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2" r:id="rId2"/>
    <p:sldId id="285" r:id="rId3"/>
    <p:sldId id="286" r:id="rId4"/>
    <p:sldId id="343" r:id="rId5"/>
    <p:sldId id="288" r:id="rId6"/>
    <p:sldId id="289" r:id="rId7"/>
    <p:sldId id="290" r:id="rId8"/>
    <p:sldId id="296" r:id="rId9"/>
    <p:sldId id="344" r:id="rId10"/>
    <p:sldId id="291" r:id="rId11"/>
    <p:sldId id="345" r:id="rId12"/>
    <p:sldId id="346" r:id="rId13"/>
    <p:sldId id="292" r:id="rId14"/>
    <p:sldId id="347" r:id="rId15"/>
    <p:sldId id="293" r:id="rId16"/>
    <p:sldId id="294" r:id="rId17"/>
    <p:sldId id="334" r:id="rId18"/>
    <p:sldId id="335" r:id="rId19"/>
    <p:sldId id="295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53" r:id="rId34"/>
    <p:sldId id="354" r:id="rId35"/>
    <p:sldId id="348" r:id="rId36"/>
    <p:sldId id="349" r:id="rId37"/>
    <p:sldId id="351" r:id="rId38"/>
    <p:sldId id="352" r:id="rId39"/>
    <p:sldId id="350" r:id="rId40"/>
    <p:sldId id="310" r:id="rId41"/>
    <p:sldId id="355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36" r:id="rId53"/>
    <p:sldId id="337" r:id="rId54"/>
    <p:sldId id="356" r:id="rId55"/>
    <p:sldId id="321" r:id="rId56"/>
    <p:sldId id="322" r:id="rId57"/>
    <p:sldId id="357" r:id="rId58"/>
    <p:sldId id="358" r:id="rId59"/>
    <p:sldId id="323" r:id="rId60"/>
    <p:sldId id="324" r:id="rId61"/>
    <p:sldId id="325" r:id="rId62"/>
    <p:sldId id="327" r:id="rId63"/>
    <p:sldId id="328" r:id="rId64"/>
    <p:sldId id="326" r:id="rId65"/>
    <p:sldId id="329" r:id="rId66"/>
    <p:sldId id="330" r:id="rId67"/>
    <p:sldId id="359" r:id="rId68"/>
    <p:sldId id="331" r:id="rId69"/>
    <p:sldId id="360" r:id="rId70"/>
    <p:sldId id="332" r:id="rId71"/>
    <p:sldId id="341" r:id="rId72"/>
    <p:sldId id="338" r:id="rId73"/>
    <p:sldId id="339" r:id="rId74"/>
    <p:sldId id="361" r:id="rId75"/>
    <p:sldId id="333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0" d="100"/>
          <a:sy n="60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Planilha1!$G$4</c:f>
              <c:strCache>
                <c:ptCount val="1"/>
                <c:pt idx="0">
                  <c:v>5n^2+4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Planilha1!$F$5:$F$10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Planilha1!$G$5:$G$10</c:f>
              <c:numCache>
                <c:formatCode>General</c:formatCode>
                <c:ptCount val="6"/>
                <c:pt idx="0">
                  <c:v>4</c:v>
                </c:pt>
                <c:pt idx="1">
                  <c:v>9</c:v>
                </c:pt>
                <c:pt idx="2">
                  <c:v>24</c:v>
                </c:pt>
                <c:pt idx="3">
                  <c:v>49</c:v>
                </c:pt>
                <c:pt idx="4">
                  <c:v>84</c:v>
                </c:pt>
                <c:pt idx="5">
                  <c:v>129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55F-40DB-9100-B3F04E4E9E6D}"/>
            </c:ext>
          </c:extLst>
        </c:ser>
        <c:ser>
          <c:idx val="1"/>
          <c:order val="1"/>
          <c:tx>
            <c:strRef>
              <c:f>Planilha1!$H$4</c:f>
              <c:strCache>
                <c:ptCount val="1"/>
                <c:pt idx="0">
                  <c:v>5n^2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Planilha1!$F$5:$F$10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Planilha1!$H$5:$H$10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20</c:v>
                </c:pt>
                <c:pt idx="3">
                  <c:v>45</c:v>
                </c:pt>
                <c:pt idx="4">
                  <c:v>80</c:v>
                </c:pt>
                <c:pt idx="5">
                  <c:v>125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55F-40DB-9100-B3F04E4E9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4858303"/>
        <c:axId val="1184859743"/>
      </c:scatterChart>
      <c:valAx>
        <c:axId val="1184858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4859743"/>
        <c:crosses val="autoZero"/>
        <c:crossBetween val="midCat"/>
      </c:valAx>
      <c:valAx>
        <c:axId val="1184859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4858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Planilha2!$F$23</c:f>
              <c:strCache>
                <c:ptCount val="1"/>
                <c:pt idx="0">
                  <c:v>0,5 logn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Planilha2!$E$24:$E$31</c:f>
              <c:numCache>
                <c:formatCode>General</c:formatCode>
                <c:ptCount val="8"/>
                <c:pt idx="0">
                  <c:v>0.2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10</c:v>
                </c:pt>
                <c:pt idx="6">
                  <c:v>100</c:v>
                </c:pt>
                <c:pt idx="7">
                  <c:v>200</c:v>
                </c:pt>
              </c:numCache>
            </c:numRef>
          </c:xVal>
          <c:yVal>
            <c:numRef>
              <c:f>Planilha2!$F$24:$F$31</c:f>
              <c:numCache>
                <c:formatCode>General</c:formatCode>
                <c:ptCount val="8"/>
                <c:pt idx="0">
                  <c:v>-0.34948500216800937</c:v>
                </c:pt>
                <c:pt idx="1">
                  <c:v>-0.1505149978319906</c:v>
                </c:pt>
                <c:pt idx="2">
                  <c:v>0</c:v>
                </c:pt>
                <c:pt idx="3">
                  <c:v>0.1505149978319906</c:v>
                </c:pt>
                <c:pt idx="4">
                  <c:v>0.3010299956639812</c:v>
                </c:pt>
                <c:pt idx="5">
                  <c:v>0.5</c:v>
                </c:pt>
                <c:pt idx="6">
                  <c:v>1</c:v>
                </c:pt>
                <c:pt idx="7">
                  <c:v>1.1505149978319906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4B0-49EE-8E28-6BF96EE20BD6}"/>
            </c:ext>
          </c:extLst>
        </c:ser>
        <c:ser>
          <c:idx val="1"/>
          <c:order val="1"/>
          <c:tx>
            <c:strRef>
              <c:f>Planilha2!$G$23</c:f>
              <c:strCache>
                <c:ptCount val="1"/>
                <c:pt idx="0">
                  <c:v>log 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Planilha2!$E$24:$E$31</c:f>
              <c:numCache>
                <c:formatCode>General</c:formatCode>
                <c:ptCount val="8"/>
                <c:pt idx="0">
                  <c:v>0.2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10</c:v>
                </c:pt>
                <c:pt idx="6">
                  <c:v>100</c:v>
                </c:pt>
                <c:pt idx="7">
                  <c:v>200</c:v>
                </c:pt>
              </c:numCache>
            </c:numRef>
          </c:xVal>
          <c:yVal>
            <c:numRef>
              <c:f>Planilha2!$G$24:$G$31</c:f>
              <c:numCache>
                <c:formatCode>General</c:formatCode>
                <c:ptCount val="8"/>
                <c:pt idx="0">
                  <c:v>-0.69897000433601875</c:v>
                </c:pt>
                <c:pt idx="1">
                  <c:v>-0.3010299956639812</c:v>
                </c:pt>
                <c:pt idx="2">
                  <c:v>0</c:v>
                </c:pt>
                <c:pt idx="3">
                  <c:v>0.3010299956639812</c:v>
                </c:pt>
                <c:pt idx="4">
                  <c:v>0.6020599913279624</c:v>
                </c:pt>
                <c:pt idx="5">
                  <c:v>1</c:v>
                </c:pt>
                <c:pt idx="6">
                  <c:v>2</c:v>
                </c:pt>
                <c:pt idx="7">
                  <c:v>2.3010299956639813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4B0-49EE-8E28-6BF96EE20BD6}"/>
            </c:ext>
          </c:extLst>
        </c:ser>
        <c:ser>
          <c:idx val="2"/>
          <c:order val="2"/>
          <c:tx>
            <c:strRef>
              <c:f>Planilha2!$H$23</c:f>
              <c:strCache>
                <c:ptCount val="1"/>
                <c:pt idx="0">
                  <c:v>2logn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Planilha2!$E$24:$E$31</c:f>
              <c:numCache>
                <c:formatCode>General</c:formatCode>
                <c:ptCount val="8"/>
                <c:pt idx="0">
                  <c:v>0.2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10</c:v>
                </c:pt>
                <c:pt idx="6">
                  <c:v>100</c:v>
                </c:pt>
                <c:pt idx="7">
                  <c:v>200</c:v>
                </c:pt>
              </c:numCache>
            </c:numRef>
          </c:xVal>
          <c:yVal>
            <c:numRef>
              <c:f>Planilha2!$H$24:$H$31</c:f>
              <c:numCache>
                <c:formatCode>General</c:formatCode>
                <c:ptCount val="8"/>
                <c:pt idx="0">
                  <c:v>-1.3979400086720375</c:v>
                </c:pt>
                <c:pt idx="1">
                  <c:v>-0.6020599913279624</c:v>
                </c:pt>
                <c:pt idx="2">
                  <c:v>0</c:v>
                </c:pt>
                <c:pt idx="3">
                  <c:v>0.6020599913279624</c:v>
                </c:pt>
                <c:pt idx="4">
                  <c:v>1.2041199826559248</c:v>
                </c:pt>
                <c:pt idx="5">
                  <c:v>2</c:v>
                </c:pt>
                <c:pt idx="6">
                  <c:v>4</c:v>
                </c:pt>
                <c:pt idx="7">
                  <c:v>4.6020599913279625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4B0-49EE-8E28-6BF96EE20B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4860223"/>
        <c:axId val="1184860703"/>
      </c:scatterChart>
      <c:valAx>
        <c:axId val="1184860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4860703"/>
        <c:crosses val="autoZero"/>
        <c:crossBetween val="midCat"/>
      </c:valAx>
      <c:valAx>
        <c:axId val="1184860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4860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0:58:2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 1217,'0'0'9796,"-7"-16"-12518,4 16 2333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0:1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17 285 128,'0'0'10271,"-2"-7"-9764,-2-7 270,0-1 0,2 0 1,-2-26-1,3 35-683,1 1 0,0 0 0,0 0 0,1-1 0,0 1 0,-1 0 0,2-1 0,-1 1 0,1 0 0,-1 0 0,1 0 0,1 0 0,-1 1 0,1-1 0,5-7 0,0 3-91,1-1 0,1 2 0,-1-1 0,2 1 0,-1 1 1,1-1-1,0 2 0,0 0 0,1 0 0,0 1 0,0 0 0,0 1 1,0 1-1,1 0 0,-1 0 0,20 0 0,-29 3 40,0 1 0,-1 0 1,1-1-1,-1 1 0,1 0 0,-1 1 0,0-1 1,0 0-1,1 1 0,-1-1 0,0 1 0,0 0 1,0 0-1,0 0 0,-1 0 0,1 0 0,-1 0 1,1 0-1,2 5 0,26 54 285,-25-49-308,4 8 88,0 1 1,-2 0 0,0 1-1,-1 0 1,-2-1-1,0 2 1,-1-1-1,0 34 1,-3 98 126,0-154-267,0-9-540,-1-16 491,1 1 0,1-1 0,1 1 0,2-1 0,0 1 0,1 0-1,2 1 1,0-1 0,17-33 0,-19 47 66,0 0 0,1 1-1,1 0 1,11-13 0,-14 18 7,0 1-1,1-1 1,-1 1 0,1 0-1,0 0 1,0 0 0,0 1-1,0 0 1,1 0 0,-1 0-1,8-1 1,2 0 19,0 1 1,0 0 0,1 1-1,-1 0 1,29 4-1,-41-2 15,-1 0 0,1 0-1,0 1 1,-1-1 0,0 1 0,1-1-1,-1 1 1,0 0 0,0 0-1,0 0 1,0 0 0,2 5 0,26 36 351,-20-29-155,0 5-146,-1 0-1,0 1 0,-1 0 1,-1 1-1,-1 0 0,-1 0 1,-1 0-1,2 25 0,-6 36 555,13-98-3849,0-12-1057,5-10-3742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0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9385,'0'0'4596,"12"5"-3843,2 1-515,1-2 0,1 0 0,-1 0 0,1-2 0,-1 0 0,19 0 0,-7-2 58,1-1 1,-1-1 0,49-11-1,-65 10-307,1 0-1,-1-1 0,1-1 1,-1 0-1,-1-1 0,1 0 0,-1 0 1,0-1-1,0 0 0,-1-1 1,10-10-1,-16 13-12,1 0 0,-1 0 0,-1 0 0,1-1 0,-1 1 0,1-1 0,-1 0 0,-1 1 0,1-1-1,-1 0 1,0 0 0,-1 0 0,1 0 0,-1 0 0,-1 0 0,0-8 0,1-2-26,0 15 54,-1 0 0,1 0 0,0 1 0,0-1 0,-1 0 0,1 0-1,0 1 1,-1-1 0,1 0 0,-1 0 0,1 1 0,-1-1 0,1 1 0,-1-1 0,1 0 0,-1 1 0,0-1 0,1 1 0,-1-1 0,0 1 0,0 0 0,1-1 0,-1 1 0,0 0 0,0-1 0,0 1 0,1 0 0,-1 0 0,0 0 0,0 0 0,0 0 0,0 0 0,-1 0-1,-34 0 114,32 1-112,-7 1 35,1 1 1,0 0-1,0 0 1,0 1-1,0 1 1,0-1-1,1 2 0,0-1 1,0 1-1,0 0 1,1 1-1,0 0 1,0 1-1,-9 11 0,-2 3 91,1 1 0,1 1-1,0 1 1,-14 31 0,16-23-79,1 2-1,1 0 1,2 0 0,2 1-1,1 0 1,-5 67 0,7 38-4119,6-117-1538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0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0 461 5830,'0'0'6576,"4"0"-6036,-1 0-1,0 0 0,1-1 0,-1 1 0,0-1 0,0 0 1,1 0-1,-1 0 0,4-2 0,163-305-357,-169 306-198,1-1 0,-1 1 0,1-1 0,0 1 0,0 0 0,-1 0 1,2 0-1,-1 0 0,0 0 0,0 0 0,0 0 0,1 1 0,-1-1 1,1 1-1,0 0 0,-1 0 0,1 0 0,0 0 0,-1 0 0,1 0 0,0 1 1,0 0-1,0-1 0,0 1 0,0 0 0,-1 0 0,1 0 0,0 1 1,0-1-1,0 1 0,0 0 0,-1-1 0,1 1 0,0 1 0,4 1 0,3 4 45,1 0 0,-2 1 0,1 0 0,-1 0 0,0 1 0,-1 0 0,0 1-1,0 0 1,-1 0 0,0 1 0,-1 0 0,0 0 0,-1 0 0,0 1 0,-1 0-1,0 0 1,-1 0 0,-1 0 0,1 0 0,-2 1 0,1 21 0,-2 140 88,0-223-486,7-59-1,-4 90 262,1 0 0,0 0 0,1 1 0,1-1 0,0 1 0,15-25 0,-3 8 2,-5 9 74,1 0 0,2 1 0,24-32 0,-34 50 29,0 0 0,0 0 1,0 1-1,1-1 0,-1 1 0,1 1 0,1-1 0,-1 1 0,0 0 1,1 1-1,0 0 0,0 0 0,0 1 0,0 0 0,0 0 0,10 0 1,158-1 573,-174 4-562,0-1 1,1 1-1,-1 0 0,0-1 1,0 1-1,1 1 1,-1-1-1,0 0 1,0 0-1,-1 1 0,1-1 1,0 1-1,0 0 1,-1-1-1,1 1 1,-1 0-1,1 0 0,-1 0 1,0 0-1,1 0 1,-1 0-1,-1 0 1,1 1-1,0-1 0,0 0 1,0 4-1,3 8 88,-1 1-1,0-1 1,1 17-1,-1 202 760,-5-125-4258,4-100 103,4 2-2621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0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2979,'0'0'961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1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8 516 6758,'0'0'7079,"-8"17"-2461,9-15-4604,-1 0 0,1 0 1,0 0-1,-1 0 0,1 0 1,0 0-1,1 0 0,-1 0 0,0-1 1,0 1-1,1 0 0,-1-1 1,1 1-1,-1-1 0,1 1 1,0-1-1,-1 0 0,1 0 0,0 0 1,0 0-1,0 0 0,0 0 1,0 0-1,0-1 0,0 1 1,0-1-1,4 1 0,6 2 60,0-1-1,0 0 0,20-1 1,-27-2-16,0 0 0,0 0 0,0-1 0,0 0 0,0 0 0,-1 0 0,1-1 1,-1 0-1,1 0 0,-1 0 0,0 0 0,0 0 0,-1-1 0,1 0 0,-1 0 0,1 0 1,-1 0-1,0 0 0,2-7 0,8-9-88,-1-2 0,17-41 1,-20 34 59,0-1-1,-2 0 1,-1-1 0,2-44-1,-2-113-645,-7 160 443,1 92 93,-1-9 168,7 73-1,-3-110-83,0 0 0,1 0 1,0-1-1,2 1 0,0-1 1,1 0-1,0-1 0,13 19 1,39 50 140,-37-56-167,-1 2 1,33 62-1,-47-84-3391,-3-22 547,-3-31-2514,-1 38 3864,0-29-4656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1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2434,'0'0'9033,"17"0"-7672,139 10 2728,-53-11-3442,-28-1-2267,-26 7-3167,-28 1 1093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1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38 132 128,'0'0'12017,"5"36"-9642,0-31-2204,1-1-1,-1 0 0,1 0 0,0-1 0,0 1 0,0-1 1,0-1-1,1 1 0,-1-1 0,1 0 0,-1 0 0,1-1 1,11 1-1,-4-1-23,-1 0 1,0-1 0,1 0 0,-1-1-1,0 0 1,17-5 0,-27 5-140,1 0 0,-1 0 0,0 0-1,0-1 1,0 1 0,0-1 0,0 0 0,-1 0 0,1 0-1,0 0 1,-1 0 0,1-1 0,-1 1 0,0-1 0,0 0 0,0 1-1,0-1 1,-1 0 0,1 0 0,-1 0 0,1 0 0,-1-1 0,0 1-1,0-4 1,2-8-12,-2 1-1,1-1 1,-2 0-1,-2-20 1,1 1-448,1 33 421,-1 0-1,1 0 1,-1 1 0,1-1-1,-1 0 1,1 0-1,-1 1 1,0-1-1,1 0 1,-1 1 0,0-1-1,1 1 1,-1-1-1,0 1 1,0-1-1,0 1 1,0-1 0,0 1-1,1 0 1,-1-1-1,0 1 1,0 0-1,0 0 1,0 0-1,0 0 1,0 0 0,0 0-1,0 0 1,-1 0-1,-39 1-92,30-1 12,10 0 100,-18 0-281,-1 0-1,-34 6 1,46-4 282,1 0 0,-1 1 1,0-1-1,1 2 0,0-1 1,0 1-1,0 0 1,0 1-1,-8 7 0,10-9 6,0 1-1,1 0 1,0 0-1,0 0 0,0 0 1,0 1-1,1 0 1,-1-1-1,1 1 1,0 1-1,1-1 0,-1 0 1,1 1-1,0-1 1,1 1-1,-1-1 1,1 1-1,0 0 0,0 0 1,1 0-1,0 0 1,1 10-1,0-10 62,0-1 1,1 0-1,0 0 0,0 0 0,0-1 1,0 1-1,1 0 0,0-1 0,0 1 1,0-1-1,1 0 0,-1 0 0,7 5 1,5 5 200,0 0 0,22 14 0,-27-23-673,0-1-1,0 0 1,1 0 0,-1-1 0,1 0-1,0-1 1,0 0 0,0-1-1,0 0 1,0-1 0,0 0-1,15-3 1,12 2-1176,-26 1-2743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1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5541,'0'0'7383,"5"1"-6619,3 2-426,-1-1 0,1 0 0,0-1 0,0 1 0,9-1 0,-15-1-265,1 0 0,0 0 1,-1 0-1,1 0 0,-1-1 0,0 1 0,1-1 0,-1 1 1,1-1-1,-1 0 0,0 0 0,1 0 0,-1 0 1,0-1-1,0 1 0,0-1 0,0 1 0,0-1 1,0 1-1,0-1 0,-1 0 0,1 0 0,1-3 1,23-49 59,-22 42-99,1 0-1,0 1 0,1 0 1,1 0-1,0 0 0,0 1 1,15-16-1,-21 24-43,1 1-1,0-1 1,0 1 0,0-1 0,0 1 0,0 0-1,0 0 1,0 0 0,0 0 0,0 0-1,1 0 1,-1 1 0,0-1 0,1 1-1,-1 0 1,0-1 0,1 1 0,-1 0 0,0 0-1,1 1 1,-1-1 0,0 0 0,0 1-1,1 0 1,-1-1 0,0 1 0,0 0-1,0 0 1,1 0 0,-1 0 0,0 0-1,-1 1 1,1-1 0,0 1 0,0-1 0,0 1-1,-1 0 1,1 0 0,-1-1 0,0 1-1,1 0 1,-1 0 0,0 0 0,0 1-1,0-1 1,0 0 0,0 4 0,3 17 263,-1 1 0,-1-1 0,-2 46 0,0-36 27,4 23-376,-4-54 85,1-2-7,0 0 0,0 0 0,0-1 0,0 1 1,0 0-1,0 0 0,0 0 0,0-1 0,0 1 0,-1 0 0,1-1 0,0 1 1,0-1-1,0 1 0,0-1 0,0 1 0,-1-1 0,1 0 0,0 1 0,-1-1 1,1 0-1,0 1 0,-1-1 0,1 0 0,-1 0 0,1 0 0,0-1 0,14-31-43,-10 20-12,17-33-199,-14 26 148,1 2-1,19-30 1,-25 43 97,1 0 1,0 0 0,0 1-1,0-1 1,1 1 0,0 0-1,-1 1 1,1-1-1,1 1 1,-1 0 0,0 0-1,1 0 1,8-2-1,2 0 12,1 0 0,-1 1 0,1 1 1,33-2-1,-48 9 41,0-1 0,0 1 0,-1-1 0,1 1 0,-1 0 0,0 0 0,0 0 0,0 0 0,-1-1 1,1 8-1,2 6 183,20 54 350,-9-33-402,-3 0 0,8 45 0,-19-80-215,1-1 0,-1 1-1,1 0 1,-1-1-1,1 1 1,0-1 0,0 1-1,0-1 1,0 0-1,0 1 1,1-1 0,-1 0-1,1 0 1,-1 0-1,1 0 1,0 0 0,0 0-1,4 3 1,-3-4-292,0 0 0,0 0 0,0 0 0,0 0 0,0-1 1,0 1-1,0-1 0,0 0 0,0 0 0,1 0 0,-1 0 0,0-1 0,0 1 1,0-1-1,0 0 0,5-1 0,33-16-5965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1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0 320,'0'0'13592,"5"16"-13010,2 4-281,-2 1 1,0-1 0,-1 1-1,-1 0 1,0 24-1,-1 105 1138,-7 188-1068,24-613-4065,-19 202 2461,-1 72 1256,1 0 0,-1 0 0,0 0 0,0 0 0,1 0 0,-1 1 0,0-1 0,0 0 0,0 0 0,0 1 0,0-1 0,0 0 0,0 1 0,-1-1 0,1 1 0,0 0 0,0-1 0,0 1 0,0 0 0,-1 0 0,1 0 0,0 0 0,0 0 0,0 0 0,-1 0 0,-1 0 0,-44 1 618,37-1-601,6 0-21,0 1-1,0 0 1,0 0-1,0 0 1,0 1 0,0-1-1,0 1 1,0 0-1,1 0 1,-1 0-1,1 0 1,-1 1-1,1 0 1,0-1-1,0 1 1,0 0-1,0 1 1,1-1-1,-1 0 1,-1 5-1,-1 0 114,0 0 0,0 0-1,1 1 1,0 0-1,1 0 1,0 0-1,-3 15 1,2-2 50,0 1 1,2-1-1,1 0 0,0 1 1,6 42-1,-4-62-168,0 0-1,1 0 1,-1 0-1,1 0 1,-1 0-1,1 0 1,0 0-1,0-1 1,0 1-1,1-1 1,-1 1-1,1-1 1,-1 0-1,1 0 1,0 0-1,0 0 1,-1 0-1,1-1 1,1 0-1,-1 1 1,0-1-1,0 0 1,0 0-1,1-1 0,-1 1 1,4 0-1,11 1 50,1-1 0,0 0-1,26-3 1,-32 2 11,-1-1-54,0-1 1,0 0-1,-1-1 0,1-1 1,0 1-1,-1-2 1,0 1-1,0-2 1,0 1-1,-1-2 1,0 1-1,0-1 0,13-13 1,-16 14-66,0-1 0,0 0 1,-1 0-1,1-1 0,-2 0 0,1 0 0,-1-1 1,-1 1-1,1-1 0,-1 0 0,-1 0 1,0-1-1,0 1 0,-1-1 0,0 1 0,1-20 1,-3-9 360,0 60-76,0 61-38,0-77-230,0 0 1,0-1 0,0 1 0,0 0-1,1-1 1,0 1 0,0-1-1,3 8 1,-2-11-87,0 1 0,0-1 0,0 1 0,1-1 0,-1 0 0,1 0-1,-1 0 1,1 0 0,0-1 0,0 1 0,0-1 0,-1 1 0,2-1 0,-1 0 0,5 1-1,34 10-2981,18-6-5184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1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76 352,'0'0'12065,"2"-9"-10677,3-3-165,-3 7-863,-1 1 0,1-1 1,-1 1-1,0-1 0,0 1 1,-1-1-1,1 1 0,-1-1 1,0-8-1,-28 13-365,-5-1-4,0 3 1,1 0 0,-42 10-1,65-11 8,0 2-1,0-1 1,1 1-1,-1 0 1,0 1-1,1 0 1,0 1-1,0-1 1,0 1-1,1 1 1,-1 0-1,1 0 1,1 0-1,-1 1 1,1 0-1,-7 11 1,10-15-9,1 0 1,0 0-1,1 0 1,-1 1-1,1-1 1,-1 0-1,1 1 1,0 0-1,0-1 0,1 1 1,-1-1-1,1 1 1,0 0-1,-1 0 1,2-1-1,-1 1 1,0 0-1,1-1 1,0 1-1,0 0 1,0-1-1,0 1 0,0-1 1,1 0-1,-1 1 1,1-1-1,0 0 1,0 0-1,1 0 1,-1 0-1,0 0 1,1-1-1,0 1 1,0-1-1,-1 1 0,1-1 1,1 0-1,-1 0 1,0 0-1,0-1 1,1 1-1,-1-1 1,1 0-1,-1 0 1,1 0-1,4 0 0,20 3-9,-1-1-1,1-1 1,38-2-1,-23-1 2,-37 1 13,1-1-1,-1 0 1,0 0-1,0 0 1,1-1-1,-1 0 1,0 0-1,0-1 1,-1 1-1,1-1 1,-1-1-1,1 1 1,-1-1-1,0 0 1,0 0 0,0 0-1,-1-1 1,0 0-1,0 0 1,0 0-1,3-5 1,5-9 31,-2 0 0,0-1 0,-1 1 1,10-36-1,-12 44 154,0 15-391,3 19-21,-10-22 282,9 29 141,8 53 0,-11-51 16,14 48-1,-20-78-205,1 0 0,0 0 1,-1 0-1,1 0 0,0-1 1,0 1-1,0 0 0,0 0 0,0-1 1,1 1-1,-1-1 0,1 1 0,-1-1 1,1 0-1,-1 1 0,1-1 0,0 0 1,-1 0-1,4 1 0,40 3-4459,-44-5 4332,26 0-6275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1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59 4580,'0'0'8371,"7"-9"-7026,23-24-192,-29 33-1101,-1 0 0,0-1 0,1 1 0,-1 0 0,0 0 0,0 0 0,1-1 0,-1 1 0,0 0 0,0 0 0,1-1 0,-1 1 0,0 0 0,0-1 0,0 1 0,1 0 0,-1-1 0,0 1 0,0 0 0,0-1 0,0 1 0,0 0 0,0-1 0,0 1 0,0 0 0,0-1 0,0 1 0,0 0 0,0-1 0,0 1 0,0 0 0,0-1 0,0 1 0,0 0 0,0-1 0,0 1 0,0 0-1,-1-1 1,1 1 0,0 0 0,0-1 0,0 1 0,-1 0 0,1-1 0,0 1 0,0 0 0,-1 0 0,1 0 0,0-1 0,-1 1 0,1 0 0,0 0 0,-1 0 0,1 0 0,0-1 0,-1 1 0,1 0 0,0 0 0,-1 0 0,1 0 0,0 0 0,-1 0 0,1 0 0,0 0 0,-1 0 0,0 0 0,-30 0-690,25 0 948,-4 0-315,0 1 0,0-1-1,1 2 1,-1-1 0,1 1-1,-1 1 1,1 0 0,0 0-1,0 1 1,0 0 0,1 0-1,-1 1 1,1 0 0,0 1-1,0 0 1,-7 7 0,-1 0-4,1 0 0,0 0 1,1 2-1,-17 22 1,25-30 4,2 0 0,-1 1 0,1 0-1,0 0 1,1 0 0,0 0 0,0 1 0,1-1 0,0 1 0,0 0 0,1-1 0,0 15-1,0-19-21,1 0-1,0-1 0,0 1 1,0-1-1,1 1 0,-1-1 1,1 1-1,0-1 0,0 1 0,3 6 1,-3-9 23,1 1 1,0-1 0,-1 0-1,1 0 1,0 0-1,0 0 1,-1 0 0,1 0-1,0 0 1,0-1-1,0 1 1,0-1 0,0 1-1,0-1 1,1 0-1,-1 0 1,0 0 0,0 0-1,4 0 1,324 0-479,-328 0 482,0 1 0,-1-1 0,1 1 0,0 0 0,-1 0 0,1-1 0,-1 1 0,1 0 0,-1 1 0,1-1 0,-1 0 0,0 0 0,0 1 0,1-1 0,-1 0 0,0 1 0,0-1 0,0 1 0,-1-1 0,1 1 0,0 0-1,0-1 1,0 4 0,14 46 105,-13-43-117,4 21 94,-2 0-1,-1 0 1,-1 0 0,-2 0-1,-3 31 1,3-54-66,-1-1 1,-1 0-1,1 1 0,-1-1 0,0 0 1,0 1-1,0-1 0,-1 0 0,0-1 0,0 1 1,0 0-1,0-1 0,-1 0 0,0 0 1,0 0-1,0 0 0,0 0 0,-1-1 0,1 0 1,-7 4-1,2-2 11,-1 0-1,1-1 1,-1 0 0,0 0 0,0-1 0,0 0-1,-1-1 1,1 0 0,0-1 0,-12 0 0,21-1-36,1 0 0,-1-1 0,0 1 0,0 0 0,0-1 1,1 1-1,-1-1 0,0 1 0,1-1 0,-1 1 0,0-1 1,1 1-1,-1-1 0,1 0 0,-1 1 0,1-1 0,-1 0 1,1 1-1,-1-1 0,1 0 0,0 0 0,0 0 0,-1 1 1,1-1-1,0 0 0,0 0 0,0 0 0,0 0 1,0 0-1,0-1 0,-1-36-525,1 28 342,0-131-2953,0 138 3114,0 1 0,1 0 0,-1 0 0,0 0 0,1 0 0,0 0 0,0 0 0,-1 0 0,1 0 1,0 0-1,1 0 0,-1 0 0,0 0 0,0 1 0,1-1 0,-1 1 0,1-1 0,0 1 0,-1-1 0,1 1 0,0 0 0,0 0 0,0 0 0,0 0 0,0 0 0,0 0 0,0 0 1,0 1-1,0-1 0,0 1 0,3-1 0,11-1 31,0 0 0,0 1 0,23 1-1,-7 0 149,-9-4-66,1 0 1,-1-2-1,0 0 1,-1-2-1,1 0 1,-1-1-1,-1-2 1,0 0-1,-1-1 1,0-1-1,0-1 1,-2-1-1,19-19 1,-33 30-111,0 0-1,-1 0 1,1-1 0,-1 0-1,0 0 1,-1 1 0,1-2 0,-1 1-1,0 0 1,0 0 0,-1-1-1,2-9 1,-1-4 19,0 1 0,-3-29 0,0 14 318,1 33-305,0-1 1,0 1-1,0-1 1,0 1-1,-1-1 1,1 1-1,0-1 1,-1 1-1,1 0 1,0-1-1,-1 1 1,1-1-1,0 1 1,-1 0-1,1-1 1,-1 1-1,1 0 1,0 0-1,-1-1 1,1 1-1,-1 0 1,1 0-1,-1 0 1,1-1-1,-1 1 1,1 0-1,-1 0 1,1 0-1,-1 0 1,1 0-1,-1 0 1,1 0-1,-1 0 1,1 0-1,-1 1 1,1-1-1,-1 0 1,1 0-1,-1 0 1,1 0-1,-1 1 1,1-1-1,-1 0 1,1 0-1,-1 1 1,1-1-1,0 0 1,-1 1-1,1-1 1,0 1-1,-1-1 1,1 0-1,0 1 1,-1-1 0,1 1-1,0-1 1,0 1-1,0-1 1,-1 1-1,1-1 1,0 1-1,0 0 1,-3 43 39,3 81 0,2-44 83,-2-73-126,1 0-1,0 0 1,0 0 0,0 0-1,1-1 1,0 1-1,0 0 1,1-1-1,0 1 1,1-1-1,-1 0 1,1 0-1,10 12 1,-10-14-9,0-1 0,1 0 1,-1 0-1,1 0 0,0 0 0,0 0 1,1-1-1,-1 0 0,1 0 0,-1-1 1,1 0-1,0 0 0,0 0 0,0 0 1,0-1-1,0 0 0,1-1 0,8 1 1,21-1-1038,-20 0-5477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0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88 109 448,'0'0'2963,"0"-7"-2781,-23-65 2263,23 71-2429,-1-1-1,1 1 1,-1-1 0,1 1 0,-1-1 0,0 1-1,0 0 1,0-1 0,0 1 0,0 0 0,0-1-1,0 1 1,0 0 0,0 0 0,0 0 0,0 0 0,-1 0-1,1 0 1,-1 1 0,1-1 0,0 0 0,-4 0-1,-23-1-4102,25 2 3220,-5 0-580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17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6854,'0'0'4629,"7"29"-3935,23 94-342,-26-105-237,0 0-1,-1 1 1,-1-1-1,-1 1 0,-2 33 1,-1-7-332,2-54-2363,1 0 1590,-2-1 0,1 0 1,-3-11-1,2 14 290,-3-20-1857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1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1185,'1'-1'174,"0"0"0,0 0-1,0 0 1,0-1 0,-1 1 0,1 0 0,0 0-1,-1 0 1,1-1 0,-1 1 0,1 0 0,-1-1-1,1 1 1,-1 0 0,0-1 0,0 1-1,0-1 1,1 1 0,-2-2 0,7-21 781,-2 19-679,0 0-1,0-1 1,1 1 0,0 1 0,0-1-1,0 1 1,1 0 0,-1 0 0,1 1-1,0-1 1,0 1 0,0 0 0,1 1-1,-1 0 1,1 0 0,-1 0 0,13-1-1,12-1 778,1 0 0,44 3 0,-69 1-788,-6 0-233,0 0 1,0 0-1,0 1 1,0-1-1,0 0 1,0 1-1,0-1 1,0 1-1,0-1 1,0 1 0,-1-1-1,1 1 1,0-1-1,0 1 1,-1 0-1,1 0 1,0-1-1,-1 1 1,1 0-1,0 0 1,-1 0 0,1 0-1,-1 0 1,0 0-1,1 0 1,-1 0-1,0 0 1,0 0-1,1 1 1,3 35 173,-4-30-150,-1 100 245,-1-78-58,2 0 0,5 57 0,-4-82-211,0 0-1,0 0 0,0 0 1,0 0-1,0-1 0,1 1 1,-1 0-1,1-1 0,0 1 1,0-1-1,1 0 0,-1 0 0,1 0 1,-1 0-1,1 0 0,0 0 1,0-1-1,0 1 0,0-1 1,1 0-1,-1 0 0,1 0 1,-1 0-1,1-1 0,4 2 1,45 6-544,4-9-3357,-32 0 415,9 0-5285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1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1 476 8456,'0'0'6700,"0"-11"-5873,0 7-776,0-8 37,0 1 0,1-1-1,0 1 1,1 0 0,0-1-1,1 1 1,4-13 0,13-27 41,-15 35-163,1 1 0,0 0 1,1 0-1,11-16 0,-15 27 59,0-1 0,1 1 0,-1 0 0,1 0 0,0 1 0,1-1 0,-1 1 0,0 0 0,1 0 0,0 0 0,0 1-1,0-1 1,0 1 0,0 0 0,0 1 0,10-2 0,1 0-9,0 0 0,0 2 0,0 0 0,0 1 0,0 1 0,18 2 0,-32-2-12,0 0-1,-1 0 1,1 0-1,0 0 1,0 0 0,-1 1-1,1-1 1,-1 0-1,1 1 1,-1-1-1,0 1 1,0 0-1,0-1 1,1 1-1,-1 0 1,-1 0 0,1 0-1,0 0 1,0 0-1,0 3 1,9 49 453,-7-39-305,1 12 68,4 14-167,4 76-1,-12-115 140,12-32-421,0-2-37,1 2 1,1-1-1,2 2 1,1 0-1,1 1 0,1 1 1,24-26-1,-36 48 320,-1-1-1,1 1 0,0 0 1,1 0-1,-1 1 1,1 0-1,-1 0 0,1 1 1,0 0-1,1 1 0,-1-1 1,0 2-1,1-1 1,-1 1-1,1 0 0,0 1 1,10 0-1,-17 1-41,0 0 1,0 0-1,0 0 0,0 0 0,0 0 0,0 0 0,0 0 1,0 1-1,-1-1 0,1 1 0,0-1 0,-1 1 1,0 0-1,1 0 0,-1-1 0,0 1 0,0 0 1,0 0-1,0 0 0,0 0 0,0 1 0,0 1 1,16 53 507,-9 90-302,-8-143-247,0-10-64,0-16-91,-1-15-421,3 1 0,7-53 0,-8 79 565,1 1 0,1 0 0,-1 0 0,1 0 0,1 0 0,0 0 0,0 1 0,1-1 0,-1 1 0,2 0-1,-1 1 1,1-1 0,1 1 0,12-11 0,-14 14 101,1 1 0,0 0 0,0 1 0,0-1 0,0 1 1,0 0-1,1 1 0,-1 0 0,1 0 0,-1 0 0,9 0 0,78 5 732,-73-3-637,-16 0-127,0 0 0,0 0 0,0 0 0,0 1 0,0-1 0,0 1 0,-1 0 0,1 0 0,-1 0 0,1 1 0,-1-1 0,0 1 0,1 0 0,-2 0 0,1 0 0,0 0 0,0 0 0,-1 1 0,0-1 0,0 1 0,0 0 0,2 6 0,5 10 35,-1 1 1,-2 0-1,5 22 1,-8-31 40,4 27-170,-2 0-1,-2 1 1,-1 57 0,-3-82-320,16-37-6854,7-3 1399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1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2242,'0'0'10794,"1"20"-10303,15 151 921,-13-148-1065,1-1-1,1 1 1,1-1 0,1-1-1,1 1 1,19 35 0,-24-54-312,0 0 0,0 0 0,0-1 0,1 1 0,-1-1 0,1 1 0,0-1 0,0 0 0,0-1 0,0 1 0,0-1-1,0 1 1,0-1 0,0-1 0,0 1 0,1 0 0,-1-1 0,0 0 0,1 0 0,-1 0 0,8-2 0,-3 1 42,0 0 0,0-1 0,0 0-1,0 0 1,0-1 0,0 0 0,-1 0 0,1-1-1,9-7 1,2-4-121,-1-2 1,0 0-1,-1-1 0,-1-1 0,-1-1 0,-1 0 0,-1-1 1,0-1-1,-2 0 0,19-47 0,-18 33-46,-1-1 1,-3-1-1,-1 0 0,-1 0 0,-3 0 1,0-61-1,-4 99-17,0 40-213,-6 44-1297,-4-29-4379,6-40 567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1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4773,'0'0'8290,"1"14"-7511,6 209 1618,-7-134-8584,0-68 1073,0-40 881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2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3363,'0'0'11275,"4"18"-11179,4 7-192,-4 7-353,0-3-992,-4 0-1153,0-8-2211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2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196 116 9001,'0'0'4436,"-13"32"-3342,-42 104-501,48-117-412,1-1 1,1 1 0,1 0-1,0 0 1,1 1-1,1-1 1,1 1 0,1-1-1,2 21 1,0 16 569,-2-12-109,0-13-1737,0-13-3854,3-41 1180,10-11-2317</inkml:trace>
  <inkml:trace contextRef="#ctx0" brushRef="#br0" timeOffset="1">0 15 7495,'0'0'7559,"108"11"-7238,-64-11-257,0 0 224,0 0-224,-3 0 64,-1-8-128,-8-2 0,0 2-1217,-4 8-865,-8 0-256,4 0-1922,-8 4-225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2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205 267 9385,'0'0'6166,"-11"30"-5915,-35 96 21,31-70-124,20-34-166,-4-20 21,0-1 22,0 0 0,0 0 0,0 0 0,0 0 0,0 0-1,0-1 1,0 1 0,0 0 0,0 0 0,0-1 0,1 1-1,-1 0 1,0-1 0,1 0 0,-1 1 0,0-1 0,1 0-1,-1 1 1,0-1 0,3 0 0,34 0 741,-24-1-490,0 0-224,-1-1 0,0-1 0,0 0 0,0 0 0,0-2 0,0 0-1,-1 0 1,0-1 0,0 0 0,0-1 0,-1 0 0,0-1-1,0-1 1,-1 0 0,11-12 0,-7 7-129,0-1 0,-1 0 0,-1-1 0,-1 0 0,0-1 0,-1 0-1,0-1 1,-2 0 0,12-35 0,-15 27 70,-1 0-1,-2 0 0,-1-53 1,-1 54 203,0 24-180,0-1 1,0 1 0,0-1 0,-1 1-1,1-1 1,-1 1 0,1-1 0,-1 1 0,0 0-1,1-1 1,-1 1 0,0 0 0,0-1-1,0 1 1,0 0 0,0 0 0,0 0-1,0 0 1,-1 0 0,1 0 0,0 0-1,0 0 1,-1 1 0,1-1 0,-1 0-1,1 1 1,-1-1 0,1 1 0,-1 0-1,1-1 1,-1 1 0,1 0 0,-1 0 0,1 0-1,-1 0 1,-2 0 0,-5 0-27,0 1 0,0 0 0,0 0 0,0 1 0,-16 5 0,-5 7-304,0 1-1,1 1 1,1 2-1,-44 34 1,18-12-847,-45 31-2005,-4 7-683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2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2434,'0'0'0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2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9225,'0'0'2850,"-17"5"-2300,-52 19-406,67-23-137,0 0 0,0 0 0,0 1 0,1-1 1,-1 0-1,0 1 0,1-1 0,-1 1 0,1 0 0,0-1 0,0 1 0,-1 0 0,1 0 0,0 0 0,1 0 0,-1 0 0,0 0 0,0 0 0,1 0 0,-1 0 0,1 0 0,0 0 0,0 4 0,-3 7 91,-12 23 365,3 0 0,0 0 0,3 1 0,1 0 0,1 1 0,-2 71 0,9-108-469,1 0 0,-1 0 0,0 0 0,0 0 0,1 0 0,-1-1 0,1 1 0,-1 0 0,1 0 0,-1 0 0,1 0 0,0-1 0,-1 1 0,1 0 0,0 0 0,-1-1 0,1 1 1,0-1-1,0 1 0,0 0 0,0-1 0,-1 0 0,1 1 0,0-1 0,0 0 0,0 1 0,0-1 0,0 0 0,0 0 0,0 0 0,0 0 0,1 0 0,42 1 139,-31-1-27,-3-1-105,1 0 0,-1-1-1,0 0 1,0-1-1,0 0 1,-1 0-1,1-1 1,-1 0-1,1-1 1,-1 0 0,-1 0-1,15-12 1,-4 1-311,-1 0 0,0-1 0,-2-1 0,20-26 0,-29 33 288,0-1 0,-1 0 0,-1 0 1,0 0-1,0-1 0,-1 0 0,-1 0 1,0 0-1,-1 0 0,0 0 0,-1 0 0,-1-23 1,0 35 149,8 34 235,10 49-13,-9-50-175,6 59-1,-13 246 1332,-3-293-1464,0-24 12,-1 1 1,-1 0-1,-1-1 0,-1 0 0,0 0 0,-2 0 0,0 0 0,-1-1 1,-1 0-1,-1-1 0,-1 0 0,0-1 0,-17 20 0,26-35-22,0 1-1,0-1 0,0 0 1,0 0-1,0 0 0,-1-1 1,1 1-1,-1-1 0,1 1 1,-1-1-1,0 0 0,1 0 1,-1 0-1,0 0 0,0 0 1,0-1-1,0 1 0,0-1 1,0 0-1,1 1 0,-1-2 1,0 1-1,0 0 0,0-1 1,0 1-1,0-1 0,-4-1 1,2 0-22,1-1 1,-1 1-1,1-1 1,0 0 0,0 0-1,0 0 1,0-1-1,0 1 1,1-1-1,0 0 1,0 0-1,0 0 1,0-1-1,-3-6 1,-4-12-49,1 0-1,1 0 1,1-1-1,1 0 1,-5-40-1,2-127-424,9 180 410,1 0 1,0 0-1,0 0 0,1 0 1,0 0-1,1 1 1,1-1-1,-1 1 0,8-14 1,-9 20-123,0 0 1,1 0-1,0 0 1,0 0-1,0 1 1,0-1-1,1 1 1,-1-1-1,1 1 1,0 1-1,0-1 1,0 0 0,0 1-1,0 0 1,1 0-1,-1 0 1,1 0-1,-1 1 1,1 0-1,0 0 1,-1 0-1,1 1 1,9-1-1,26 1-3866,-20 0 133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0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100 109 416,'-80'-90'1431,"64"72"8835,15 23-10108,1 0 0,-1 1 0,1-1 0,0 0 0,0 0 0,1 10 0,0-3-58,-5 509 3002,5-514-3070,0-1-1,0 0 1,0 1 0,1-1-1,0 0 1,0 0 0,4 8-1,-3-8-1,0 0 0,-1 0-1,0 0 1,0 0 0,-1 0 0,0 1-1,1 8 1,2 6-25,-4-20 310,4-1-16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2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5797,'0'0'7720,"13"32"-6919,62 163 165,-61-153-681,10 56 0,-18-71-300,-6-38-1097,0 0-1,1-1 1,1 1 0,5-22 0,3-16-379,-4-60-3725,3-23 1690,-6 117 4559,0 0-1,1 0 0,8-21 1,-11 34-737,0 0 1,1 0 0,-1 0 0,1 0-1,-1 0 1,1 1 0,-1-1 0,1 1 0,0-1-1,0 1 1,0-1 0,0 1 0,0 0-1,0 0 1,0 0 0,0 0 0,1 1 0,-1-1-1,0 0 1,1 1 0,-1 0 0,3-1-1,60 1-520,-41 1 1070,-5-1-539,-11-1-68,0 1 0,0 0 0,0 1 0,0 0 0,0 0 0,15 4 0,-20-3-154,0-1-1,-1 1 1,1 0 0,0 0 0,-1 0 0,0 0 0,1 0 0,-1 0 0,0 0 0,0 1 0,0-1 0,0 1 0,-1 0 0,1 0 0,-1-1 0,1 1 0,-1 0 0,0 0 0,0 0 0,0 0 0,0 6 0,43 153 779,-37-143-853,1 1 1,1-1 0,1-1-1,1 0 1,25 34 0,-35-51-14,0 0-1,0 0 1,0 1 0,0-1-1,0 0 1,0 0 0,0 0-1,1 0 1,-1 0 0,0 0 0,1-1-1,-1 1 1,1 0 0,-1-1-1,1 1 1,-1-1 0,1 1 0,-1-1-1,1 0 1,-1 0 0,1 0-1,0 0 1,-1 0 0,1 0-1,-1 0 1,1 0 0,0 0 0,-1-1-1,1 1 1,-1-1 0,1 1-1,-1-1 1,0 0 0,1 0-1,-1 1 1,1-1 0,-1 0 0,0 0-1,0 0 1,0 0 0,1-1-1,-1 1 1,0 0 0,0 0 0,-1-1-1,2-1 1,7-8-19,-1-1-1,-1-1 1,0 0-1,5-13 1,-7 15 17,9-23 24,14-51 0,-16 45 19,22-52 0,-30 83-36,1-1 1,0 1 0,1 0 0,0 1 0,0-1 0,0 1 0,1 0 0,1 1-1,-1 0 1,13-9 0,-16 13 28,0 0 0,1 1 0,0 0 0,-1-1-1,1 2 1,0-1 0,0 0 0,0 1 0,0 0 0,0 0 0,0 1-1,0-1 1,1 1 0,6 1 0,-9-1-11,1 1 1,-1 0-1,0 0 1,0 0-1,0 0 1,1 0-1,-1 1 1,-1-1-1,1 1 1,0 0-1,0 0 1,-1 0-1,1 0 0,-1 0 1,1 0-1,-1 1 1,0 0-1,0-1 1,0 1-1,0 0 1,-1 0-1,3 4 1,7 26 100,-2 0 1,-1 0 0,-1 1-1,-2 0 1,-2 0 0,0 37-1,-1-16 90,13 64-1,-5-84-4490,-6-30 495,-2-22 295,-2-7-3334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2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2498,'0'0'9129,"88"-7"-10090,-68 4-2082,-4 3-3427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2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22 147 8360,'0'0'4004,"0"35"-3401,0 229 876,2-227-940,-1-28-488,0 1 0,-1-1-1,1 1 1,-2 0 0,0 0-1,0-1 1,0 1 0,-1-1-1,-1 1 1,0-1 0,-5 14-1,7-22-103,-3-364-8328,4 355 8338,-1 3 171,1 0 0,0 0-1,0 0 1,0 0 0,0 0 0,1 0-1,0 0 1,0 0 0,0 0 0,1 0-1,0 0 1,0 0 0,5-8-1,-5 12 55,0 1 0,1-1 0,-1 1 0,0-1 0,0 1 0,1 0 0,-1 0 0,0 0 0,1 0 0,-1 1 0,0-1 0,1 1 0,-1-1-1,0 1 1,0 0 0,0-1 0,0 1 0,0 0 0,0 1 0,0-1 0,0 0 0,0 1 0,0-1 0,2 3 0,38 40 1091,-24-23-971,1-2 0,0 0 0,1-2 0,1 0 0,24 15 0,-20-18-196,0-1-1,47 16 0,-59-25 24,0 0-1,0-1 1,0-1 0,0 0-1,1-1 1,-1 0-1,1-1 1,15-2 0,-27 1-112,1 0-1,-1 0 1,0 0 0,1 0 0,-1 0 0,0 0 0,0-1 0,0 1 0,0-1 0,0 1 0,0-1 0,-1 0-1,1 0 1,0 0 0,1-3 0,25-43 235,-12 22-187,-3 6-161,0-1 0,-2 0 0,0-1 0,-1 0-1,-1 0 1,-1-1 0,-1 0 0,5-36 0,-4 25-435,0-16-1009,-8 58-3948,0 2 2135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2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9161,'0'0'6598,"0"23"-5968,1 33-277,1 32 642,-17 156 0,-51 120-439,92-443-875,-13 47-335,-1-1 0,-2 0 1,-1-1-1,7-54 0,-15 64 130,1-21-706,-5-70 0,2 114 1257,0 0 1,0-1-1,0 1 1,0 0-1,0 0 0,0 0 1,0-1-1,0 1 1,0 0-1,-1 1 0,1-1 1,0 0-1,-1 0 1,1 0-1,-1 1 0,1-1 1,-1 1-1,1-1 1,-1 1-1,1-1 0,-1 1 1,1 0-1,-1 0 0,1 0 1,-1 0-1,0 0 1,1 0-1,-1 0 0,1 1 1,-3 0-1,-2-1 27,1 1-1,-1-1 0,0 1 1,0 1-1,1-1 0,-1 1 1,0 0-1,-4 3 0,5-2-22,-13 8 383,1 1 0,-29 27 0,42-35-340,0 0 1,0 0 0,1 0 0,-1 1 0,1-1 0,0 1 0,1 0 0,-1 0 0,1 0 0,0 0 0,0 0 0,1 1 0,-1-1 0,1 0 0,0 1 0,0 6 0,0 23-65,0-16 139,0 0 0,2 0 0,0 0 0,5 26 0,-5-41-154,0-1 1,-1 1-1,1-1 0,1 0 1,-1 1-1,0-1 0,1 0 0,0 0 1,0 0-1,0 0 0,0 0 1,0 0-1,1-1 0,-1 1 0,1-1 1,-1 1-1,1-1 0,0 0 1,0 0-1,0 0 0,0-1 0,1 1 1,-1-1-1,0 1 0,1-1 0,-1 0 1,1-1-1,-1 1 0,5 0 1,5 0-42,0 0 0,0-1 1,-1 0-1,1-1 1,0 0-1,0-1 0,0-1 1,-1 0-1,1 0 0,15-8 1,75-32-6361,-50 22-1362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2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96,'0'0'13538,"9"-18"-11162,7 17-2010,0-1 1,1 0-1,-1-1 0,0 0 1,0-1-1,-1-1 1,1-1-1,19-10 0,-8 1-396,0 0 0,-2-2-1,38-31 1,-57 43-21,-1 0 0,0 0 1,0 0-1,0-1 0,0 0 0,-1 0 0,0 0 0,-1 0 0,1-1 1,-1 1-1,0-1 0,2-8 0,-2-2 28,0 1 1,-1 0-1,-1 0 1,-1-21-1,-8 38 285,1 3-234,0 0 1,0 0 0,0 0 0,0 1-1,1 0 1,0 1 0,0-1 0,0 1-1,1 0 1,0 0 0,-9 14-1,-48 90 178,51-90-158,-15 30-32,2 2 1,-31 99 0,47-119-3739,-6 52 0,13-69-3095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2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0 540 2787,'0'0'10778,"4"0"-9363,0 1-1210,-1-1 1,0-1 0,0 1 0,0 0-1,0-1 1,0 0 0,0 1 0,0-1-1,0 0 1,-1-1 0,1 1 0,0 0-1,-1-1 1,1 0 0,3-2 0,0-2-3,-1 0 0,0 0 0,-1 0 0,1-1 0,5-12 0,182-299 38,-188 310-249,1 1 1,0 0-1,0 0 1,1 0-1,0 1 1,0 0 0,0 0-1,1 1 1,0-1-1,0 1 1,0 1-1,15-8 1,-8 8-17,-1 0 0,1 0 0,-1 2 0,1-1 0,0 2 0,0 0 0,16 1 0,-28 0 17,1 1 0,-1-1 0,0 1-1,0 0 1,0 0 0,0 0-1,0 0 1,0 0 0,-1 0 0,1 0-1,0 1 1,-1-1 0,1 1 0,0-1-1,-1 1 1,0 0 0,1-1-1,-1 1 1,0 0 0,0 0 0,0 0-1,0 0 1,0 0 0,-1 0 0,2 3-1,14 58 166,-16-60-148,8 67 239,-2 0 1,-7 101-1,0-69-170,1-105-114,1 0 0,-1 0 0,1 0-1,-1 1 1,1-1 0,0 0-1,0 0 1,1 0 0,-1 1 0,0-1-1,3-3 1,4-8-11,0-2 36,112-221-665,-104 212 592,0 0 0,1 1 0,2 1 0,0 1 0,1 0 0,44-35 1,-53 49 98,1 0 0,-1 1 0,1 0 0,1 1 0,-1 0 0,1 1 0,0 1 0,0 0 0,1 0 0,-1 1 0,1 1 0,-1 1 0,15-1 0,-27 3-15,1-1 1,-1 1 0,1-1 0,-1 1-1,1-1 1,-1 1 0,1 0 0,-1 0-1,0 0 1,0 0 0,0 0 0,1 0-1,-1 0 1,0 0 0,0 1 0,0-1-1,0 0 1,-1 1 0,1-1-1,0 0 1,-1 1 0,1-1 0,-1 1-1,1-1 1,-1 1 0,1 2 0,10 51 137,-9-40-58,7 71 164,-3 1-1,-7 121 1,-1-68-446,3-140-26,0 1-1,0 0 0,1-1 0,-1 1 0,0-1 0,1 1 0,-1-1 0,0 0 0,1 0 0,-1 0 0,1 1 0,-1-1 0,0 0 0,1-1 0,-1 1 0,1 0 0,-1 0 0,0-1 0,3 0 1,1 0-351,1-1 1,-1 0-1,0-1 1,0 1 0,0-1-1,0 0 1,0 0 0,-1 0-1,1-1 1,-1 0-1,0 0 1,5-5 0,27-33-5712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2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2178,'0'0'11029,"0"0"-10956,0-1-1,0 0 1,0 1-1,0-1 1,1 0-1,-1 1 1,0-1-1,0 0 0,1 1 1,-1-1-1,0 1 1,0-1-1,1 0 1,-1 1-1,1-1 1,-1 1-1,1-1 1,-1 1-1,1-1 1,-1 1-1,1 0 1,-1-1-1,1 1 1,-1 0-1,2-1 1,59 2 351,97-5 1741,-136 2-1937,0-1-1,0-2 1,0 0 0,-1-1 0,24-10-1,-39 13-228,220-83-1140,-224 85 933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2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5765,'0'0'4784,"11"3"-3952,15 3-594,61 20 1943,-78-22-2001,-1-1 1,0 1-1,0 0 0,0 1 1,0 0-1,-1 0 0,0 1 0,10 9 1,-11-9-112,0 0 0,0 1 0,0 0 0,-1 0 0,-1 0 0,1 0 0,-1 1 1,0 0-1,-1 0 0,1 0 0,-2 0 0,1 0 0,-1 1 0,-1-1 0,1 1 0,-1-1 1,-1 1-1,0 9 0,0 1 376,1-11-359,0 0 0,-1-1 0,0 1 0,-1 0 0,0 0 1,0-1-1,-1 1 0,0-1 0,0 1 0,0-1 0,-1 0 0,-5 9 0,-11 15 5,10-15-91,-1 0 1,0-1 0,-1 0-1,0-1 1,-1 0 0,-1-1-1,-24 20 1,24-28-93,13-5-118,-1 1-1,1-1 1,-1 0-1,1 0 0,-1 0 1,0 0-1,1 0 1,-1-1-1,1 1 0,-1 0 1,1 0-1,-1 0 1,1 0-1,-1 0 0,1-1 1,-1 1-1,1 0 1,-1 0-1,1-1 0,-1 1 1,1 0-1,0-1 1,-1 1-1,1-1 0,0 1 1,-1 0-1,1-1 1,0 1-1,-1-1 0,1 1 1,0-1-1,0 1 1,-1-1-1,1 1 0,0-1 1,0 1-1,0-1 0,0 0 1,0 1-1,0-1 1,0 1-1,0-1 0,0 0 1,0-14-4408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2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3908,'0'0'5221,"0"212"-4965,4-172-256,4-4-1121,0 0-3363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2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446 321 1890,'0'0'8968,"0"-9"-4654,-2 16-4166,1 0 1,-1 0-1,0 0 0,-1-1 1,1 1-1,-1-1 1,-1 0-1,1 0 1,-1 0-1,0 0 1,0-1-1,-1 1 1,0-1-1,0 0 0,-9 7 1,-1 1-86,-1-1 0,0 0 0,-1-1 0,-30 15 0,23-18-268,-1 0-1,0-1 1,-1-1-1,1-2 1,-1 0-1,0-2 1,-42-1-1,66-2 168,1 1 0,0 0 1,-1-1-1,1 1 0,0-1 0,0 0 0,0 1 0,0-1 0,0 0 1,-1 0-1,1 0 0,0 0 0,1 0 0,-1 0 0,0 0 1,0 0-1,0 0 0,1 0 0,-1 0 0,0 0 0,1-1 1,-1 1-1,1 0 0,-1 0 0,1-1 0,0 1 0,0 0 1,0-1-1,-1 1 0,2-3 0,-3-50-540,2 44 482,0 8 48,1-1 0,-1 0-1,1 1 1,0-1 0,-1 1 0,1-1 0,0 1-1,0 0 1,1-1 0,-1 1 0,0 0 0,1 0-1,0 0 1,-1 0 0,1 0 0,0 0 0,0 0-1,0 1 1,0-1 0,0 0 0,0 1 0,1 0-1,-1 0 1,0 0 0,1 0 0,-1 0 0,1 0-1,-1 0 1,1 1 0,-1-1 0,1 1 0,3 0-1,14-3-29,0 1 0,1 2 0,25 1 0,-17 0 96,-25-2 85,0 1-1,0 0 1,1 0-1,-1 1 0,0-1 1,0 1-1,0 0 0,0 0 1,0 0-1,0 0 1,0 1-1,0-1 0,5 4 1,-5-1 20,-1 0 0,0 1 0,0-1 0,0 0 0,0 1 0,-1 0 0,1 0 0,-1-1 0,3 11 0,4 11 69,2 0-1,0-1 1,2 0-1,1-1 1,1-1-1,1 0 1,19 21-1,-31-41-178,0 0-1,1 0 1,-1 0-1,0-1 1,1 0-1,-1 0 1,1 0-1,0-1 1,0 1-1,0-1 1,-1-1-1,1 1 1,0 0-1,7-1 1,5 0-24,0 0 0,33-6 0,-34 0-14,0 0-1,-1 0 0,1-2 0,-2 0 1,1 0-1,-1-2 0,0 1 1,15-15-1,-11 10-111,12-10 99,-2 0-1,0-2 1,-1-1 0,-2-1-1,-1-2 1,-1 0 0,-2-1-1,-1-1 1,-1-1 0,25-63-1,-40 87 119,-2 0 0,1 0 0,-1 0 0,-1-1 1,0 1-1,0 0 0,0-1 0,-1 1 0,-1-1 0,0 1 0,-3-16 0,3 21-47,-1 0 0,1 0 0,-1 0 1,0 1-1,0-1 0,0 0 0,0 1 0,-1 0 0,1-1 0,-1 1 1,0 0-1,0 0 0,0 0 0,0 1 0,-1-1 0,1 1 0,-1 0 1,1 0-1,-1 0 0,0 0 0,0 1 0,0-1 0,0 1 0,0 0 0,0 0 1,0 1-1,0-1 0,-5 1 0,-3-1-63,0 1 0,0 1 0,0 0 0,0 0 0,0 1 0,1 1 0,-1 0 0,1 0 0,0 2 0,-20 8 0,0 5-396,1 2 1,-36 30-1,50-38 229,-143 120-4197,73-57 214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0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4516,'0'0'7282,"5"-3"-6540,15-2-435,-1 0 0,1 2 0,0 0 1,0 1-1,0 1 0,37 2 0,15-1 9,243-2 1959,-167 3-1523,-134-3-57,-9 1-1919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3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4260,'0'0'6625,"2"-11"-310,303 11-5188,-303 0-1119,7 0 1,1 0 1,-1 0-1,0 0 0,-1 1 1,1 1-1,0-1 0,0 1 0,0 1 1,8 3-1,-16-5-455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3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3459,'0'0'5808,"-3"13"-5087,-4 26-116,-1 3 377,-1 0-1,-16 45 1,-23 54 379,48-141-1347,0 0 0,0 0 0,0 0 0,0 0-1,0 0 1,0 0 0,0 1 0,0-1 0,0 0-1,0 0 1,0 0 0,0 0 0,0 0 0,0 0-1,0 1 1,0-1 0,0 0 0,0 0 0,0 0-1,0 0 1,0 0 0,0 0 0,0 1 0,0-1-1,0 0 1,0 0 0,0 0 0,0 0 0,0 0-1,0 0 1,0 1 0,0-1 0,0 0 0,1 0-1,-1 0 1,0 0 0,0 0 0,0 0 0,0 0-1,0 0 1,0 0 0,0 0 0,1 0 0,-1 1-1,0-1 1,0 0 0,0 0 0,0 0 0,0 0-1,0 0 1,1 0 0,-1 0 0,0 0 0,0 0 0,0 0-1,0 0 1,0 0 0,0 0 0,1 0 0,-1-1-1,0 1 1,0 0 0,0 0 0,0 0 0,0 0-1,0 0 1,1 0 0,-1 0 0,0 0 0,17-9 171,17-15-205,-15 7 71,1 1 0,45-26 0,-57 38-78,0 0 0,0 1-1,1-1 1,-1 2-1,1-1 1,0 1 0,-1 1-1,1-1 1,0 1-1,0 1 1,0 0 0,11 1-1,-15 1 30,-1-1 1,0 1-1,0 0 0,0 0 0,0 0 0,0 1 0,0 0 1,0-1-1,-1 1 0,1 1 0,4 5 0,32 40 266,-16-10-180,-2 1 1,29 74 0,-11-22 227,-34-77-312,0-1 0,-2 1 0,0 0 0,0 0 0,-2 1 1,2 22-1,-4 98 404,-2-65-114,2-63-255,0 0 0,-1-1 0,0 1 0,0 0 1,-1-1-1,0 1 0,0-1 0,-1 0 0,0 0 0,0 0 0,-1 0 0,1 0 0,-2-1 0,1 1 0,-1-1 0,0 0 0,0 0 0,0-1 0,-1 0 1,0 0-1,-8 5 0,8-5-14,0 0 0,-1-1 0,1 0 0,-1 0 0,0-1 0,0 0 0,0 0 0,-1-1 0,-13 4 1,1-4 1,-1 0 0,-28-1 0,42-1-28,3 0 0,0-1 1,1 1 0,-1-1 0,1 0 0,-1 0 0,1 0 0,-1 0-1,1 0 1,-1-1 0,1 0 0,0 0 0,0 0 0,0 0-1,-5-5 1,-33-40-270,40 46 147,0 0-1,0 0 1,0 1-1,0-1 0,0 0 1,0 1-1,0-1 1,0 1-1,0-1 1,0 1-1,0 0 0,0 0 1,-1-1-1,1 1 1,0 0-1,0 0 0,0 0 1,0 0-1,-1 0 1,1 0-1,0 0 0,0 1 1,0-1-1,0 0 1,0 1-1,0-1 1,-1 1-1,1-1 0,0 1 1,0-1-1,0 1 1,1 0-1,-1-1 0,0 1 1,-1 2-1,-31 27-1726,1 20-2613,24-29-886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3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1794,'0'0'9684,"0"6"-7560,16 314-298,-10-34-1594,-8-175-2407,6-103-3137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3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3363,'0'0'6977,"22"0"-5097,121 13-1238,5-1-660,27-12-1387,-59 0-3014,-83 0 154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3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7175,'0'0'3961,"14"-7"-3427,1-1-422,1 1 0,0 0 0,1 2 0,0 0 0,32-6 0,-13 7 173,0 2-1,0 2 0,41 4 0,-71-3-271,1 1 0,-1 1-1,1-1 1,-1 1-1,0 0 1,0 0-1,0 1 1,0 0 0,-1 0-1,1 0 1,-1 1-1,0 0 1,-1 0-1,1 0 1,-1 0 0,0 1-1,0 0 1,-1 0-1,5 10 1,2 3 63,-1 1 1,-1 0-1,-1 1 1,-1 0-1,4 23 0,-5-4 128,-2 0-1,-3 48 0,0-49 90,0-36-282,0-1 0,-1 1 0,1-1 1,-1 0-1,0 0 0,1 1 1,-1-1-1,0 0 0,0 0 1,-1 0-1,1 0 0,0 0 0,-1 0 1,1 0-1,-1 0 0,0-1 1,1 1-1,-1-1 0,0 1 0,0-1 1,0 1-1,0-1 0,0 0 1,0 0-1,0 0 0,-1 0 0,1-1 1,0 1-1,-1-1 0,1 1 1,-4-1-1,-7 2-81,-1 0 0,1-1 0,-1-1-1,-16-2 1,27 2 15,-1-1 0,1 0 1,0 0-1,-1 0 0,1 0 0,0 0 0,0-1 0,0 1 0,0-1 0,1 0 0,-1 0 0,0 0 0,1-1 0,-1 1 0,1 0 0,0-1 1,0 0-1,0 1 0,0-1 0,-3-6 0,2 2-108,0 1-1,0-1 1,0 0 0,1 1-1,0-1 1,1 0 0,0-1-1,0 1 1,0-7 0,1 13-40,10 1 283,10-1-65,0 0 1,-1 2-1,1 1 1,-1 0-1,1 1 0,-1 1 1,0 1-1,20 8 1,-34-10-15,10 3 5,0 1 0,-1 1-1,22 14 1,-31-18-5,-1 0-1,1 0 1,-1 1-1,0-1 1,0 1-1,-1 0 1,1 0-1,-1 0 1,0 0 0,-1 1-1,1-1 1,-1 1-1,2 9 1,4 28 296,-1 1 1,-3-1-1,-3 88 0,-1-85-168,0-42-80,-1 0 0,0 0-1,-1 0 1,1 0 0,-1 0 0,1-1-1,-1 1 1,0-1 0,0 1-1,-1-1 1,1 0 0,-1 0 0,0 0-1,1 0 1,-1 0 0,-1 0-1,-5 3 1,-63 39 395,66-42-398,-38 21 123,-55 22-1,81-40-266,-1 0 1,1-1-1,-1 0 0,1-2 0,-1 0 1,-26 0-1,45-3-77,-1 0 0,0 0 0,0 0 0,1 0 0,-1 0 0,0-1 0,0 1-1,1 0 1,-1 0 0,0-1 0,1 1 0,-1-1 0,0 1 0,1-1 0,-1 1 0,0-1 0,1 1 0,-1-1 0,1 1 0,-1-1 0,1 1 0,-1-1 0,1 0 0,0 1 0,-1-1-1,1 0 1,0 0 0,0 1 0,-1-1 0,1 0 0,0 0 0,0 1 0,0-1 0,0 0 0,0 0 0,0 1 0,0-1 0,0 0 0,0 0 0,0 1 0,1-2 0,-1 1-118,0-14-5803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3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2050,'0'0'8744,"8"5"-7970,0 0-658,0-1 0,1 0-1,0 0 1,0-1 0,0 0-1,0-1 1,0 0 0,0 0-1,1-1 1,-1 0 0,13-1-1,40 0 249,-15 2-260,1-3 0,-1-1 0,56-12 0,13-8-132,207-12 0,-134 29-6007,-175 5 2714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3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565 276 2819,'0'0'5237,"-17"22"-4479,-55 68-134,69-86-519,0 0 0,0-1 1,0 1-1,0-1 0,-1 0 0,1 0 0,-1 0 0,0 0 0,0-1 0,0 0 1,0 1-1,0-2 0,-1 1 0,1 0 0,-1-1 0,1 0 0,-1 0 0,1 0 0,-1 0 1,0-1-1,1 0 0,-1 0 0,-5 0 0,-2-1-44,-40 2 432,20 1-340,1-3 1,-55-6-1,78 6-164,-1-1 1,1 0-1,-1-1 0,1 0 0,0 0 0,0 0 0,0-1 0,1-1 0,-1 1 1,1-1-1,0 0 0,0-1 0,1 0 0,-9-9 0,11 9 34,0 0 1,0 0-1,1 0 0,0-1 1,0 1-1,0-1 0,1 0 1,0 0-1,0 0 0,0-8 1,-3-70-1231,5 85 1314,16-8 389,13 5-297,44 1-1,-44 2-188,44-5 0,-38 1 108,1 2 1,-1 1 0,39 5 0,-67-4-92,0 1 0,0 0 0,0 1 0,0-1 0,0 1 0,0 1 0,-1-1 0,1 1 0,-1 1 0,0-1 0,9 7 0,-2 2-23,-1-1 0,0 2 0,15 20 0,-23-28 13,3 3 49,0-2-1,0 1 0,1-1 1,0 0-1,0 0 1,1-1-1,-1 0 0,1-1 1,0 0-1,0 0 0,1-1 1,10 2-1,-8 0-103,1-1 47,-1-1 0,1 0 0,0 0 0,0-1 0,0-1 1,18 0-1,-22-1 34,1-1 0,0 0 0,-1 0 0,1-1 0,-1-1 0,0 1 0,0-1 1,0-1-1,0 0 0,0 0 0,-1-1 0,1 0 0,12-10 0,-18 12-44,1 0-1,-1-1 1,0 1-1,-1 0 1,1-1 0,0 0-1,-1 1 1,0-1-1,0 0 1,0 0 0,-1-1-1,1 1 1,-1 0 0,0 0-1,0-1 1,0-6-1,1-10-67,-1 0-1,-2-26 1,0 14 141,0 28-52,0 0-1,0 0 1,-1 1 0,0-1-1,1 1 1,-1-1 0,-1 1-1,1 0 1,-1 0 0,0 0 0,1 0-1,-2 0 1,1 1 0,0-1-1,-1 1 1,0 0 0,1 0-1,-7-4 1,0 1-5,0-1 0,0 1 1,0 1-1,-1 0 0,0 0 0,-17-4 0,13 6 15,0 2-1,0 0 0,-26 1 0,10 1-82,25 0 46,0 0 0,1 0 0,-1 0-1,1 1 1,-1 0 0,1 0 0,-1 0-1,1 1 1,0 0 0,0 0 0,1 0-1,-1 1 1,0-1 0,1 1 0,0 0-1,-5 6 1,-6 7-16,1 2 0,-22 34 0,20-22 36,0 0-1,2 1 1,1 1-1,-9 38 1,-20 138-2403,38-173-680,3 3-2562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3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22 6502,'0'0'3417,"-1"-4"-3022,-2-10-299,3 10 59,-1 5-19,0-1 0,0 0 1,0 1-1,1 0 1,-1-1-1,0 1 0,0-1 1,1 1-1,-1 0 1,1 0-1,-1-1 0,0 1 1,1 0-1,0 0 1,-1 0-1,1 0 0,-1-1 1,1 1-1,0 2 1,-14 83 717,5 1 1,3 1 0,8 130-1,1-69-386,1 91-4189,-4-238 2104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3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6182,'0'0'8712,"237"43"-8584,-185-36 225,4-7-129,4 0-448,8 0-481,0-3-608,0-19-321,-12 11-1921,0 4-4197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39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5669,'0'0'5462,"-3"31"-4913,-3 9-367,1-9 71,2 0-1,0 48 1,3-58-120,1 0 0,2 0 0,0 0 0,0-1 0,2 1 0,1-1 0,0 0 0,2-1 0,0 1 0,1-2 0,1 1 1,20 27-1,-27-42-230,-1-1 0,1 0 0,0 0 0,0 0 0,0-1 0,0 1 0,0-1 0,1 0 0,-1 1 0,1-2 1,-1 1-1,1 0 0,0-1 0,6 2 0,1-1-647,1 0 0,-1-1-1,21-1 1,-13-1-78,5 1-3214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0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7 128,'0'-7'16565,"12"211"-15834,-11-173-681,0-16-14,-1-1 0,0 1 0,-1-1 0,0 1 0,-1-1 0,-1 0 0,0 0 0,-8 20 0,-5 6 7,15-39-11,1-1 21,1 1-54,-1 0-1,1-1 0,-1 1 1,1-1-1,-1 1 1,1-1-1,-1 1 0,1-1 1,0 0-1,-1 1 1,1-1-1,0 0 0,-1 1 1,1-1-1,0 0 1,-1 0-1,1 1 0,0-1 1,-1 0-1,1 0 1,0 0-1,0 0 0,-1 0 1,1 0-1,1 0 0,26-1-25,-22 1 48,199 0 1199,-117 0-4415,-88-1 2576,0 0 1,0-1-1,0 1 0,0 0 1,-1 0-1,1 0 0,0-1 1,0 1-1,-1 0 0,1 0 0,-1 0 1,1 0-1,-1 0 0,1 0 1,-1 0-1,0 0 0,1 0 1,-2-1-1,-6-5-3209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3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1089,'0'0'8702,"0"18"-7368,0 152 1928,-15 405-1265,8-399-1550,5-92-6366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4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1185,'0'0'7490,"5"5"-6470,-1-2-850,-1 0 0,1-1 0,0 1 0,0-1 0,0 0 0,0 0 0,0 0 0,1-1 0,-1 0 0,0 0 1,1 0-1,-1 0 0,8 0 0,73-1 1942,-43-1-1267,427 1 1374,234 0-4545,-683 0 872,0 1 0,35 5 1,-25 2-2834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4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499 148 3107,'0'0'3683,"0"15"-2663,-5 51 58,3-60-939,0-1 0,0 1 0,0 0 0,-1-1 0,0 0 0,0 0 0,0 1 0,-1-2 0,1 1 0,-1 0 0,-1-1 0,1 0 0,0 0 0,-1 0-1,0 0 1,0-1 0,0 0 0,0 0 0,-1 0 0,-10 3 0,3 1 227,-35 19 742,-72 28 1,106-49-1020,-1 0 1,0 0-1,0-2 1,-1 0-1,1-1 1,-1 0-1,1-1 1,-1-1-1,-29-3 1,43 2-116,0 0 0,0 0-1,0 0 1,0 0 0,0 0 0,1 0 0,-1 0 0,0-1 0,1 1 0,-1 0 0,1-1 0,-1 0-1,1 1 1,0-1 0,-1 0 0,1 0 0,0 0 0,0 0 0,0 0 0,1 0 0,-1 0 0,0 0-1,1 0 1,-1 0 0,1 0 0,0-3 0,-4-64-1126,5 55 991,-3-37-772,1 19-677,4-46 0,-2 76 1580,-1 0 1,0 0 0,1 0 0,0 0 0,-1 1-1,1-1 1,0 0 0,0 0 0,0 1-1,0-1 1,0 0 0,0 1 0,1-1 0,-1 1-1,1 0 1,-1-1 0,1 1 0,-1 0-1,3-1 1,1-1 125,0 1-1,0 0 1,0 0-1,0 0 1,0 1-1,0-1 1,6 1-1,3-1 93,1 1 1,-1 1-1,0 0 0,24 5 1,-28-2-120,0 0 1,-1 1-1,1 0 1,-1 1-1,0 0 1,15 11 0,8 4 398,-7-6-228,0 0 1,-1 2-1,0 1 0,-2 1 0,38 37 1,-44-36 30,2 0 0,0-2 0,1 0 0,36 25 1,-44-36-144,1 1 1,-1-2-1,1 1 1,0-1-1,0-1 1,1-1 0,0 1-1,-1-2 1,1 0-1,0 0 1,14-1-1,-12-1-84,-9 1-37,0-1 0,0 1-1,0-1 1,0-1 0,0 1-1,0-1 1,0 0 0,0 0 0,0-1-1,0 1 1,-1-1 0,1-1-1,-1 1 1,1-1 0,-1 0-1,0 0 1,0-1 0,6-4-1,-3 0-7,-1 0 0,0-1 1,0 1-1,0-1 0,-1-1 0,-1 1 0,1-1 0,-2 0 0,7-18 0,-7 11-50,0-2 0,-1 1 0,0 0 0,-2-1 0,0-18 0,-1 6 48,1 20 13,0 0 0,-1-1 1,-1 1-1,0 0 0,-5-20 0,5 28-1,0-1 1,-1 1-1,1 0 0,-1 0 0,0 0 0,1 0 0,-1 1 0,-1-1 1,1 0-1,0 1 0,-1-1 0,1 1 0,-1 0 0,0 0 1,0 0-1,0 0 0,0 1 0,0-1 0,0 1 0,0-1 0,0 1 1,-1 0-1,-5 0 0,-5-3-7,-1 1 0,0 1-1,0 1 1,0 0 0,1 1 0,-1 0 0,0 1 0,-25 6 0,29-4-5,1 0 1,-1 1 0,0 1-1,1 0 1,0 0 0,0 1 0,1 0-1,0 1 1,0 0 0,0 0-1,-13 16 1,14-14-361,1 0-1,0 1 1,1-1-1,0 2 0,0-1 1,1 1-1,1 0 1,0 0-1,-4 16 1,3-4-3102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4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27 4580,'0'0'3038,"-1"-6"-2147,0-14 4138,-6 39-2669,2-7-2220,-1-1 1,-1 0-1,0 0 1,0-1-1,-1 0 1,0 0-1,-16 14 0,-76 55 108,72-59-22,2 1 0,-31 30 1,24-17-202,1 2 0,2 1 1,-39 64-1,157-68 749,-23 0-712,1-2 1,91 27-1,-117-45-10,1-2 1,1-2-1,0-2 1,0-1-1,70-1 1,-111-5-187,0 0 1,0 0-1,0-1 0,0 1 1,-1-1-1,1 1 1,0-1-1,0 1 0,0-1 1,-1 1-1,1-1 1,0 0-1,-1 1 0,1-1 1,-1 0-1,1 0 1,-1 1-1,1-1 0,-1 0 1,1 0-1,-1 0 0,0 0 1,1 1-1,-1-1 1,0-2-1,5-25-5782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4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4164,'0'0'7709,"21"5"-6257,5 3-1038,-13-3-162,1-1-1,0-1 0,0 0 0,1-1 0,-1 0 0,25-2 0,23 0 554,345-6 1919,-315 5-4689,-91 1 1831,0 0-1,-1 1 0,1-1 0,-1 0 0,1 0 0,0 0 0,-1 1 0,1-1 0,-1 0 0,1 1 1,-1-1-1,1 0 0,-1 1 0,0-1 0,1 1 0,-1-1 0,1 1 0,-1-1 0,0 1 0,1-1 1,-1 1-1,0-1 0,0 1 0,1-1 0,-1 1 0,0-1 0,0 1 0,0 0 0,0 0 0,1 1-659,4 16-4091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4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26 4933,'0'0'7831,"10"-25"-2140,-23 24-5713,-1 1 0,1 1 0,-1 0 0,1 1 1,-1 1-1,1 0 0,0 0 0,0 1 0,0 1 0,-20 11 1,-4 5 67,2 1 1,0 3-1,2 0 1,1 2 0,1 2-1,-51 60 1,63-65 52,2 0 1,1 2-1,0 0 1,2 1-1,1 0 0,2 1 1,0 0-1,2 1 1,1 0-1,-6 41 1,6 20-90,5 172 1,3-255-2,1 1 1,-1-1-1,2 1 0,-1-1 0,1 1 1,0-1-1,0 0 0,1 0 1,0 0-1,0 0 0,1 0 1,0-1-1,0 1 0,0-1 0,9 9 1,-6-9-19,1 0 1,-1 0-1,1-1 0,0 0 1,0-1-1,1 1 1,-1-2-1,1 1 1,0-1-1,0-1 0,0 1 1,13 0-1,38 3 116,-1-2 0,73-5 0,-83-1-59,-17 1 11,0-3-1,0 0 1,61-19 0,95-42 96,-43 12-113,-122 44 4,-18 7-22,1 0 1,-1 0 0,1 0 0,-1 0-1,1 1 1,7-1 0,-12 2-159,-1 29-13142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50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58 6470,'0'0'8574,"-14"8"-4015,20-6-4529,-1 0 1,1 0-1,0-1 1,0 0-1,0 0 1,0 0-1,0-1 1,0 0-1,0 0 1,0 0-1,8-2 1,11 1 62,-19 1-69,51-2 40,0 3-1,-1 2 0,1 3 1,104 25-1,-160-31-91,0 1 0,1-1 1,-1 0-1,0 1 0,0-1 0,1 0 0,-1 1 0,0-1 0,1 0 0,-1 0 0,0 0 1,1 0-1,-1-1 0,0 1 0,1 0 0,-1-1 0,0 1 0,2-1 0,-2 0-78,-1 1 0,1-1 0,-1 1-1,0-1 1,1 1 0,-1-1 0,0 0-1,0 1 1,1-1 0,-1 0 0,0 1 0,0-1-1,0 0 1,0 1 0,0-1 0,0 0 0,0 0-1,0 1 1,0-1 0,0 0 0,0 1 0,0-1-1,0 0 1,-1 0 0,-1-6-719,-1 1 0,0-1 0,0 1 0,-1 0 0,-5-8 0,6 9-562,-1 0-1,0 0 1,-1 0 0,1 0 0,-9-6 0,-10-2-1469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5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1890,'0'0'7271,"-7"7"-6225,-24 21-277,28-24-597,0-1 1,0 2-1,0-1 0,0 0 1,1 1-1,0-1 1,0 1-1,0-1 0,0 1 1,1 0-1,0 0 1,-1 8-1,-3 9 400,-8 27 251,3 1 0,1 0 1,3 0-1,0 97 0,6-146-817,-1 0 0,1 0 0,0 1 0,0-1 0,0 0-1,0 1 1,0-1 0,0 0 0,0 0 0,0 1 0,1-1 0,-1 0 0,0 0 0,1 0 0,-1 1 0,1-1 0,0 0-1,-1 0 1,1 0 0,0 0 0,-1 0 0,1 0 0,0 0 0,0 0 0,0 0 0,0-1 0,0 1 0,0 0 0,0 0 0,0-1-1,0 1 1,0-1 0,1 1 0,-1-1 0,0 1 0,0-1 0,0 0 0,1 0 0,-1 0 0,0 1 0,0-1 0,1 0-1,-1 0 1,0-1 0,1 1 0,-1 0 0,0 0 0,0-1 0,0 1 0,1 0 0,-1-1 0,0 1 0,0-1 0,2-1-1,11-5-28,0 0 1,0-1-1,20-16 0,-16 11 77,-9 8-68,0 1-1,1-1 1,-1 2-1,1-1 1,0 1-1,0 1 0,0 0 1,0 0-1,0 1 1,1 0-1,-1 1 1,16 2-1,-12-2 12,-8 0 17,0 1 0,0 1 0,0-1 0,0 1 0,0 0 0,-1 0 0,1 1 0,-1 0 0,1 0-1,-1 0 1,0 1 0,0-1 0,0 1 0,5 6 0,12 12 130,29 37 0,-41-46-123,2 1 32,-1 1 1,-1 1-1,0 0 1,-1 0 0,-1 0-1,-1 1 1,0 1-1,4 17 1,-5-4 56,0 0 1,-2 0-1,0 63 0,-5-83-75,1-1 0,-2 0 0,1 1 1,-1-1-1,-1 0 0,0 0 0,0 0 0,-1 0 0,-1 0 0,1-1 0,-1 0 0,-1 0 0,0 0 0,0-1 0,-12 13 0,5-7-7,-1 0-1,0 0 1,-1-2 0,0 0 0,-1 0 0,-1-2-1,0 0 1,-19 9 0,22-13-40,-1 0 0,0-1 0,0 0 0,-1-1 0,1-1 0,-1 0 0,0-1-1,0-1 1,0 0 0,-20-3 0,32 1-15,0 0 1,0 0-1,0-1 0,0 1 0,1-1 0,-1 0 0,1 0 0,-1-1 0,1 1 0,0-1 0,-1 1 1,1-1-1,1 0 0,-1 0 0,0 0 0,1-1 0,0 1 0,-1-1 0,1 1 0,1-1 0,-1 0 1,0 1-1,1-1 0,-1-5 0,-2-6-362,0 1 0,1-1 0,0 0 1,2 0-1,-1-20 0,2 33 149,0 1 0,0-1 0,0 0 0,0 1-1,1-1 1,-1 0 0,0 1 0,1-1 0,-1 1 0,1-1 0,0 1 0,-1-1 0,1 1 0,0-1 0,0 1 0,0 0 0,0-1-1,0 1 1,0 0 0,1 0 0,-1 0 0,0 0 0,0 0 0,1 0 0,-1 0 0,1 0 0,-1 0 0,1 1 0,-1-1-1,1 1 1,-1-1 0,1 1 0,0 0 0,-1-1 0,3 1 0,23-7-7720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5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7239,'0'0'4874,"12"15"-2974,0 13-1416,-2 0 0,0 0 0,-2 0-1,-1 1 1,4 47 0,-6-47-280,7 73-34,-2 131-1,-7-103-118,-2-119-58,2 38-158,-3-47 136,1 1 0,-1-1 0,0 0 0,1 0 1,0 1-1,0-1 0,-1 0 0,1 0 0,0 0 1,1 0-1,-1 0 0,0 0 0,1 0 0,-1 0 1,1-1-1,2 3 0,-1-3 175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5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1537,'0'0'10245,"26"6"-8670,2 1-1207,22 4 1113,90 34 1,-115-35-1230,-1 2-223,1-1 0,0-1 0,0-2 1,1 0-1,0-2 0,1-1 0,44 3 1,72-8-6447,-95 0 304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0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32,'0'0'6790,"0"-17"3642,1 32-10216,1 0 0,0-1 0,1 1 0,1-1 1,8 20-1,11 50 248,-17-21-205,-3 0-1,-5 71 1,0-24-170,2 35 835,0-51-2696,0-66-7283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5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285 201 9865,'0'0'4335,"-8"23"-3967,-24 73-133,28-82-169,1 1-1,0-1 0,2 1 0,-1-1 0,2 1 0,0-1 1,2 20-1,1 11 150,-5 49 275,0-34-241,10 112 0,-7-168-257,-1 1 0,1-1 0,0 1 0,0-1 0,1 0 0,-1 1 0,1-1 0,0 0 1,0 0-1,0 0 0,0-1 0,4 5 0,-3-5-6,-1-1 0,1 0 0,0-1 0,0 1 0,-1 0 0,1-1 0,0 0-1,0 0 1,1 0 0,-1 0 0,0 0 0,0 0 0,0-1 0,1 0 0,-1 1 0,7-2 0,11 2 203,-15-1-167,1 1-1,-1-1 1,1 0-1,-1 0 1,1 0-1,-1-1 1,0 0-1,1 0 1,-1-1-1,0 0 1,0 0 0,0-1-1,0 1 1,-1-1-1,1 0 1,9-8-1,5-7-41,-1-2 0,-1 0-1,-1-1 1,0-1 0,-2-1 0,-1 0-1,0-1 1,16-44 0,-18 36 58,-2-1 0,-1 0 1,-2-1-1,-1 1 0,-2-2 0,0-53 1,-4 81-12,1-5 65,-1 1 0,0-1 1,-1 1-1,0-1 0,-1 1 1,0 0-1,-1-1 0,0 1 0,-7-14 1,-2 2-100,0 1 0,-2 1 1,0 0-1,-2 1 0,0 0 1,-1 2-1,-28-25 0,41 40-9,-1 0-1,1 1 1,-1-1 0,1 1-1,-1 0 1,0 0-1,1 1 1,-1-1-1,0 1 1,0 0-1,0 1 1,0-1-1,0 1 1,0 0-1,0 0 1,-1 0-1,1 1 1,0 0-1,0 0 1,1 0-1,-10 4 1,-3 2-31,0 2 0,0-1 0,1 2 0,-19 14 0,35-24 47,-24 17-21,-17 11-299,2 1 0,-50 49-1,79-69 219,1 1 0,0 0 0,1 0 0,1 1-1,-1 0 1,2 0 0,0 1 0,0 0-1,1 0 1,0 0 0,1 1 0,0-1 0,1 1-1,-1 15 1,2 74-6208,2-49-1799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5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11050,'0'0'3438,"-2"12"-2882,-7 67 336,5 1 1,5 92-1,1-72-512,-10 105 0,-8 67-689,16-270-396,0-19-6934,0-13 918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5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2338,'0'0'9193,"76"82"-8520,-19-64 319,3-10-447,8-8 128,0 0-609,4 0-128,-4 0 0,0-22-545,-8 4-352,-12 0-544,-12 7-802,-12 8-3042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5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73 116 1121,'0'0'10981,"-4"31"-9956,-6 29-594,-12 101 1161,14-83-972,4 134-1,4-208-613,1-1 0,-1 1 0,1 0 0,0 0 0,0 0 0,0-1 0,1 1 0,-1-1 0,1 1 1,0-1-1,0 1 0,0-1 0,0 0 0,1 0 0,-1 0 0,1 0 0,0-1 0,-1 1 0,1-1 0,1 1 0,-1-1 0,0 0 0,0 0 0,1 0 0,-1-1 1,1 1-1,0-1 0,-1 0 0,1 0 0,0 0 0,0-1 0,0 1 0,0-1 0,4 0 0,2 0-29,1 0 0,-1 0-1,0-1 1,0-1 0,0 1-1,0-2 1,0 1 0,-1-2-1,1 1 1,-1-1 0,0 0-1,12-8 1,4-6-115,0-1-1,-1-2 0,-1 0 1,-1-1-1,19-26 1,-31 36 52,-1-1 1,-1 0 0,0 0 0,-1-1 0,0 0 0,-1 0 0,-1-1 0,0 1 0,-1-1 0,0 0-1,-1-1 1,0-16 0,0-16 85,-1 17 357,0 0 1,-3-1 0,-7-56 0,7 81-261,-1 1 1,0 0-1,0 0 1,0 0-1,-1 0 1,0 1-1,0-1 0,-1 1 1,1-1-1,-1 1 1,0 0-1,-1 1 1,1-1-1,-1 1 0,-8-6 1,5 5-65,0 0 1,0 1-1,-1 0 0,1 1 1,-1 0-1,0 0 0,0 1 1,0 0-1,-18-2 0,12 3-112,-1 1 0,0 1 0,0 0 0,0 0 0,0 2 0,1 0 0,-1 1 0,1 1 0,0 0 0,0 1 0,0 0 0,-15 10 0,21-9-296,-1 0 1,2 1-1,-1-1 1,1 2 0,0-1-1,1 1 1,0 0-1,1 1 1,0 0-1,0 0 1,1 0-1,0 0 1,-6 20-1,2 2-3191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5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1 6630,'-4'0'10916,"-17"0"-10231,16 1-683,0 0 1,1 0-1,-1 1 1,1-1-1,-1 1 1,1 0-1,-1 1 1,1-1-1,0 1 1,-7 6-1,-17 9 125,-13 5-111,1 2 0,1 2 0,1 1 0,2 2 0,0 2 0,3 1 1,0 2-1,-40 56 0,69-85-13,-7 9-28,0 1 0,-13 26 0,21-36 36,1-1 0,0 0 1,0 1-1,1-1 0,-1 0 0,1 1 0,1 0 1,-1-1-1,1 1 0,0 0 0,0-1 1,0 1-1,2 6 0,-1-11 0,0 0 0,-1 0 0,1-1 1,0 1-1,-1 0 0,1-1 0,0 1 0,0-1 1,0 1-1,0-1 0,0 1 0,0-1 0,0 1 0,0-1 1,-1 0-1,1 0 0,0 1 0,0-1 0,0 0 0,1 0 1,-1 0-1,0 0 0,0 0 0,0 0 0,0-1 1,0 1-1,0 0 0,1-1 0,6 1 71,21 0 41,10 1-149,0-1 0,0-2 1,0-2-1,68-16 0,-44-2-101,-37 12 72,0 1-1,42-7 1,-62 15-399,0-1 838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5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9321,'0'0'5263,"19"1"-3832,356 2 1927,-347-5-3365,0-1-1,0-1 1,0-1-1,41-14 1,7-1-3292,-63 19 261,-5 1-2434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5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15 96,'0'0'13976,"0"0"-13922,0-1 0,0 1-1,0-1 1,0 0 0,1 1 0,-1-1-1,0 1 1,0-1 0,0 1 0,0-1-1,0 1 1,0-1 0,-1 1 0,1-1-1,0 1 1,0-1 0,0 1 0,0-1 0,-1 1-1,1-1 1,0 1 0,0-1 0,-1 1-1,1-1 1,0 1 0,-1 0 0,0-1-1,-9 3-29,1 1-1,-1 0 1,0 1-1,1 0 0,0 1 1,0 0-1,0 0 1,1 1-1,-1 0 0,-8 10 1,-7 1 119,-35 26 464,-81 76 1,118-97-454,1 0 1,0 2-1,2 0 0,1 1 1,1 1-1,-17 34 0,32-55-133,-1 0 0,1 1 0,0-1 0,0 1 1,0-1-1,1 1 0,-1-1 0,1 1 0,1 0 0,-1 0 0,1 0 0,0-1 0,1 1 0,-1 0 0,1 0 0,0 0 0,1-1 0,-1 1 0,1-1 0,0 1 0,1-1 0,-1 0 0,1 1 0,0-1 0,0-1 1,1 1-1,-1 0 0,1-1 0,0 0 0,0 0 0,1 0 0,-1 0 0,1-1 0,9 6 0,0-1 15,1-1 0,0-1-1,1 0 1,0-1 0,0-1 0,0 0 0,30 2-1,9-3 152,56-3 0,-36-2-132,-40 2-31,1-1 0,0-2-1,0-2 1,-1-1 0,0-2-1,47-17 1,-42 2-665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4:0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65 4388,'0'0'11883,"-2"-7"-11007,-3-22-406,4 22 2220,1 8-2651,0 1-1,0-1 1,1 1-1,-1-1 1,1 0 0,-1 1-1,1-1 1,0 1-1,-1-1 1,1 0-1,0 0 1,0 1-1,0-1 1,0 0 0,0 0-1,0 0 1,2 1-1,13 6 48,1-2 0,0 0 0,0-1 0,1 0-1,-1-2 1,28 3 0,112-3-43,-90-4-41,-52 1 2,31 0 86,0-1-1,-1-2 1,53-11 0,122-36-181,-211 49 558,-2-2-2697,-5-8-3699,-14 7-4262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4:01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4356,'0'0'8867,"76"0"-4276,-11 0-3619,469-9 821,-292 7-1961,-210 2-341,-32-33-5150,0 6 2168,0-10-2745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4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5573,'0'0'7538,"23"-2"-6545,-7 1-772,14-2 111,0 1-1,0 1 1,0 2 0,42 6-1,-57-4-293,0 1-1,0 1 1,-1 0 0,1 0-1,-1 1 1,18 12 0,-25-14-21,-1 1 0,0 0 1,1 1-1,-2-1 1,1 1-1,-1 0 0,1 1 1,-2-1-1,1 1 1,-1 0-1,0 0 0,0 1 1,4 13-1,-2 3 191,-1 0-1,-2 1 1,0-1-1,-2 1 1,-2 40-1,0-19-122,0-27-59,0-1 1,-1 1 0,-2-1 0,0 0 0,0 0-1,-2 0 1,0-1 0,-1 1 0,-11 19 0,2-10-113,-2 0 0,0-1 1,-1 0-1,-37 36 0,48-54-151,-1 0 0,0-1-1,-1 0 1,-17 10-1,24-15 36,0 0-1,0-1 1,-1 1-1,1-1 1,0 1-1,-1-1 1,0 0-1,1-1 1,-1 1-1,1-1 1,-1 1-1,0-1 1,1 0-1,-1-1 1,0 1-1,1 0 1,-1-1-1,1 0 1,-7-2-1,8 1-126,0 1 0,1-1 0,-1 0 0,1 0-1,0 0 1,0 0 0,0 0 0,0 0-1,0 0 1,0 0 0,0 0 0,1 0-1,-1-1 1,1 1 0,-1 0 0,1-1 0,0 1-1,0 0 1,0 0 0,1-5 0,-2 0-530,1-47-3631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0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19 641,'0'0'10276,"0"-1"-9970,0 0 0,0 0 1,0 0-1,0 0 0,0 0 0,-1 1 1,1-1-1,0 0 0,0 0 0,-1 0 1,1 0-1,-1 1 0,1-1 0,-1 0 0,1 0 1,-1 1-1,1-1 0,-1 0 0,0 1 1,1-1-1,-2 0 0,-7 2-288,0 2 0,0-1 0,1 1 0,-1 0 0,1 1 0,-1 0 0,1 0 1,1 1-1,-1 0 0,1 1 0,-9 7 0,-13 8 43,-40 24-55,-252 180 14,296-202-84,24-23 502,-35 30-347,32-27-20,1 0 1,0 0 0,-1 0-1,0 0 1,0-1 0,0 1-1,0-1 1,0 0-1,0 0 1,-1 0 0,-8 1-1,27 6 244,344 78 312,-217-49-570,-98-28 110,46 5 1,-62-12-3543,-1-3-3648,-39 0 1578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4:0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3203,'0'0'13709,"-4"7"-13901,8 18 32,20 8-1602,-4-12-1761,8 5-4933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4:0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6150,'0'0'8120,"2"-11"-3391,328-6-3800,-312 15-925,-1-1-1,1 0 1,-1-1-1,0-1 1,19-8 0,-34 10-382,-1-1 0,0 1 0,0 0 0,0-1 1,0 1-1,0-1 0,-1 1 0,0-1 0,0 0 1,0 1-1,0-1 0,0 1 0,-2-6 1,2-1-2422,-2 6-319,-8 4-2647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4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1377,'0'0'8889,"-2"5"-8105,-34 61 687,19-36-214,0 0 1,-19 55-1,29-64-899,2-1 1,0 1-1,1 0 1,1 1 0,-1 36-1,5-56-345,-1-1-1,0 1 0,1-1 1,0 1-1,-1-1 1,1 1-1,0-1 0,0 1 1,0-1-1,0 0 0,0 1 1,0-1-1,1 0 1,-1 0-1,0 0 0,1 0 1,-1 0-1,0 0 1,1 0-1,-1 0 0,1 0 1,-1-1-1,1 1 1,0-1-1,-1 1 0,1-1 1,0 0-1,-1 0 1,1 1-1,0-1 0,2-1 1,68 3 102,-54-2-82,-1-1-24,0 0 0,-1-1 0,1-1 0,-1 0 0,0-2 1,17-6-1,-20 7-22,1 1 1,0-1 0,1 2 0,-1 0-1,0 1 1,1 0 0,-1 1-1,1 1 1,14 2 0,-24-1 38,1 1-1,0-1 1,-1 1 0,0 0-1,0 0 1,0 1 0,0-1 0,0 1-1,-1 0 1,1 1 0,-1-1-1,0 1 1,0-1 0,-1 1-1,0 1 1,1-1 0,-2 0 0,1 1-1,2 6 1,2 5 32,-2 0 1,0 0-1,0 0 1,-2 0-1,3 26 1,-5 107 768,-2-146-813,0 1 0,-1-1-1,1 0 1,-1 0 0,1 0-1,-1 0 1,-1 0 0,1 0-1,0-1 1,-1 1 0,0-1-1,0 1 1,0-1 0,0 0-1,0 0 1,-1-1 0,1 1-1,-5 2 1,-3 3 4,0-1 0,-1-1 0,0 0 0,0 0 0,-12 3 1,3-3-25,1-2 0,-1 0 0,-40 1 1,53-4-7,-1-1 1,1 0-1,0-1 1,0 1 0,-1-2-1,1 1 1,0-1 0,0-1-1,1 1 1,-1-1-1,0-1 1,-11-6 0,4-2-114,1 0 0,1 0 0,0-1 1,0-1-1,2-1 0,0 1 0,-12-22 0,12 22-708,0-1-1911,8 4-3667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4:05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10 3011,'0'0'8483,"12"-9"-988,-13 14-7479,1-1 0,-1 1 0,0 0 0,0 0 0,-1-1 0,1 1 1,-1-1-1,0 1 0,-1-1 0,1 0 0,-1 1 0,1-1 0,-1 0 1,0-1-1,-1 1 0,-4 4 0,-10 8-36,0-2 0,-27 17-1,11-8 96,-18 13-63,-3-1 1,-81 37-1,133-64 20,0 0 0,0 0 0,1 1 0,-3 15 0,5-22-13,0 0-1,0 0 0,0 0 0,0 0 0,0 0 1,0 0-1,0 0 0,1 0 0,-1 0 1,1 0-1,-1 0 0,1-1 0,0 1 0,0 0 1,0 0-1,2 3 0,0-4 13,0 1 0,-1-1 0,1 0 0,0 0 0,0 0 0,0 0 0,0 0 1,0-1-1,0 0 0,4 1 0,45 3 202,100-4 1,-57-3-215,-59 4 31,0-2 0,0-2 0,-1-1 0,58-14 0,-116 14-14282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4:0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1569,'3'-6'18969,"4"5"-19552,26 7 1068,22 2-95,15-7-134,-17 0-113,0-1 0,1-3 0,71-13 0,-72 7-231,-35 6 88,0 0-1,0-1 0,18-6 0,-22 6 100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4:0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15 1057,'0'0'13501,"-2"-14"-9391,-5 16-4059,1 1-1,-1 0 0,1 0 0,0 1 1,0 0-1,0 0 0,0 0 0,1 0 1,0 1-1,-6 6 0,3-3-5,-32 28 232,1 2-1,1 1 0,-42 60 1,68-82-228,1 0 0,1 1 0,1 0 1,0 0-1,1 1 0,1 0 0,1 1 1,1-1-1,0 1 0,2 0 0,0 1 1,0 20-1,3-15-64,-1-15 22,1-1 0,1 1 0,-1 0-1,5 17 1,-4-23 9,1-2-1,0 1 1,-1 0-1,1 0 1,1 0-1,-1-1 1,0 1-1,1-1 1,0 0-1,0 0 1,0 0-1,0 0 0,0 0 1,0-1-1,5 3 1,1 1-17,1-1 0,-1-1 1,1 0-1,0 0 0,1-1 1,-1 0-1,0-1 0,1 0 1,14 0-1,15 0 57,46-5 0,-54 1-49,-6 0-5,1-2 0,-1-1 0,0-1 1,-1-1-1,36-15 0,121-63-114,-169 79 88,21-16-112,-32 20-136,-1 0 0,0 0 0,0 0 0,0 0-1,0 0 1,0 0 0,0 0 0,-1 0 0,1 0 0,-1 0 0,1 0 0,-1 0 0,0 0 0,0-1 0,0-3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4:0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8776,'0'0'5397,"0"11"-4030,15 138 529,1 15-1192,-14 293 70,-3-246-726,-3-108-665,-24 138 1,28-240 501,0 0 1,0 0-1,0 0 1,0 0 0,0 0-1,0 0 1,0 0-1,0 0 1,0 0-1,0 0 1,-1 0-1,1 0 1,0 0 0,-1-1-1,1 1 1,-1 0-1,1 0 1,-1 0-1,1 0 1,-1-1-1,0 1 1,1 0 0,-1-1-1,0 1 1,1 0-1,-1-1 1,0 1-1,0-1 1,0 1 0,0-1-1,-1 1 1,1-30-10366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4:0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1 354 801,'0'0'13618,"27"-7"-12294,10-3-1028,-12 2-175,1 2 0,0 1 1,0 0-1,32 0 0,118-5 370,517-35 54,234-78-1677,-848 109 1008,384-63-30,-312 59 71,166 1 1,-230 15 28,-35 0-45,88 8 1,-137-6 154,0 1 1,1 0-1,-1 0 1,0 0-1,0 1 0,0-1 1,-1 1-1,1-1 1,0 1-1,0 0 0,-1 0 1,1 0-1,-1 0 1,0 1-1,0-1 0,0 1 1,0-1-1,0 1 1,0 0-1,-1 0 0,1 0 1,1 6-1,1 10 71,0 0-1,-2 0 1,0 1 0,-1-1-1,-1 0 1,-3 26 0,1 12 27,-18 208 866,-1 1-556,21-208-372,-7 579 1162,-2-469-1052,9-167-209,0 0-1,-1-1 0,1 1 0,0 0 0,-1-1 1,1 1-1,-1 0 0,1-1 0,-1 1 1,0 0-1,1-1 0,-1 1 0,0-1 0,1 1 1,-1-1-1,0 1 0,0-1 0,1 0 0,-1 1 1,0-1-1,0 0 0,0 0 0,0 0 1,1 1-1,-1-1 0,0 0 0,0 0 0,0 0 1,0 0-1,-1-1 0,-33 1-174,28-1 130,-73-9-33,-124 9-18,-571 18-488,493 9 537,-185 13 391,87-38-182,1 1-166,343 3-1,0 1-1,0 2 1,1 2 0,0 1-1,-35 17 1,-72 21-192,107-39 170,-1-3 0,0-1 0,0-1 0,-50 0 0,85-5-175,1-26-9352,0 19 4346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2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3107,'0'0'11840,"0"0"-11739,0 0 0,-1 0 0,1 0-1,0 0 1,0 0 0,-1 0-1,1 0 1,0 0 0,0-1-1,0 1 1,-1 0 0,1 0-1,0 0 1,0 0 0,0-1-1,-1 1 1,1 0 0,0 0-1,0 0 1,0-1 0,0 1-1,0 0 1,0 0 0,0-1-1,0 1 1,-1 0 0,1 0 0,0-1-1,0 1 1,0 0 0,0 0-1,0-1 1,0 1 0,0 0-1,0 0 1,0-1 0,1 1-1,-1 0 1,0 0 0,0 0-1,0-1 1,0 1 0,0 0-1,0 0 1,0-1 0,1 1-1,-1 0 1,0 0 0,0 0-1,0 0 1,0-1 0,1 1 0,-1 0-1,0 0 1,0 0 0,1 0-1,365 10 1283,29-17-956,-394 7-464,-29 0-9466,16 0 5259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28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2114,'0'0'17969,"15"0"-17590,11 1-280,0-1 0,0-2-1,0 0 1,0-2 0,0 0 0,-1-2-1,32-11 1,-42 11-236,38-15 274,62-15 1,-34 21-2459,-73-13-5057,-4 2 2093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0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1602,'0'0'10975,"68"-3"-6907,-52 3-3752,422 10 2726,-395-7-2941,1-1 1,0-2-1,-1-2 1,49-8-1,-70 4-112,0-1 1,34-16-1,-75 21-7938,-9 8 1282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2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12684,'0'0'4655,"26"1"-4249,9-1-343,-6 0-2,0 1 1,0 1 0,38 9-1,-62-10-45,0 0-1,0 0 0,0 1 0,-1 0 0,1 0 0,-1 0 1,1 0-1,-1 1 0,0-1 0,0 1 0,0 0 0,0 1 1,-1-1-1,1 1 0,-1-1 0,0 1 0,0 0 0,0 0 0,0 1 1,-1-1-1,0 0 0,0 1 0,0 0 0,2 9 0,0 6 161,-1 0-1,0 0 1,-2 1-1,-2 36 1,0-19 89,0-22-242,-1 1 0,0-1 0,-1 1 1,-1-1-1,-1 0 0,0 0 0,-1-1 0,-1 0 1,0 0-1,-1 0 0,-10 14 0,-18 20-955,-67 75 0,86-105 350,16-18 169,0 0 0,0-1 0,0 1 0,-1 0 0,1 0 0,0-1-1,0 1 1,0-1 0,-1 1 0,1-1 0,0 0 0,-1 1 0,1-1-1,0 0 1,-1 0 0,1 0 0,-1 0 0,1 0 0,0 0 0,-1 0-1,1-1 1,-2 0 0,-10-5-5891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2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14574,'0'0'3875,"0"50"-4515,0-17-321,4 3 64,8 7-1153,0-4-1153,-4 19-6278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2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24 11435,'0'0'4543,"0"-1"-4403,0 0 1,0-1 0,0 1-1,0 0 1,0 0 0,-1 0-1,1 0 1,0 0 0,-1 0-1,1 0 1,-1 0 0,1 0-1,-1 0 1,1 0 0,-1 0-1,0 0 1,1 0 0,-1 0-1,-1-1 1,-6 1-123,0 1 0,1 0 0,-1 0 0,0 0 1,0 1-1,1 0 0,-1 1 0,0-1 0,1 1 0,0 1 0,-1 0 0,1 0 0,0 0 0,0 1 0,1 0 1,-1 0-1,-11 10 0,-19 21 61,-65 77 1,87-92-18,0 1 1,1 0-1,1 1 1,1 0-1,-18 49 1,25-48-23,1 0 1,1 0-1,2 0 1,0 1 0,4 40-1,-1 1 485,-2-63-521,0-1-1,0 1 1,0 0-1,1-1 0,-1 1 1,0-1-1,1 1 1,-1-1-1,1 1 1,0-1-1,-1 0 0,1 1 1,0-1-1,0 0 1,0 1-1,0-1 1,0 0-1,0 0 0,0 0 1,3 2-1,-1-1 0,1 0 0,0 0 0,0 0 0,0-1 0,0 1 0,0-1-1,8 2 1,8-1 29,0 0-1,33-2 0,-37 0 37,172 0-453,-158-34-8060,-8 14 3037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3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 8232,'0'0'8931,"28"0"-8226,55-1-311,-26-1 55,62 6-1,-113-3-471,0-1-1,0 1 0,0 0 0,0 0 0,0 1 0,0 0 0,0 0 0,8 4 0,-11-4 30,-1 0 0,-1 0-1,1 0 1,0 0 0,0 0-1,-1 0 1,1 1 0,-1-1-1,0 0 1,0 1 0,0-1-1,0 1 1,0-1 0,0 1-1,0 0 1,-1-1-1,0 1 1,1 0 0,-1-1-1,0 1 1,-1 4 0,1 11 23,1-4-4,0 0 1,-1 0-1,-1 0 1,-1 0-1,0-1 1,0 1-1,-1 0 1,-1-1-1,-1 0 1,-11 25-1,-5 1-50,-3-1 1,-28 36-1,41-60 16,-1-1 1,0 0 0,-1-1-1,0-1 1,-1 0 0,-1-1-1,1 0 1,-21 9 0,6-6 12,0 0 0,-1-2 0,-40 9 0,57-16-373,-14 4 563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3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4837,'0'0'8045,"8"20"-5931,-2-17-1933,1 0 1,0 0-1,0-1 1,0 0-1,0 0 1,0 0-1,0-1 1,0 0-1,15 0 1,414 6 1697,-435-6-1884,0-1 1,0 1-1,0 0 1,0-1-1,0 1 1,0 0 0,-1 0-1,1-1 1,0 1-1,-1 0 1,1 0-1,0 0 1,-1 0-1,1 0 1,-1 0-1,0 0 1,1 0 0,-1 0-1,0 0 1,1 0-1,-1 0 1,0 1-1,0-1 1,0 2-1,2 29-17,-2-31 86,0 0-144,0 7 61,-4 55-275,3-58 285,-1 0 1,1 0 0,-1 0 0,-1-1 0,1 1 0,-1-1 0,0 0-1,0 0 1,-4 5 0,-28 33-33,-119 153 429,40-51 248,25-32-338,88-110-339,0-1-1,-1 1 0,1 0 1,0 0-1,-1-1 0,1 1 1,-1 0-1,0-1 0,0 0 0,0 1 1,1-1-1,-1 0 0,0 0 1,-1 0-1,1 0 0,0 0 1,0-1-1,0 1 0,0-1 1,-4 1-1,6-1-33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3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4 2947,'-4'-3'9946,"0"2"-10369,-2 2 477,0 0-1,-1 0 0,1 0 1,0 1-1,1 0 0,-1 0 1,0 0-1,0 1 0,1 0 1,-8 5-1,-31 12 514,2-17-4808,36-4 3750,1 1-1,0 0 1,0 0-1,0 0 1,-1 1-1,1 0 1,0 0-1,0 0 1,-6 2-1,-1 7-2855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3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6919,'0'0'9753,"14"0"-7949,260 7-341,-274-7-1693,-21 0-11007,-2 0 4751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3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1 1 5189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34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5189,'-23'13'1156,"-18"15"1921,39-26-2750,0 0-1,1 0 1,-1 0-1,1 1 1,0-1 0,0 1-1,0-1 1,0 1-1,0-1 1,0 1-1,1 0 1,-1-1-1,0 6 1,1 41 394,0-33-222,0 111 1936,0-125-2158,0-1-154,0 0-119,1 0-1,-1-1 1,0 1-1,1 0 1,-1 0-1,1 0 0,-1-1 1,1 1-1,0 0 1,-1-1-1,1 1 1,0 0-1,-1-1 1,1 1-1,0-1 1,0 1-1,-1-1 1,1 1-1,0-1 1,0 0-1,0 1 1,0-1-1,0 0 1,0 0-1,-1 0 1,1 0-1,0 1 1,0-1-1,0 0 1,0-1-1,1 1 1,39 0-155,-29-1 147,-4 0-27,0 0 0,0-1 0,0 0 0,0-1 0,0 0 0,0 0 0,0 0 1,-1-1-1,13-8 0,-11 6 10,1 0 1,-1 1 0,1 1 0,19-6-1,-3 1-324,-24 8 430,0 0 1,1 0-1,-1 0 0,1 0 1,-1 0-1,1 1 0,-1-1 1,1 1-1,-1 0 0,4 0 1,-4 0-48,-1 1 0,0-1 1,0 1-1,1 0 1,-1 0-1,0 0 1,0-1-1,0 1 1,0 0-1,0 0 1,0 1-1,0-1 0,0 0 1,0 0-1,0 0 1,-1 1-1,1-1 1,0 0-1,-1 1 1,1-1-1,-1 0 1,0 1-1,1 2 0,3 14 21,0 0 0,-1 1 0,0-1-1,-2 38 1,0-25 131,0-14-99,-1-1 0,0 0 0,-1 0 0,-1 0 0,-1 1 0,0-1 0,-9 27 0,9-36-70,0 1 0,-1 0 1,0-1-1,0 0 0,-1 0 0,1 0 0,-2 0 0,1-1 0,-1 0 0,0 0 0,0 0 0,0-1 1,-1 0-1,0 0 0,0-1 0,0 1 0,-1-2 0,1 1 0,-1-1 0,-9 2 0,-14 2-404,-1-2 0,-1-2 0,1-1 0,-53-3 0,23 0-1289,11-3-4638,42 1 2904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3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1 601 7911,'0'0'7303,"48"-1"-3587,-45 0-3718,0-1-1,0 0 1,0 0 0,0 0-1,0 0 1,0-1 0,-1 1-1,1-1 1,-1 1 0,0-1-1,0 0 1,0 0 0,0 0-1,3-7 1,7-9-6,23-34-151,-2-2 0,38-86 0,21-38-79,-87 171 254,11-20 115,31-38-1,-47 65-111,0 1-1,0-1 0,1 1 1,-1-1-1,1 1 0,-1-1 1,0 1-1,1 0 0,-1-1 0,1 1 1,-1 0-1,1-1 0,-1 1 1,1 0-1,0-1 0,-1 1 0,1 0 1,-1 0-1,1 0 0,-1 0 1,1 0-1,0-1 0,-1 1 1,1 0-1,-1 0 0,1 0 0,0 1 1,-1-1-1,1 0 0,-1 0 1,1 0-1,0 0 0,-1 0 1,1 1-1,-1-1 0,1 0 0,-1 1 1,1-1-1,-1 0 0,1 1 1,-1-1-1,1 0 0,-1 1 0,0-1 1,1 1-1,-1-1 0,1 1 1,11 25 357,25 168 287,26 116-322,-55-278-345,1 0-221,-1 1 0,-2 0 1,3 48-1,-9-80-244,-24-27-11948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1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16 609,'0'0'10634,"0"0"-10383,1-1 1,-1 1-1,1-1 1,-1 1-1,0-1 1,1 1-1,-1-1 1,0 1 0,1-1-1,-1 1 1,0-1-1,1 1 1,-1-1-1,0 1 1,0-1-1,0 0 1,1 1-1,-1-1 1,0 1 0,0-1-1,0 0 1,0 1-1,0-1 1,0-1-1,-12 2-256,0 0-7,1-1 0,0 1 0,0 1 0,0 0 0,0 0 0,0 1 0,0 1 1,0 0-1,0 0 0,1 1 0,-1 0 0,-12 8 0,-13 13 40,2 2 0,0 1 0,2 1 0,2 2-1,0 1 1,2 1 0,2 1 0,-23 40 0,38-51 33,0 1 1,2 1-1,1 0 0,1 0 1,1 0-1,-2 28 0,2-22 71,1 13 140,1-1 0,2 60 0,2-78-176,0-23-63,1 1 0,0-1 0,-1 0 0,1 0 0,0 0-1,0 0 1,0-1 0,0 1 0,0 0 0,1 0 0,-1-1 0,0 1-1,1 0 1,-1-1 0,1 1 0,0-1 0,-1 0 0,1 0-1,0 0 1,0 1 0,0-2 0,0 1 0,0 0 0,0 0 0,0-1-1,0 1 1,0-1 0,3 1 0,63 9 185,-65-10-198,381 8 1017,-331-8-996,-21 3-5817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3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10474,'0'0'6790,"28"0"-6758,12 0-32,0-14 0,0-4-352,-4-4-513,-4 4 32,0-4-448,-4 4-1057,0-3-3684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3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2338,'0'0'13335,"3"10"-12523,5 13-335,1 0-1,2-1 1,18 29-1,-9-18-52,21 51 1,-32-59-422,52 148-668,-57-170-862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3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10250,'0'0'4222,"15"-2"-3325,20-4-465,50-8 75,98-4 1,-150 14-669,-5 1-5310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3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0 367 6022,'0'0'9710,"17"7"-8733,55 25-491,-68-31-448,0 0 0,0 1 0,1-2 0,-1 1 0,0 0 0,1-1-1,-1 0 1,0 0 0,1 0 0,-1-1 0,0 1 0,0-1 0,1 0 0,-1 0 0,0 0 0,0-1 0,4-2 0,2-1-7,-1-1 1,0-1 0,0 1-1,13-14 1,-5 4-8,-1 3-176,-1-1-1,-1-1 1,0 0 0,18-27 0,-26 33 23,-1 0-1,0 1 1,-1-2 0,0 1 0,0 0 0,-1-1-1,-1 0 1,1 1 0,-1-1 0,-1 0-1,1-14 1,-2-76 220,-1 99-80,1 0-1,-1 0 1,1 0-1,-1 0 1,0 1 0,1-1-1,-1 0 1,0 0-1,0 1 1,1-1-1,-1 0 1,0 1 0,0-1-1,0 1 1,0-1-1,0 1 1,0 0 0,0-1-1,0 1 1,0 0-1,0 0 1,0-1 0,0 1-1,0 0 1,-2 0-1,1 0 7,-1 0-1,1-1 1,0 1 0,0 0-1,-1 0 1,1 1-1,0-1 1,0 0-1,-1 1 1,1-1-1,0 1 1,0 0 0,-3 1-1,0 3 56,-1 0 0,1 1 0,0 0 0,1 0 0,0 0 0,-1 1-1,2-1 1,-1 1 0,1 0 0,-3 9 0,-21 77 777,26-89-813,-7 35 181,1 0 1,3 0-1,1 0 0,1 1 0,6 50 0,-3-88-229,-1 0 0,1 0 1,0 0-1,-1-1 0,1 1 0,0 0 0,0 0 1,0 0-1,1-1 0,-1 1 0,0 0 0,1-1 1,-1 0-1,1 1 0,-1-1 0,1 0 0,0 1 1,-1-1-1,1 0 0,0 0 0,0-1 0,0 1 0,0 0 1,0-1-1,0 1 0,0-1 0,0 1 0,0-1 1,4 0-1,10 2-235,0-1 1,30-3-1,-24 2-36,-12-1-22,-1 0 0,1 0 0,0-1 0,0 0 0,-1 0 0,1-1 0,-1-1 0,14-6 0,66-45-6097,-84 52 5838,33-29-6168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4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10602,'0'0'6822,"0"213"-6437,0-174-33,0 1 65,0-7 31,0-1-448,0-14 32,0-11-64,0 0-641,0-3 33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4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13164,'0'0'4912,"-1"12"-4384,0-4-416,1-5-96,-1-1 1,1 0-1,-1 0 0,1 0 1,0 1-1,0-1 1,0 0-1,0 0 0,0 1 1,0-1-1,1 0 0,-1 0 1,1 0-1,-1 1 0,1-1 1,0 0-1,0 0 1,0 0-1,0 0 0,0 0 1,1-1-1,-1 1 0,0 0 1,1 0-1,-1-1 0,1 1 1,0-1-1,0 1 0,-1-1 1,1 0-1,3 2 1,43 15 182,-5-2 120,0 2 1,72 41 0,-111-56-312,0 0 0,0 0 1,-1 1-1,1 0 0,-1-1 0,0 1 0,0 1 1,0-1-1,-1 0 0,1 1 0,1 5 0,-1-5-220,-1 0-1,0 0 1,1-1-1,0 1 1,0-1-1,0 0 1,5 5-1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4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8680,'0'0'8547,"-2"13"-7591,-2 9-796,0 0 0,2 0 0,1 1 0,0-1 0,2 0 0,0 0 1,7 31-1,-3-25-133,-1 1 0,-1 1 0,-2-1 0,-4 52 0,1-9-5463,14-72-2673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11403,'0'0'5803,"3"15"-4666,18 52-70,43 94 1,-39-97-891,-3 2 0,-2 0 0,-4 1-1,-3 1 1,-2 1 0,-4-1 0,-1 78 0,-2-109-784,-4-37 580,0 0 1,0 0 0,0 0 0,0 0 0,0 0 0,0-1 0,0 1 0,0 0 0,0 0 0,1 0 0,-1 0 0,0 0 0,0 0 0,0 0 0,0 0 0,0 0 0,0 0 0,0 0-1,0 0 1,0 0 0,0 0 0,0 0 0,0 0 0,0 0 0,0 0 0,0 0 0,1 0 0,-1 0 0,0 0 0,0 0 0,0 0 0,0 0 0,0 0 0,0 0 0,0 0 0,0 0 0,0 0-1,0 0 1,0 0 0,0 0 0,1 0 0,-1 0 0,0 0 0,0 0 0,0 0 0,0 0 0,1-24-529,-1-189-2712,0 208 3177,0 0 0,0 0 0,-1 0-1,1-1 1,-1 1 0,0 0 0,-1 0-1,0 0 1,1 0 0,-1 1 0,-1-1-1,-2-5 1,3 8 89,0 0 0,0-1 0,0 1 0,-1 0 0,1 0 0,-1 0 0,1 0 0,-1 1 0,0-1-1,1 1 1,-1 0 0,0-1 0,0 1 0,0 0 0,0 1 0,0-1 0,0 1 0,0-1 0,0 1 0,-6 0 0,-1-1 124,-1 1 0,1 1 1,0-1-1,0 2 0,-1-1 0,1 1 1,0 1-1,0 0 0,1 0 1,-1 1-1,1 0 0,-1 1 1,1 0-1,1 0 0,-1 1 1,1 0-1,0 1 0,0 0 1,-11 13-1,12-12 12,1-1 0,0 1 0,0 0 0,1 1 0,0-1 1,1 1-1,0 0 0,0 0 0,1 1 0,-4 16 0,3 1 142,1 0 0,2 46 0,1-63-221,-1-1 35,1 0 1,1 0 0,-1 0-1,1 0 1,1 0 0,3 10-1,-4-16-83,0 0 0,1 0-1,0 0 1,0 0 0,0 0 0,0-1-1,0 1 1,0-1 0,1 0-1,-1 1 1,1-1 0,-1 0 0,1 0-1,0-1 1,0 1 0,0-1-1,0 1 1,0-1 0,0 0 0,7 1-1,17 3-34,1-2-1,-1-1 0,1-1 1,0-1-1,32-5 1,-46 3-41,-1 0 0,1-1 0,-1-1 0,0 0-1,0-1 1,-1 0 0,0-1 0,0 0 0,13-10 0,1-2-71,-1-1-1,40-40 0,-54 49 66,-1-1 1,-1 0-1,0-1 0,-1 0 0,0-1 1,-1 1-1,0-2 0,-1 1 0,9-27 1,-9 14-82,-1-1 0,-2 1 1,0-1-1,-1-39 0,-2 65 988,-1 0-826,1 1 0,0 0 0,0 0 0,0 0 0,-1 0 0,1 0 0,0 0 0,0 0 0,0-1 0,-1 1 0,1 0 0,0 0 0,0 0 0,-1 0 0,1 0 0,0 0 0,0 0 0,0 0 0,-1 0 0,1 0 0,0 0 0,0 0 0,-1 1 0,1-1 0,0 0 0,0 0 0,0 0 0,-1 0-1,1 0 1,0 0 0,0 0 0,0 1 0,-1-1 0,1 0 0,0 0 0,0 0 0,0 0 0,0 1 0,0-1 0,-1 0 0,1 0 0,0 0 0,0 1 0,0-1 0,0 0 0,0 0 0,0 0 0,0 1 0,0-1 0,0 0 0,0 1 0,-4 4 35,1 1 1,0 0-1,0 0 1,1 1-1,0-1 0,0 0 1,0 1-1,1-1 0,-1 10 1,-4 72 454,5-60-238,0-10-189,0 3 45,0 1-1,1-1 1,4 24-1,-3-42-115,0-1 0,0 0 0,0 0 0,0 0 0,0 0 0,1 0 0,-1 0 0,1 0 0,-1-1 0,1 1 0,0 0 0,0-1 0,0 1 0,0-1 0,0 0 0,0 0 0,0 1 0,0-1 0,0-1 0,0 1 0,1 0 0,-1-1 0,0 1 0,1-1 0,2 1 0,64 4-144,-63-5 135,6 0-178,0 0 0,-1-1 1,1 0-1,0-1 0,-1 0 0,1-1 0,-1-1 1,0 1-1,11-7 0,-12 5-492,0-1 0,0 0 0,-1-1 0,0 0 0,14-15 0,11-18-4770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5:4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15695,'0'0'5317,"4"0"-6726,8-18-994,-4 4-4131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6:4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1454 19 7431,'0'0'4073,"-2"-3"-3267,2 2-655,-1 0-1,0 0 1,0 0-1,1 0 1,-1 0-1,0 0 1,0 0-1,0 0 1,0 0-1,0 1 1,0-1-1,0 0 1,0 1-1,0-1 1,-1 1-1,1-1 1,0 1-1,0 0 1,0-1-1,-1 1 1,1 0-1,0 0 1,0 0-1,-1 0 1,-1 0-1,2 0 139,-28 0 1584,1 2-1810,0 2-1,0 1 1,1 1-1,-51 18 0,60-18-64,-69 23-4,-26 8 62,-147 29 1,229-57-53,1 1 0,0 1 0,1 1 0,0 2 0,1 1 0,0 1 0,-39 31 0,58-39 34,0 1 1,0 0-1,1 0 1,0 1 0,0 0-1,1 1 1,1-1-1,-10 22 1,-26 37 46,-63 94 758,63-96-533,21-31-182,2 2 1,1-1-1,2 2 0,1 0 0,2 1 0,2 0 0,-9 69 0,20-107-179,0-1 0,0 1-1,0 0 1,0-1-1,-1 1 1,1 0 0,-1-1-1,1 1 1,-1 0 0,1-1-1,-1 1 1,0-1 0,0 1-1,0-1 1,0 0 0,0 1-1,0-1 1,0 0-1,0 0 1,0 1 0,-1-1-1,1 0 1,0 0 0,-1 0-1,-1 0 1,2-1-244,-1 0 0,1 0 0,0-1-1,-1 1 1,1 0 0,0-1 0,0 1 0,-1-1 0,1 0 0,0 1-1,0-1 1,0 0 0,0 0 0,0 0 0,0 0 0,0 0 0,0 0-1,0 0 1,0 0 0,1 0 0,-1 0 0,0 0 0,1 0 0,-1-1 0,1 1-1,-1 0 1,1 0 0,0-1 0,-1 1 0,1-3 0,-1-7-4035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1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4452,'0'0'6518,"-4"41"-3094,4-41-3338,0 0 0,0 1-1,0-1 1,0 0 0,0 0 0,0 0 0,0 0 0,0 0 0,0 0 0,0 0 0,0 0 0,0 1 0,0-2-20,0 0 0,-1 1 0,1-1 0,-1 0 0,1 1 0,-1-1 0,1 1 0,-1-1 0,1 1 0,-1-1 0,1 1 0,-1-1 0,0 1 0,1 0 0,-1-1 0,0 1 0,1 0 0,-1-1 0,0 1 0,1 0 0,-1 0 0,0 0 0,0 0 0,1 0 0,-2 0 0,-8 0-392,5 0-2471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6:4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3427,'0'0'7325,"-3"3"-6487,-4 9-363,0 1 0,2-1 0,-1 2 0,1-1 0,1 0 0,1 1 0,-3 17 1,-5 13 367,-44 168 929,48-182-1593,1-1-1,1 1 0,1 0 1,1 56-1,3-85 452,9-1-630,9 1 30,0-1 0,0-1 0,0-1 0,-1 0 0,1-1 0,-1-1 0,23-8 0,-19 4-52,-1-2 0,-1-1 0,0 0 0,0-1 0,-1-1 0,-1-1 0,0-1 0,-1 0 0,-1-1 0,0-1 0,-1 0 0,-1-1 0,-1 0 0,0-1 0,17-39 0,-27 54 6,-1-1 1,0 1 0,0-1-1,0 1 1,0-1 0,0 1-1,-1-8 1,0 11 260,-15 34-7740,10-23 3107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6:5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74 278 2370,'0'0'9065,"-10"0"-8505,-31 0-154,40 0-364,0 0 1,0-1-1,0 1 0,0 0 1,0-1-1,0 1 0,0-1 1,0 1-1,1-1 0,-1 1 1,0-1-1,0 1 0,0-1 0,0 0 1,1 0-1,-1 1 0,0-1 1,1 0-1,-1 0 0,1 0 1,-1 0-1,1 0 0,-1 0 1,1 0-1,-1 0 0,1 0 1,0 0-1,0 0 0,0 0 0,-1-1 1,1-34 1175,0 30-1095,0-9 47,-1 8-115,1-1 0,-1 1 0,2-1 0,-1 1 0,1-1 0,0 0 0,1 1 0,0 0 0,0-1 0,0 1 0,1 0 0,0 0 0,5-7 0,-1 3-14,1 0 1,0 1-1,1 0 1,12-10-1,-17 17-3,0 0 0,0 0 0,1 1-1,-1-1 1,1 1 0,0 0 0,-1 1-1,1-1 1,0 1 0,0 0 0,0 0 0,0 1-1,0-1 1,6 1 0,-8 0-3,1 0 0,-1 0-1,1 0 1,-1 0 0,1 1 0,-1-1 0,0 1-1,1 0 1,-1 0 0,0 1 0,0-1 0,0 0 0,1 1-1,2 2 1,-2 0 16,-1 0-1,1 0 1,-1 1-1,0-1 1,0 1-1,0 0 1,0 0-1,2 8 1,5 11-3,-2 0 0,-1 1 0,0 0 1,-2 0-1,3 41 0,-4 131 273,-5-124-232,-11 57 157,11-216-947,2-85 81,2 146 454,0 1 0,1 0 0,2 0 0,0 1 0,12-29 0,-8 27 29,-4 10 174,0 0-1,0 0 1,1 0-1,1 1 0,1 0 1,0 0-1,18-20 1,-24 33-21,-1 1 1,1-1-1,0 1 1,0-1-1,0 1 1,0 0-1,0 0 1,0 1-1,3 0 1,2-1 85,11 0 102,-13 0-175,0-1 0,0 1 0,0 1 0,0-1 0,11 4 1,-15-3-16,1 0 0,-1 0 1,0 0-1,1 1 1,-1-1-1,0 1 1,0-1-1,0 1 1,0 0-1,0 0 0,-1 0 1,1 0-1,0 0 1,-1 0-1,0 1 1,2 3-1,4 9 119,0 1-1,-2-1 1,0 1-1,-1 1 1,0-1-1,2 33 1,-6 105 100,-1-74-145,5 76 174,-5-155-267,1-1-1,0 0 1,0 1 0,0-1 0,0 1 0,1-1-1,-1 0 1,0 1 0,0-1 0,0 0 0,0 1-1,0-1 1,0 0 0,0 1 0,1-1-1,-1 0 1,0 1 0,0-1 0,1 0 0,-1 1-1,0-1 1,0 0 0,1 0 0,-1 1-1,0-1 1,1 0 0,-1 0 0,0 0 0,1 1-1,-1-1 1,0 0 0,1 0 0,0 0 0,6-5-5386,7-16 1254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6:5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74 5317,'0'0'6758,"0"3"-5588,-2 21-189,-1 0 0,-1-1 1,-13 45-1,10-44-691,1 1 1,1 0-1,-3 50 1,8 77 451,0-151-739,1 0 1,0 0-1,-1 0 1,1 0-1,0 0 1,0 0-1,0 0 0,0 0 1,0 0-1,0 0 1,0-1-1,0 1 0,0 0 1,0 0-1,0-1 1,1 1-1,-1-1 1,0 0-1,0 1 0,1-1 1,-1 0-1,0 1 1,1-1-1,-1 0 0,0 0 1,1 0-1,-1 0 1,0 0-1,2-1 1,2 1-9,1 0 0,-1 0 0,0 0 1,0-1-1,0 0 0,9-3 0,-10 2-1,0-1-1,0 0 1,0 0-1,0 0 1,-1 0-1,0-1 0,1 1 1,-1-1-1,-1 0 1,1 0-1,2-5 1,25-55-2,-21 43 4,-2 2 14,0 0 1,-1-1 0,-1 0-1,-1 0 1,0 0 0,-2-1-1,0 1 1,-1-1 0,-2 1-1,-2-27 1,-1 35-35,0 1 1,0-1-1,-1 1 0,-1 1 1,1-1-1,-2 1 0,0 0 0,-12-15 1,9 12-57,9 11 39,-1 0 1,1 0 0,-1 1 0,1-1 0,-1 0 0,0 1-1,1-1 1,-1 1 0,0 0 0,0-1 0,0 1 0,0 0 0,0 0-1,0 0 1,-1 1 0,1-1 0,0 0 0,0 1 0,-1 0 0,1-1-1,0 1 1,-1 0 0,1 0 0,0 0 0,0 0 0,-1 1-1,1-1 1,0 1 0,-1-1 0,1 1 0,0 0 0,0 0 0,0 0-1,0 0 1,0 0 0,-4 3 0,-1 2-180,-1-1 0,1 2 0,0-1 0,1 1 0,-1 0 0,1 0 0,-6 11 0,6-8-228,1 0 0,0 1 1,0 0-1,1 0 0,0 0 0,1 0 0,-2 13 1,-3 30-2634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3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80 0,'0'0'4682,"13"-11"-4335,57-50 256,-69 60-542,0 1 0,0-1-1,0 0 1,0 0 0,0 1 0,0-1 0,0 1-1,0-1 1,0 1 0,0-1 0,1 1 0,-1 0-1,0-1 1,0 1 0,0 0 0,1 0 0,-1 0-1,0 0 1,0 0 0,1 0 0,-1 1 0,0-1-1,0 0 1,0 0 0,1 1 0,-1-1 0,2 2-1,31 24-1005,-32-23 811,0 0 0,1-1 0,0 1 1,-1-1-1,1 0 0,0 0 0,0 0 1,0 0-1,1-1 0,-1 1 0,0-1 1,1 1-1,9 5 7981,-9 16-5277,-8 14-3170,-2-14 701,-2-1-1,-1 0 1,-17 29-1,-3 10 96,-85 172 451,-11 27 110,121-251-760,1 1-1,0 0 1,1-1 0,0 1-1,1 0 1,0 0 0,0 12-1,1-21 127,13-1-465,40-1 272,-1-3-1,0-2 0,62-15 0,-82 18-112,-27 3 122,0 0-1,0 0 1,0 0-1,-1-1 1,1 0-1,0 0 1,0 0-1,0 0 1,-1-1-1,8-3 1,-11-28-9628,-1 9 4425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3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10025,'0'0'4608,"16"0"-4475,146-3 572,-84 1-1835,-6 0-3698,-72 9 88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1345,'0'0'8713,"48"4"-7817,-28-4-832,-4 0 97,-4 0-161,-4 0 32,4 0-96,0 0-417,-8 0-1217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3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4132,'0'0'3988,"2"16"-3828,10 111 588,-11-101-229,0 1 0,-2-1 0,-7 43 0,3-52-286,-1 0 1,-1 0 0,-1-1-1,-14 23 1,11-20-153,11-18-82,0-1-1,0 0 1,0 1 0,0-1 0,0 0-1,-1 0 1,1 1 0,0-1-1,0 0 1,0 0 0,0 0-1,-1 1 1,1-1 0,0 0 0,0 0-1,0 0 1,-1 1 0,1-1-1,0 0 1,0 0 0,-1 0-1,1 0 1,0 0 0,0 1 0,-1-1-1,1 0 1,0 0 0,0 0-1,-1 0 1,1 0 0,0 0-1,-1 0 1,1 0 0,0 0 0,0 0-1,-1 0 1,1 0 0,0 0-1,-1-1 1,1 1 0,0 0 0,0 0-1,-1 0 1,1 0 0,0 0-1,0 0 1,0-1 0,-1 1-1,1 0 1,0 0 0,0 0 0,0-1-1,-1 1 1,-6-15-100,4-17 100,1 0 0,2 0-1,5-45 1,-4 73 10,1-1 1,-1 1-1,1 0 0,0-1 1,0 1-1,1 0 0,-1 1 1,1-1-1,0 0 0,0 1 1,0-1-1,1 1 0,-1 0 1,1 0-1,0 1 0,0-1 1,0 1-1,0-1 0,0 1 1,0 1-1,0-1 0,1 0 1,6 0-1,-10 2-174,20 2 90,-16 0 89,0 1 0,0 1 0,-1-1 0,1 1 0,-1-1 0,0 1 0,0 1 0,0-1 0,0 1 0,-1-1 0,1 1 0,3 9 0,33 72 296,-31-66-215,-9-18-94,4 7 14,-1-1 0,1 1 1,1-1-1,0 0 0,7 9 0,-10-14-12,1 0 1,0 0 0,1-1-1,-1 0 1,0 0-1,1 1 1,-1-2 0,1 1-1,-1 0 1,1-1-1,0 0 1,0 0 0,0 0-1,0 0 1,5 0 0,2 1 33,0-1 0,1 0 1,-1 0-1,1-2 0,-1 1 1,0-1-1,1-1 0,-1 0 1,0 0-1,0-1 1,0-1-1,0 0 0,-1 0 1,1-1-1,-1-1 0,0 1 1,-1-2-1,0 1 1,17-16-1,-13 10 3,0 0 0,-1-1-1,0-1 1,-1 0 0,14-23 0,-19 27 64,-1 0 1,-1-1-1,0 0 1,0 1-1,-1-1 1,-1 0-1,0 0 1,0-1-1,-1 1 0,0-12 1,-1 14 325,2-13-1948,-2 22 1366,1-1 0,0 1-1,-1-1 1,1 1 0,-1-1-1,1 1 1,0-1 0,0 1 0,-1 0-1,1-1 1,0 1 0,-1 0-1,1 0 1,0-1 0,0 1 0,-1 0-1,1 0 1,0 0 0,0 0 0,0 0-1,-1 0 1,1 0 0,0 0-1,0 1 1,-1-1 0,1 0 0,0 0-1,1 1 1,5 4-2715,-2 7-1072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3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7015,'0'0'934,"0"31"-822,-1 98 21,0-106 247,-1-1 0,-1 0 0,-1 0 0,-1-1 0,-1 1 0,-14 33 0,-2 9 190,-2 25-108,-11 94 0,35-180-748,-2 2 370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3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7175,'0'0'3646,"3"-2"-3278,5-1-211,0 0 0,0 1 0,0 0-1,0 1 1,0-1 0,1 2 0,15-1 0,69 5 699,-77-3-890,-7 1-182,-1 0-1,0 0 1,1 0 0,-1 1 0,0 0 0,0 1-1,-1-1 1,1 2 0,-1-1 0,1 1 0,-2 0-1,1 0 1,10 12 0,1 4-3649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4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6 388 7527,'0'0'3406,"-2"8"-2776,-2 26-326,4-33-290,1-1 1,-1 1-1,0-1 0,0 1 0,0-1 0,0 0 1,1 1-1,-1-1 0,0 1 0,0-1 1,1 1-1,-1-1 0,0 0 0,1 1 0,-1-1 1,0 0-1,1 1 0,-1-1 0,1 0 0,-1 1 1,1-1-1,-1 0 0,0 0 0,1 0 0,-1 1 1,1-1-1,-1 0 0,1 0 0,-1 0 0,1 0 1,-1 0-1,1 0 0,-1 0 0,1 0 0,-1 0 1,1 0-1,-1 0 0,1 0 0,-1 0 1,2-1-1,19-7 588,-9-5-475,0-1 0,-1-1 0,-1 0 0,0 0 0,-2-1 0,1 0 0,11-34 0,-5 14 0,9-20-149,-6 14 148,29-50-1,-45 89-139,0-1 0,0 1 0,0 0 0,0 0 0,1 0 1,-1 0-1,1 0 0,0 0 0,0 1 0,0-1 0,0 1 0,0 0 0,0 0 0,1 0 0,-1 0 0,1 1 0,0-1 0,-1 1 0,1 0 0,0 0 0,0 0 0,-1 1 0,1 0 0,0-1 0,0 1 0,0 0 0,0 1 0,0-1 0,0 1 0,-1-1 0,1 1 0,0 1 0,5 1 1,-2 0-2,0 1 0,0 0 0,0 0 1,0 1-1,-1 0 0,0 0 1,0 0-1,-1 1 0,1 0 1,-1 0-1,0 0 0,-1 1 0,1 0 1,-1 0-1,4 9 0,0 7 73,-1 1-1,-1 0 1,0 0-1,-2 0 1,1 31-1,-3 129 202,-4-96-259,2-87-104,0 0 0,-1 1 0,1-1 1,-1 0-1,1 0 0,-1 1 1,1-1-1,-1 0 0,0 0 0,0 0 1,0 0-1,1 0 0,-1 0 1,0 0-1,0 0 0,0 0 0,0 0 1,-1-1-1,1 1 0,0 0 0,0-1 1,0 1-1,-1-1 0,1 1 1,0-1-1,-1 1 0,1-1 0,0 0 1,-1 0-1,1 0 0,0 0 1,-1 0-1,1 0 0,-2 0 0,-13 0-3825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0:58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28 1185,'0'0'6219,"-8"-13"-1564,4 14-4551,0-1-1,0 1 1,0 0-1,0 0 1,0 0-1,0 0 1,0 1-1,1 0 1,-1 0-1,-5 3 1,6-3-98,0 0-1,-1 0 1,1 0 0,0-1-1,-1 1 1,1-1 0,0 0-1,-1 0 1,0 0 0,-4 0 0,-9 5 130,17-6-117,1 0 0,-1 0-1,0 0 1,0 0 0,0 1 0,1-1 0,-1 0 0,0 0 0,0 0 0,0 0 0,0 0 0,1 0-1,-1 0 1,0 0 0,0 0 0,0 0 0,0 1 0,0-1 0,0 0 0,1 0 0,-1 0 0,0 0-1,0 0 1,0 1 0,0-1 0,0 0 0,0 0 0,0 0 0,0 0 0,0 1 0,0-1 0,0 0-1,1 0 1,-1 0 0,0 0 0,0 1 0,0-1 0,0 0 0,0 0 0,-1 0 0,1 1 0,0-1-1,0 0 1,0 0 0,0 0 0,0 0 0,0 1 0,0-1 0,89-3 787,-92 1-682,0 0 1,0 0-1,0 1 0,-1-1 0,1 1 1,0 0-1,-1 0 0,1 0 0,-1 1 1,1-1-1,-1 1 0,0 0 1,1-1-1,-7 2 0,5-1-127,0 0 0,0 0-1,0 0 1,0-1 0,0 0 0,-9-2 0,-44-11-216,202 11-1084,-143 3 1303,-2-2 51,0 1 0,1 0-1,-1-1 1,0 1 0,0 0-1,0 0 1,0 0 0,0-1-1,0 1 1,0 0 0,0 0-1,0 1 1,-1-1 0,1 0-1,0 0 1,-1 0 0,1 1-1,0-1 1,-1 1 0,1-1-1,-1 1 1,1 0 0,-1-1 0,1 1-1,-1 0 1,1 0 0,-1 0-1,1 0 1,-3 1 0,-67-1-366,47 1 481,-8-1-367,55 0-644,1 0 777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1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2 414 352,'0'0'11990,"0"-15"-11039,0 6-958,-1-22 427,1 0-1,2-1 0,2 1 0,0 0 0,15-49 1,-18 76-394,4-11 29,1 1 0,0 0 0,1 0 0,1 0 0,0 1 0,14-17 0,-18 26-27,0 1 0,0 0 0,0 0 0,1 0 0,-1 0 0,1 1 0,0 0 0,-1 0 0,1 0 0,0 0 0,0 1 0,0 0 0,0 0 0,6 0 0,12-1 248,46 3 0,-27 0-175,-37 0-74,-1 0 1,0 0-1,1 0 0,-1 0 1,0 1-1,0 0 1,1 0-1,-1 0 0,-1 0 1,1 0-1,0 1 1,-1 0-1,1 0 1,-1 0-1,0 0 0,0 0 1,0 1-1,0-1 1,0 1-1,-1 0 0,4 8 1,0-2 51,-1 1 1,0 0-1,-1 0 1,-1 0-1,1 1 0,-2-1 1,3 17-1,2 258 776,-7-286-856,0 1 23,0-4-263,0-267 108,1 264 139,0 1-1,1-1 1,-1 1-1,1 0 1,0-1-1,1 1 1,-1 0 0,1 0-1,0 0 1,0 1-1,1-1 1,-1 1-1,1 0 1,0 0 0,0 0-1,5-4 1,25-30 27,-30 34-28,-1 0-1,1 0 1,1 1 0,-1-1-1,0 1 1,1 0 0,0 0-1,0 1 1,0-1 0,0 1 0,0 0-1,0 1 1,8-3 0,2 1 9,0 0 0,0 1 1,27-1-1,-40 2-12,0 1 0,-1 0 0,1-1 0,0 1 0,0 0 1,0 0-1,0 0 0,0 1 0,0-1 0,0 0 0,0 1 0,-1-1 0,1 1 0,0-1 1,0 1-1,0 0 0,-1 0 0,1 0 0,0 0 0,-1 0 0,1 0 0,-1 1 1,0-1-1,1 0 0,-1 1 0,0-1 0,0 1 0,1-1 0,-1 1 0,-1 0 0,1-1 1,0 1-1,0 0 0,-1 0 0,1 0 0,-1-1 0,1 1 0,-1 0 0,0 0 0,1 0 1,-1 2-1,5 17 112,10 49 104,11 108-1,-19-124-166,-3 6 133,-3 76 1,-2-62-90,1-74-127,0-4-833,0-50-2513,0 14-1977,0-2-4068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4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9641,'0'0'3331,"40"7"-3235,-8-3 97,4-4-1,4 0-160,-8 0-64,4 0-1057,-4 0-929,-8 0-1153,-8 7-2467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4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4708,'0'0'5440,"4"17"-4511,14 50-454,-17-64-455,1 0 1,-1-1-1,0 1 0,1 0 0,0-1 0,-1 1 1,1-1-1,0 1 0,0-1 0,1 0 0,-1 0 1,0 0-1,1 0 0,-1 0 0,1-1 0,0 1 1,-1-1-1,1 1 0,0-1 0,0 0 0,0 0 1,6 1-1,1-1 113,1 0 0,0 0 1,0-1-1,19-2 0,-7 0 17,-12 1-119,-1 0-1,0-1 0,0 0 1,0-1-1,0 0 0,0 0 0,0-1 1,-1 0-1,1-1 0,-1 0 0,-1-1 1,1 0-1,-1 0 0,12-12 0,-4 3-60,-1 0 0,0-2 0,-2 0-1,0-1 1,21-36 0,-30 47 48,-1 0 0,0 0 1,0-1-1,0 1 0,-1-1 1,0 0-1,-1 0 0,0 0 0,0 0 1,0 0-1,-1 0 0,0 0 1,-1 0-1,-3-15 0,3 19 44,0 0 1,-1 1-1,0-1 0,1 0 0,-1 1 0,0-1 1,-1 1-1,1 0 0,-1 0 0,1 0 0,-1 0 1,0 0-1,0 0 0,0 1 0,-1-1 1,1 1-1,-1 0 0,1 0 0,-1 0 0,1 1 1,-1-1-1,0 1 0,0 0 0,0 0 0,0 0 1,0 1-1,0-1 0,0 1 0,-8 1 0,3-2-62,0 1 0,1 0 0,-1 1 0,0 0 0,0 0 0,1 1 0,-1 0 0,1 1 0,-1 0 0,1 0 0,0 0 0,0 1 0,0 1 0,1-1 0,-1 1 0,1 1 0,-7 6 0,-13 14 208,1 1-1,-32 44 1,16-14-2700,10-12-3732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4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10090,'0'0'3363,"128"0"-3075,-52-11-288,-8 0-673,-12 4-3875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4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490 116 1602,'0'0'10255,"3"-9"-9599,-1 0-478,20-53 1219,-21 62-1364,-1-1 0,1 0 1,-1 1-1,1-1 0,-1 0 0,0 0 0,1 0 1,-1 1-1,0-1 0,0 0 0,1 0 0,-1 0 1,0 0-1,0 0 0,0 1 0,0-1 0,0 0 1,0 0-1,0 0 0,-1 0 0,1 0 0,0 1 1,0-1-1,-1 0 0,1 0 0,0 0 1,-1 1-1,1-1 0,-1 0 0,1 0 0,-1 1 1,1-1-1,-1 0 0,0 1 0,1-1 0,-1 1 1,0-1-1,1 1 0,-1-1 0,0 1 0,0-1 1,1 1-1,-1 0 0,0 0 0,0-1 0,0 1 1,0 0-1,1 0 0,-3 0 0,-50-4-235,45 4 249,-179 0 28,182 1-89,1 0 0,-1 0 0,1 0 0,0 1 0,0-1 0,0 1 0,-1 0 0,2 0 0,-1 0 0,0 1 0,0 0 0,-4 4 0,-45 42 103,44-38-119,-11 8 2,2 2 0,-24 36 0,35-46 59,0 0 0,1 1 1,0 0-1,1 0 0,0 0 0,1 0 1,-4 20-1,5-4 217,1 0 0,1 1 1,7 56-1,-5-81-217,0 1 1,1 0-1,-1-1 1,1 0-1,0 1 0,0-1 1,0 0-1,1 0 1,-1 0-1,1 0 1,0 0-1,0-1 1,1 1-1,-1-1 0,1 0 1,4 4-1,8 3-17,0 0-1,31 14 1,-25-14 174,-8-5-115,-1-1 0,2 0 0,-1-1 0,0-1 0,1 0 0,-1-1 0,1 0 0,-1-1 0,15-2 0,10 1 420,-38 1-8,3 0-799,16-1 1354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4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4132,'0'0'13325,"0"-3"-12973,4-1-512,0 4-353,0-4-256,4 1-800,-4 3-1122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4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1 505 5477,'0'0'5707,"0"-13"-5248,0 6-443,-1-3 140,1 0 0,0-1 0,1 1 0,1 0 0,-1 0-1,1 0 1,1 0 0,0 1 0,6-14 0,29-62 270,-34 71-360,1 1 0,1 0 0,0 0 0,0 0 0,1 1 0,1 0 0,0 0 1,1 1-1,0 0 0,21-19 0,-24 25-3,1 0 1,1 0-1,-1 1 1,0 0-1,1 0 1,0 1-1,0 0 0,0 1 1,0-1-1,0 1 1,1 1-1,-1 0 1,1 0-1,-1 1 0,1-1 1,9 3-1,-17-1-53,0 0-1,1 0 1,-1 0-1,0 0 1,0 0-1,0 0 0,0 1 1,0-1-1,0 0 1,-1 1-1,1-1 1,0 1-1,-1-1 1,1 1-1,-1-1 1,1 1-1,-1-1 0,0 1 1,1-1-1,-1 1 1,0 2-1,4 40 258,-3-1 305,0-23-516,-1-1 0,0 1 0,-2 0 0,0-1 0,-8 33 0,9-47-116,-6 15 281,4-15-642,2-12-899,1-21 1117,-2 13 105,2 0-1,0 0 1,1 0 0,0 0-1,1 0 1,1 0 0,0 0-1,1 1 1,0-1 0,2 1-1,7-16 1,-9 24 99,7-13 38,0 0 0,2 1 0,0 0 0,16-16 0,-24 29-27,1 1-1,-1-1 1,1 1 0,0 0 0,0 0-1,1 1 1,-1 0 0,0 0-1,1 0 1,0 1 0,0 0 0,0 0-1,0 1 1,0 0 0,0 0-1,11 1 1,-17-1-6,1 1 0,-1 0-1,1 0 1,0 0 0,-1 0-1,1 1 1,-1-1 0,1 0-1,0 1 1,-1-1 0,1 1-1,-1-1 1,1 1 0,-1 0-1,1 0 1,-1-1 0,0 1 0,1 0-1,-1 0 1,0 1 0,0-1-1,0 0 1,2 2 0,-2 1 61,1 0 0,-1 0 0,0 0 0,0 0 0,0 0 0,-1 0 0,1 7 0,0 2 40,5 319 1152,-9-188-917,3-144-523,0-3-2670,0-18-560,0-12-3620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4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67 4260,'0'0'7169,"0"-6"-6624,0 4-491,0-1 0,0 1 0,1-1 0,-1 0 1,1 1-1,0-1 0,0 1 0,0 0 0,0-1 0,0 1 0,0 0 0,1 0 1,-1-1-1,1 1 0,-1 0 0,1 0 0,0 1 0,0-1 0,0 0 1,0 1-1,0-1 0,0 1 0,0-1 0,1 1 0,-1 0 0,0 0 0,1 0 1,-1 0-1,1 1 0,-1-1 0,1 1 0,0-1 0,-1 1 0,1 0 0,2 0 1,1-1 3,1 0 0,0 1 0,-1-1 0,1 1 1,12 2-1,-18-1-52,1-1 1,0 1-1,-1-1 1,1 1-1,-1-1 0,0 1 1,1 0-1,-1 0 0,0 0 1,1 0-1,-1 0 1,0 0-1,0 0 0,0 0 1,0 1-1,0-1 1,0 0-1,0 1 0,0-1 1,-1 1-1,1-1 1,0 1-1,-1-1 0,1 1 1,-1-1-1,0 1 1,1 1-1,2 11 47,0 0 0,-1 0-1,-1 1 1,0-1 0,-1 0 0,0 1 0,-2-1-1,1 0 1,-2 0 0,0 0 0,0 0-1,-1 0 1,-1 0 0,0-1 0,-1 0 0,-1 0-1,-8 12 1,1-4 22,-2 0 0,0-1-1,-2-1 1,0 0 0,-1-1 0,0-1-1,-44 28 1,60-43-74,0-1 0,0 1-1,0-1 1,0 0 0,0 0 0,0 0-1,0 0 1,-1 0 0,1-1 0,0 1 0,-1-1-1,1 0 1,-5 0 0,7 0-151,1-1-82,0 0 198,-1 1-1,1-1 0,0 0 1,-1 1-1,1-1 0,0 0 1,0 1-1,0-1 1,0 0-1,-1 0 0,1 1 1,0-1-1,0 0 1,1 0-1,-1 0 0,0 1 1,0-1-1,0 0 0,0 1 1,1-1-1,-1 0 1,0 0-1,1 1 0,-1-1 1,0 0-1,1 1 0,-1-1 1,1 1-1,-1-1 1,1 1-1,-1-1 0,1 1 1,-1-1-1,1 1 0,0-1 1,-1 1-1,1-1 1,0 1-1,-1 0 0,1 0 1,0-1-1,0 1 0,-1 0 1,1 0-1,0 0 1,0 0-1,1 0 0,43-2 326,-37 2-433,52-2 166,-24 1 370,60 5-1,-93-4-635,-1 0 0,0 1 0,0-1 0,0 1 0,0-1 0,0 1 0,0 0 0,0 0 0,0 0 0,0 0 0,2 2 0,5 8-5310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4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19 5990,'0'0'6742,"0"-1"-6619,1 0 0,-1 0 0,0 1 0,1-1 0,-1 0 1,0 0-1,0 0 0,0 0 0,0 0 0,0 0 0,0 0 0,0 0 0,0 0 0,0 0 0,0 0 0,0 1 0,-1-3 0,-8 4-60,0 1 0,0 0-1,0 0 1,0 1-1,0 0 1,1 1-1,-1 0 1,1 0 0,-9 7-1,-26 11 44,-4-1-34,0 2 0,1 2 0,2 1 0,0 3 0,-46 40 0,81-61-100,7-6 22,-1-1-1,1 1 1,0 0 0,0 0 0,0 0-1,0 0 1,0 0 0,0 1-1,0-1 1,1 1 0,-1-1 0,1 1-1,0-1 1,0 1 0,0 0 0,0-1-1,0 1 1,0 0 0,1 0-1,-1 4 1,1 1 10,2 4-51,18-6 42,23-3 565,67-2-1,-53-2-226,-29-1-216,-1-1-1,0-1 1,-1-2-1,34-10 1,28-7 138,-56 12-191,-31 11-149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4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2819,'0'0'9107,"-2"5"-7922,-9 18-731,11-23-420,0 1 0,0 0 1,1-1-1,-1 1 0,0-1 1,0 1-1,1-1 0,-1 1 1,0-1-1,1 1 0,-1-1 1,1 1-1,-1-1 0,1 1 1,-1-1-1,1 1 0,-1-1 1,1 0-1,-1 1 0,1-1 1,-1 0-1,1 0 0,0 1 1,-1-1-1,1 0 0,-1 0 1,1 0-1,0 0 0,-1 0 1,1 0-1,0 0 0,-1 0 1,1 0-1,-1 0 0,1 0 1,0 0-1,0 0 0,32 1 687,-31-1-557,54 0 576,-9 2-623,1-2-1,-1-3 1,0-1 0,86-20-1,-125 21-2021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4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3716,'0'0'9827,"29"0"-8204,34 1-343,-37 1-1212,-1-1 0,1-1 0,-1-2 0,1 0-1,34-9 1,-46 2 598,-8 3-2046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1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2434,'0'0'7223,"1"-9"-6064,6-27-241,-5 33-740,0 0 1,0 1-1,0-1 1,0 1-1,1-1 1,-1 1 0,1 0-1,0 0 1,-1 0-1,1 1 1,0-1-1,0 0 1,0 1-1,1 0 1,3-1-1,2-2 372,-3 2-363,0-1-1,0 2 1,0-1 0,0 1 0,0-1 0,0 2 0,1-1 0,-1 1 0,11 1 0,-13-1-111,0 0 1,0 0 0,0 1-1,0-1 1,0 1-1,0 0 1,-1 1-1,1-1 1,0 0 0,-1 1-1,1 0 1,-1 0-1,0 0 1,0 0 0,0 1-1,4 2 1,3 11 23,0 1 0,-2-1 0,0 1 1,0 1-1,-2-1 0,0 1 1,-1 1-1,5 35 0,-6-15-69,-1-1-1,-2 1 1,-5 53 0,3-88-37,0 0 0,0 1 0,-1-1 1,1 0-1,-1 1 0,0-1 0,-1 0 1,1 0-1,-1-1 0,0 1 0,1 0 0,-2-1 1,1 0-1,0 0 0,-1 0 0,1 0 1,-7 4-1,4-3-77,0-1 0,-1 1 1,1-1-1,-1 0 0,1 0 0,-1-1 0,0 0 1,0 0-1,0-1 0,-13 1 0,18-2 32,1-1 0,-1 0 0,0-1-1,1 1 1,-1 0 0,1 0 0,0-1 0,-1 1-1,1 0 1,0-1 0,0 0 0,0 1 0,0-1-1,0 0 1,0 1 0,0-1 0,0 0-1,1 0 1,-1 0 0,1 1 0,-1-1 0,1 0-1,0 0 1,0-3 0,-6-54-783,6 30 343,0 28 482,1 1 0,0-1 0,0 0 0,0 0 0,-1 1-1,1-1 1,0 0 0,0 1 0,0-1 0,0 1 0,0-1 0,0 1 0,0 0 0,0-1-1,1 1 1,-1 0 0,0 0 0,0 0 0,0-1 0,0 1 0,0 0 0,0 1-1,0-1 1,1 0 0,-1 0 0,0 0 0,2 1 0,-1 0-3,2-1 53,0 1 0,-1 0 0,1 0 0,0 0 0,-1 1 0,1-1 0,-1 1 0,0 0 0,0 0 0,0 0 0,0 0-1,0 0 1,5 6 0,39 43 475,-35-36-446,-3-4-28,1 0-1,0-1 1,0-1 0,1 0 0,0 0 0,0-1 0,1 0 0,0-1-1,0-1 1,1 0 0,0 0 0,0-1 0,1-1 0,-1 0 0,1-1 0,0 0-1,0-1 1,27 0 0,23-2-3058,-36 0-2242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4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1 1 2242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4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2242,'-134'48'3550,"130"-47"-3120,0 0 0,0 1-1,0-1 1,0 1 0,0 0 0,1 0-1,-1 0 1,-4 5 0,8-7-364,-1 1 1,1 0-1,-1-1 1,1 1-1,0 0 1,-1-1-1,1 1 0,0 0 1,0 0-1,-1-1 1,1 1-1,0 0 1,0 0-1,0-1 0,0 1 1,0 0-1,0 0 1,0 0-1,0-1 1,1 2-1,-1 11 399,-11 32 504,3 1 0,2 0 0,-1 55 0,7-100-961,0 0 0,1 1 0,-1-1 0,1 0 0,-1 1 0,1-1 0,0 0 0,-1 0 1,1 0-1,0 0 0,0 0 0,0 0 0,0 0 0,0 0 0,0 0 0,0 0 0,0 0 0,0 0 0,1-1 0,-1 1 0,0 0 0,0-1 1,1 1-1,-1-1 0,0 0 0,1 1 0,-1-1 0,1 0 0,-1 0 0,2 0 0,49 4 84,-48-4-76,209 0 469,-210 0-480,-1 0 0,1 1-1,-1-1 1,1 1-1,-1 0 1,0 0-1,1 0 1,-1 0 0,0 0-1,0 0 1,0 1-1,0-1 1,0 1-1,0 0 1,0-1 0,-1 1-1,1 0 1,0 0-1,-1 0 1,0 0-1,1 0 1,-1 0 0,0 1-1,0-1 1,0 0-1,0 1 1,0 2-1,2 4 23,0 1 0,-1 0 0,-1 0-1,1-1 1,-1 17 0,-1-17 16,0 0 1,-1-1-1,0 1 0,0 0 1,-1-1-1,0 1 1,0-1-1,-1 1 1,-7 14-1,6-18-17,1 0-1,-1 0 1,0 0-1,0-1 1,0 1-1,0-1 1,-1 0 0,0 0-1,0-1 1,0 0-1,0 1 1,0-2-1,-1 1 1,0-1 0,-8 3-1,-12 2 70,1-3 0,-1 0 0,0-1 0,0-2 0,-28-1 0,47 0-126,5 0-33,1-1 0,-1 0 0,0 1 0,0-1 0,1 0-1,-1 0 1,1 0 0,-1 0 0,1 0 0,-1 0 0,1 0 0,-1-1 0,1 1-1,0 0 1,0-1 0,0 1 0,0-1 0,0 1 0,0-1 0,0 0-1,0 1 1,1-1 0,-1 0 0,1 0 0,-1 1 0,1-1 0,0 0 0,0 0-1,-1 0 1,1 0 0,0 1 0,1-1 0,-1-2 0,0-2-188,0 1 0,0-1 1,0 1-1,1 0 0,0-1 1,0 1-1,0-1 1,1 1-1,0 0 0,4-10 1,-1 10-399,0-1 1,1 1 0,-1 0-1,1 1 1,0-1 0,0 1 0,8-4-1,14-1-4298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5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4708,'0'0'6791,"3"1"-6541,-1-1 0,1 1 0,-1-1 0,1 0 0,-1 1 0,1-1 0,-1 0 0,1-1 0,-1 1 0,1 0 0,2-1 0,3-8-205,0 0 0,-1-1 0,-1 0 0,1 0 0,-2 0 0,1-1 1,5-16-1,-6 13 4,1 1 0,1 0 1,0 1-1,0 0 0,11-13 1,-15 21-45,-1 1-3,1-1 0,0 0-1,0 1 1,0-1 0,0 1 0,0 0 0,0 0-1,1 0 1,0 1 0,0-1 0,-1 1-1,1 0 1,0 0 0,1 0 0,-1 1 0,0-1-1,0 1 1,1 0 0,-1 0 0,1 1-1,-1-1 1,1 1 0,6 0 0,-9 0 18,0 1 1,0-1 0,0 0-1,1 1 1,-1-1 0,0 1-1,0 0 1,0 0 0,0 0-1,0 0 1,0 0 0,0 0-1,-1 0 1,1 0 0,0 1-1,-1-1 1,1 1 0,-1 0-1,1-1 1,-1 1 0,0 0-1,1 0 1,-1 0 0,0 0-1,0 0 1,-1 0-1,1 0 1,0 0 0,-1 0-1,1 0 1,-1 0 0,0 0-1,1 3 1,1 12 204,-1 0-1,-1 1 1,-2 25 0,0-8-129,2-25-39,-1 0 0,0-1-1,0 1 1,-1-1-1,0 0 1,0 1-1,-1-1 1,0 0 0,-6 10-1,9-18-184,0-30-513,1 21 552,0 0 0,1 1 0,-1-1 0,2 0 0,-1 1 0,1 0 0,1-1 0,-1 1-1,1 0 1,0 1 0,1-1 0,-1 1 0,1 0 0,7-7 0,15-14-208,47-38 0,-64 58 327,-3 0-31,1 1-1,0 0 1,0 1 0,0 0 0,1 0-1,-1 1 1,1 0 0,1 1 0,-1-1-1,0 2 1,1-1 0,-1 2 0,1-1-1,0 1 1,0 1 0,12 0 0,1-1 200,-15 0-88,-1 0 0,1 0 0,-1 1 0,1 1 1,-1-1-1,15 4 0,-21-2-86,1 1 0,-1-1 0,1 1 0,-1 0 0,0-1 0,0 1 0,-1 0 0,1 0 0,0-1 0,-1 1 0,0 0 0,1 0 0,-1 0 0,0 0 0,-1 0 0,1-1 0,-1 6 0,0 3 117,1 6-50,-2 1 1,0-1-1,-1 1 1,0-1-1,-1 0 0,-1 0 1,-1-1-1,-1 1 0,-16 29 1,12-20 22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5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3780,'0'0'7569,"15"-1"-6501,134-8 1655,-148 9-2710,0 0 0,0 1 0,0-1 1,0 1-1,-1-1 0,1 1 0,0-1 0,0 1 1,0 0-1,-1-1 0,1 1 0,0 0 1,-1 0-1,1-1 0,0 1 0,-1 0 1,1 0-1,-1 0 0,1 0 0,-1 0 0,0 0 1,1 0-1,-1 0 0,0 0 0,0 0 1,0 0-1,0 0 0,1 0 0,-1 0 0,-1 2 1,2 40 576,-2-33-282,1-2-272,-1 0 0,0 1 1,0-1-1,-1 0 1,0 0-1,-1 0 1,0-1-1,0 1 0,0 0 1,-1-1-1,0 0 1,-1 0-1,0 0 1,0-1-1,0 1 0,-7 5 1,2 1-22,1 1 1,1 0 0,-13 27-1,0 0 51,21-41-66,-1 1 1,1-1-1,-1 1 0,1 0 1,-1-1-1,1 1 0,-1 0 1,1 0-1,-1-1 0,1 1 1,0 0-1,0 0 0,-1 0 1,1-1-1,0 1 0,0 0 1,0 0-1,0 0 0,0 0 0,0-1 1,0 1-1,0 0 0,0 0 1,1 0-1,-1 0 0,0-1 1,0 1-1,1 0 0,-1 0 1,0 0-1,1-1 0,-1 1 1,1 0-1,-1-1 0,1 1 1,-1 0-1,1-1 0,0 1 1,-1-1-1,1 1 0,0-1 1,-1 1-1,1-1 0,0 0 1,0 1-1,-1-1 0,1 0 1,0 1-1,0-1 0,0 0 1,1 0-1,7 1 28,0 0 0,0-1-1,-1 0 1,13-2 0,-1 1-88,-7 1 9,-1-1 0,0 0-1,1 0 1,-1-2 0,16-4 0,-19 4-1038,-1 0 1,1-1-1,-1 0 1,11-8 0,-13 8-3439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5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6054,'0'0'7671,"0"3"-7287,-2 38 193,-2-1-1,-2 0 1,-2 0 0,-1-1-1,-21 57 1,15-42-351,-13 88 0,22-84-6289,6-78 2849,0 2-725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5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4356,'0'0'6374,"88"0"-5797,-52 0 159,4 0-95,4 0-257,-8 0-256,0-11-256,-8 4 128,-4-4-352,4 1-1185,-8-1-1058,0-4-960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5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9129,'0'0'3373,"-2"8"-2716,-6 32 185,2 0-1,-2 77 1,9-116-844,0 0-1,-1 0 1,1 0-1,0 0 1,-1 0 0,1 0-1,0 0 1,0 0-1,0-1 1,0 1-1,0 0 1,0 0 0,0-1-1,0 1 1,0-1-1,1 1 1,-1-1-1,0 1 1,0-1 0,0 0-1,1 0 1,-1 1-1,0-1 1,0 0-1,1 0 1,-1 0 0,0 0-1,2-1 1,51 1-524,-38 0 129,-10 0 222,3 1-368,-1-1 1,1 0 0,-1-1-1,1 1 1,-1-2 0,1 1-1,-1-1 1,0 0 0,0-1-1,0 0 1,11-6 0,7-9-4519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5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6470,'0'0'5200,"-2"9"-4117,-5 16-588,-1 0 0,0-1 0,-2 0 1,-24 42-1,-70 98 1252,40-67-877,50-75-1286,0-2-1,-2 1 1,0-2 0,-24 22-1,28-33-3448,-4-4-3486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5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1377,'0'0'-331,"3"0"1617,21 0 9363,-10 0-11213,392 0 3303,-405 0-2753,0 0 0,-1 0 0,1 0 1,0 0-1,0 0 0,0 0 0,0 0 0,0 0 1,-1 0-1,1 0 0,0 0 0,0-1 0,0 1 1,0 0-1,-1-1 0,1 1 0,0 0 1,0-1-1,-1 1 0,1-1 0,0 1 0,0-1 1,-1 0-1,1 1 0,-1-1 0,1 0 0,-1 1 1,1-1-1,-1 0 0,1 0 0,-1 1 1,0-1-1,1 0 0,-1 0 0,0 0 0,0 1 1,1-3-1,-1-12-3242,0 9 694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5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7335,'0'0'8328,"0"-3"-8328,4 3-673,4 0 289,0 0-321,-4 0-960,-4 14 159,0 1-1921,0-1 1537,0 8-3491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1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65 705,'0'0'11749,"0"-9"-11033,0-46 3512,5 62-4127,12 44 97,-3 1 1,-2 0-1,10 87 0,-5 166 116,-11-142-342,-6-153-1,0-6 7,-1-1 1,1 1-1,0-1 1,1 1-1,-1 0 1,1-1-1,-1 1 0,1-1 1,0 1-1,0-1 1,0 0-1,1 1 1,-1-1-1,1 0 0,3 4 1,-5-6-534,0-35-10368,0 7 4581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55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4933,'0'0'11306,"40"-4"-11113,-32-7 447,0 8-576,0-4 128,0 3-192,0 0-192,-8-3 32,8 7-737,-4 0-96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5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5061,'0'0'7564,"4"-5"-6336,151-173-64,-154 176-1158,1-1 0,0 1 0,0 0 0,0 0 0,0 0 0,1 0 0,-1 1 0,0-1 1,1 0-1,-1 1 0,1 0 0,0 0 0,-1 0 0,1 0 0,0 0 0,0 0 0,-1 0 0,1 1 0,0 0 0,0 0 0,0-1 1,0 1-1,0 1 0,0-1 0,0 0 0,-1 1 0,1 0 0,3 0 0,-4 1 6,1-1 0,-1 1 0,0-1 0,0 1 0,0 0-1,0 0 1,-1 0 0,1 0 0,0 0 0,-1 0 0,1 0 0,-1 0 0,0 1 0,0-1-1,0 1 1,0-1 0,0 0 0,0 1 0,-1 0 0,1-1 0,-1 6 0,5 58 591,-5 52 5,0-117-741,9-27-1041,12-11 1219,33-43-1,-34 51-166,42-48 80,-55 70 27,0 0-1,0 1 1,1 0 0,-1 0-1,1 0 1,1 1-1,16-8 1,-25 12 17,1 1 0,0-1 0,0 1 0,0-1 0,0 1 0,0 0 0,0-1 0,0 1 1,0 0-1,0 0 0,0 0 0,0 0 0,0-1 0,0 1 0,0 1 0,0-1 0,0 0 0,0 0 0,0 0 0,0 0 0,0 1 0,0-1 0,0 1 0,0-1 0,0 0 1,0 1-1,0 0 0,0-1 0,-1 1 0,1-1 0,0 1 0,0 0 0,-1 0 0,1-1 0,0 1 0,-1 0 0,1 0 0,-1 0 0,1 0 0,-1 0 0,1 1 0,0 4 59,0 1 0,0-1 0,-1 0-1,0 0 1,-2 13 0,1 1-26,1-2 14,0 0 1,-2 0-1,0 0 0,-2 0 1,0-1-1,0 1 0,-12 25 1,13-33-39,0-1 1,0 1-1,1-1 0,0 1 1,1 0-1,0 0 0,0 12 1,1-21-386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5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6470,'0'0'6166,"7"0"-5595,14 0-334,-9-1-45,0 0 0,0 2 0,1 0-1,-1 0 1,21 5 0,-30-5-175,-1 0 1,1 0 0,0 1-1,0-1 1,-1 1 0,1-1-1,-1 1 1,1 0-1,-1 0 1,0 0 0,1 0-1,-1 0 1,0 0 0,-1 1-1,1-1 1,0 1-1,-1-1 1,1 1 0,-1 0-1,0 0 1,0-1 0,0 1-1,0 0 1,0 0 0,-1 0-1,1 0 1,-1 0-1,0 0 1,0 5 0,0-3 56,1 5 36,-1 0-1,0 0 0,0 0 0,-1 0 0,-1 0 1,1 0-1,-2 0 0,1 0 0,-1-1 1,-1 1-1,0-1 0,-5 10 0,-42 48-132,41-56 40,0 1 0,1 0 0,0 0-1,1 1 1,0 0 0,1 0 0,0 1 0,-6 20 0,13-33-3,0 0 1,0-1 0,0 1 0,0 0 0,0 0 0,0-1 0,0 1 0,0 0 0,0 0 0,1-1 0,-1 1-1,0 0 1,0 0 0,1-1 0,-1 1 0,0 0 0,1-1 0,-1 1 0,1-1 0,-1 1 0,1 0 0,-1-1-1,1 1 1,-1-1 0,1 1 0,0-1 0,-1 1 0,1-1 0,-1 0 0,1 1 0,0-1 0,0 0 0,-1 0 0,1 1-1,0-1 1,-1 0 0,1 0 0,0 0 0,0 0 0,0 0 0,0 0 0,42 0 225,-29-1-231,-5 0-26,0 0 1,0 0-1,-1-1 1,1-1-1,-1 1 1,1-1-1,-1 0 1,0-1-1,0 0 0,8-6 1,6-4-1952,-2-1 0,23-21 0,-37 31-2169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5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77 3972,'0'0'6160,"0"-4"-5348,0-1-608,1 1 0,-1-1 1,1 0-1,0 1 0,0-1 1,0 1-1,1-1 0,-1 1 1,1-1-1,4-5 0,-6 10-173,0-1 1,0 1-1,0 0 0,0-1 0,1 1 0,-1 0 1,0-1-1,0 1 0,0-1 0,0 1 0,0 0 1,0-1-1,0 1 0,0 0 0,0-1 0,0 1 1,-1 0-1,1-1 0,0 1 0,0-1 1,0 1-1,0 0 0,0-1 0,-1 1 0,1 0 1,0 0-1,0-1 0,-1 1 0,1 0 0,0-1 1,0 1-1,-1 0 0,1 0 0,0 0 0,-1-1 1,1 1-1,0 0 0,-1 0 0,1 0 1,0 0-1,-1 0 0,1-1 0,0 1 0,-1 0 1,1 0-1,-1 0 0,1 0 0,0 0 0,-1 0 1,1 0-1,0 0 0,-1 1 0,-26-1-358,21 0 484,-64-1 134,48-2-269,-1 2 0,0 1 1,1 1-1,-1 1 0,1 1 0,0 1 1,-1 1-1,-40 14 0,40-8 29,1 0-1,0 1 0,1 1 0,1 1 1,0 0-1,-31 31 0,42-36 14,1 0-1,1 0 1,0 1-1,0 0 0,1 0 1,0 0-1,1 1 1,0 0-1,0 0 0,2 0 1,-1 1-1,1 0 1,1-1-1,0 1 1,0 24-1,1-20 77,1 0 0,1 0-1,1 1 1,0-1 0,1 0 0,6 16 0,-7-27-125,0 0 0,0 0 0,0-1 0,1 1 0,0-1 0,0 0 0,0 0 0,1 0 0,-1 0 0,1 0 0,0-1 0,0 0 0,0 0 0,0 0 0,1 0 1,-1 0-1,1-1 0,0 0 0,-1 0 0,1 0 0,0-1 0,0 1 0,6 0 0,31 3 213,-1-2 0,2-2 0,48-4 0,0 1-238,117-2 496,-203 4-430,-11 0-1203,-19 5-944,-18 23-2308,-8 4-3501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59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3203,'0'0'2851,"12"-18"-3332,-12 22 225,0 0 64,0 3-673,0-4-1057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0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0 0 3043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0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3043,'-117'171'2349,"91"-139"1071,26-32-3379,0 0 1,0 1-1,0-1 0,0 0 1,-1 0-1,1 0 0,0 0 1,0 1-1,0-1 0,0 0 1,0 0-1,0 0 0,0 0 0,-1 0 1,1 0-1,0 1 0,0-1 1,0 0-1,0 0 0,-1 0 1,1 0-1,0 0 0,0 0 1,0 0-1,0 0 0,-1 0 1,1 0-1,0 0 0,0 0 1,0 0-1,-1 0 0,1 0 1,0 0-1,0 0 0,0 0 1,-1 0-1,1 0 0,0 0 1,0 0-1,0 0 0,0 0 1,-1 0-1,1 0 0,0-1 1,0 1-1,0 0 0,0 0 1,0 0-1,-1 0 0,1 0 1,0 0-1,0-1 0,0 1 0,0 0 1,0 0-1,3-17 823,-2 8-773,0 1 0,0-1 0,1 1 0,0-1 0,0 1 0,1 0 0,0 0 0,1 0 0,0 0 0,0 0-1,1 1 1,-1 0 0,2 0 0,-1 0 0,1 1 0,0-1 0,0 1 0,1 1 0,-1-1 0,1 1 0,1 0 0,-1 1 0,1 0 0,0 0 0,-1 1 0,18-5 0,-22 7-96,0 0 1,0 0-1,1 0 1,-1 1-1,0 0 1,1 0 0,-1 0-1,0 0 1,1 0-1,-1 1 1,5 0-1,-7 0 18,1-1-1,-1 1 1,1-1-1,-1 1 1,0 0-1,0-1 1,1 1-1,-1 0 0,0 0 1,0 0-1,0 0 1,0 0-1,0 0 1,0 0-1,0 0 1,0 0-1,-1 1 1,1-1-1,0 0 0,-1 1 1,1-1-1,-1 0 1,1 3-1,9 72 136,-3 1 0,-4 83-1,2-182-234,0 0 0,1 1 0,1-1 0,1 2-1,1-1 1,0 1 0,2 0 0,22-31 0,-22 37 90,1 1 0,1 0 0,24-19 0,-31 28-1,0 0 1,0 0 0,0 1 0,0 0-1,1 0 1,-1 1 0,1-1 0,0 2 0,-1-1-1,1 1 1,0 0 0,11-1 0,-1 2 10,-11-1 47,1 1 1,-1 0 0,0 1-1,0-1 1,0 1 0,6 2-1,-10-3-47,0 1 0,0 0 0,-1 0 0,1 0 0,0 0 0,-1 0 0,1 0 0,-1 0 0,1 1-1,-1-1 1,0 0 0,0 1 0,1 0 0,-1-1 0,0 1 0,0-1 0,0 1 0,-1 0 0,1 0-1,0-1 1,-1 1 0,1 0 0,0 4 0,4 34 116,-1 0 0,-2 1 0,-4 48 0,1-8-7863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0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4644,'0'0'5355,"13"-1"-4421,142-12 1858,-153 19-2661,-1 0 1,0 0 0,0 0-1,-1 0 1,0 0-1,0 1 1,-1 7-1,1-6 2,0 3-63,0 0-1,-1 0 0,0 0 1,-1-1-1,0 1 1,-1 0-1,0-1 0,-1 0 1,-7 16-1,2-7-122,0-2 85,1 0 0,0 1 0,1 0 0,1 0 0,1 1 0,0 0 0,2 0 0,-2 22 0,36-40 539,-20-2-714,0 0-1,0 0 0,0-1 1,-1 0-1,1-1 1,-1 0-1,1-1 0,-1 0 1,19-11-1,7-2-1852,-12 12-3364,-20 5 1554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0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3748,'0'0'8285,"4"-3"-6785,32-5-714,0 1 1,68-3 0,-3 1-355,737-62 630,-819 70-973,-9 2-126,0-1 0,0-1 0,0 0 0,-1-1 0,11-2 0,-78-2-9322,18 6 3770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0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5605,'0'0'7090,"57"-46"-4555,-39 33-2475,1 0 0,1 2 0,0 0 0,35-13-1,-45 21-34,0 1 0,1 0-1,-1 1 1,0 0 0,0 0-1,1 1 1,17 2 0,-28 32 242,1 1-148,0-25-106,0 0 0,-1 0-1,1 0 1,-2 0 0,0 0 0,0 0-1,-1 0 1,0 0 0,-1-1 0,0 1-1,-8 17 1,4-21-92,11-22-123,15-28-3,0 17-44,-6 7 26,30-36 1,-40 52 226,0 1 0,0-1 0,1 1 0,-1 0 0,1 0 0,-1 1 1,1-1-1,0 1 0,0 0 0,0-1 0,0 2 0,1-1 0,-1 1 0,0-1 0,1 1 1,6-1-1,9 2-91,-19-1 98,0 1 0,0 0 1,0 0-1,0 0 0,0-1 0,0 1 1,0 0-1,0 1 0,0-1 0,0 0 0,0 0 1,0 0-1,0 1 0,0-1 0,0 0 1,0 1-1,0-1 0,1 2 0,-1 0 5,0 0-1,0 0 0,0 1 0,-1-1 1,1 1-1,-1-1 0,0 0 0,1 1 1,-1-1-1,-1 1 0,1 2 0,-1 31 102,-1-1-1,-2 0 0,-2 0 1,-12 45-1,17-92-8785,1-14 1996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1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3844,'0'0'7569,"0"-1"-7499,0 1-1,0-1 1,0 1-1,-1-1 0,1 1 1,0-1-1,0 0 1,0 1-1,0-1 0,0 1 1,0-1-1,1 1 1,-1-1-1,0 0 0,0 1 1,0-1-1,0 1 1,1-1-1,-1 1 0,0-1 1,0 1-1,1-1 1,-1 1-1,0 0 0,2-2 1,10-1 152,1 1 1,0 0 0,0 1-1,0 0 1,13 1-1,24-2-4,-30 0-62,59-7 239,154 3-1,-228 7-355,-1 0 0,0 1 0,1-1 0,-1 1 0,0 0 0,0 0 0,0 0 0,0 1 0,0-1 0,0 1 1,-1 0-1,1 0 0,-1 0 0,0 1 0,0-1 0,0 1 0,0 0 0,-1-1 0,0 1 0,1 1 0,-1-1 0,-1 0 0,1 0 0,1 7 0,3 8 95,0 1-1,-1 0 1,-1 0 0,1 23-1,-1 167 140,-4-140-183,0-60-76,-1 1 0,0-1 0,0 0 0,-1 1 0,0-1-1,-1 0 1,-5 13 0,7-19-25,-1-1 0,1 0-1,-1 0 1,0 0 0,0 0 0,0 0-1,0-1 1,0 1 0,-1 0 0,1-1-1,-1 0 1,0 0 0,1 1 0,-1-2-1,0 1 1,0 0 0,0-1 0,-1 1 0,1-1-1,0 0 1,-1 0 0,1 0 0,0 0-1,-1-1 1,-6 1 0,1-1-72,0 1 0,0-2 0,0 1 0,0-1 0,0-1 0,0 0 0,0 0 1,0-1-1,1 0 0,-1 0 0,1-1 0,0 0 0,0 0 0,-9-8 0,8 6 35,1 0 1,-1 1-1,0 0 0,0 0 0,-1 1 1,1 0-1,-1 1 0,0 0 0,0 1 1,0-1-1,0 2 0,0 0 0,-1 0 1,1 1-1,0 0 0,-1 0 0,-16 4 1,-2 12-629,29-15 306,-1 0 0,0 0 0,0 0 1,1-1-1,-1 1 0,1 0 1,-1 0-1,1 0 0,-1 1 0,1-1 1,-1 0-1,1 0 0,0 0 1,0 0-1,0 0 0,-1 1 0,1 6-4648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0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5221,'0'0'6016,"10"-1"-5423,1-2-455,43-3 952,-53 8-1005,0 1 1,0-1-1,0 1 1,-1-1-1,1 1 1,-1 0 0,1-1-1,-1 1 1,0 0-1,0-1 1,-1 5-1,1-6 15,1 14 12,-1-1-1,0 1 1,-1-1 0,-1 1-1,-1-1 1,0 0 0,0 0-1,-2 0 1,1 0 0,-2-1-1,-7 14 1,9-17-44,0 0-1,1 0 1,0 1 0,1-1-1,0 1 1,1-1-1,0 1 1,0 14 0,13-25-314,5-2-57,1 0 0,-1-2 0,0 0 0,0-1 0,-1-1 1,1-1-1,-1 0 0,0-1 0,19-13 0,38-16-6725,-47 25 1198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0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15 2370,'0'0'8942,"2"-2"-7858,9-8-342,-8 8 1238,-11 3-2017,-11 7 60,0 1 1,1 1-1,0 1 0,0 0 1,1 2-1,-29 26 0,-2-1 38,36-29-96,9-8 48,0 1 1,-1 0-1,1 0 0,0 0 0,0 1 0,1-1 0,-1 1 0,0 0 0,1-1 0,-1 1 0,1 0 0,0 0 0,0 1 0,0-1 0,0 0 0,1 1 0,0-1 0,-1 1 0,1-1 0,0 1 0,1 0 0,-1 0 0,1-1 0,-1 1 0,1 6 0,2-8 14,-1-1-1,0 0 1,1 0-1,-1 0 1,1-1-1,-1 1 1,1 0-1,-1 0 1,1-1-1,-1 1 1,1-1-1,0 1 1,-1-1-1,1 0 1,0 0-1,-1 0 1,1 0-1,3 0 1,-4 0-2,48 4 182,0-3 1,0-2-1,-1-2 1,1-2-1,0-2 1,60-17-1,-98 19-596,-19 5-2166,-18 5-1345,9 3-93,-2 2-1703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0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5733,'0'0'5654,"0"1"-5529,0 0 1,0-1 0,0 1 0,0 0-1,0 0 1,0-1 0,1 1-1,-1 0 1,0-1 0,0 1 0,0 0-1,1-1 1,-1 1 0,0 0-1,1-1 1,-1 1 0,0-1 0,1 1-1,-1-1 1,1 1 0,-1-1-1,1 1 1,-1-1 0,1 1 0,-1-1-1,1 1 1,0-1 0,-1 0-1,1 1 1,1-1 0,33 1 927,-11 0-972,1-1 0,0-1-1,-1-1 1,1-1-1,-1-1 1,43-13-1,-50 10-388,29-11-4925,-37 14-586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0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4805,'0'0'7148,"10"-3"-6625,37-7-109,0 3-1,0 2 1,49 1 0,-85 2-1997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0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0 1 5317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0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5317,'-110'32'1639,"108"-31"-1518,1-1 0,-1 1 0,1 0 0,-1 0 0,1 0 0,-1 0 0,1 0-1,0 0 1,0 0 0,-1 0 0,1 0 0,0 1 0,0-1 0,0 0 0,0 1 0,0-1 0,1 1 0,-1-1 0,0 1 0,1 0 0,-1-1 0,1 1 0,-1-1 0,1 1 0,0 0 0,0 0 0,0-1-1,0 1 1,0 0 0,0-1 0,0 1 0,0 0 0,1-1 0,-1 1 0,2 2 0,-1 5 436,-2 16-43,1-16-268,-1-1 0,1 1 0,1 0 1,2 16-1,-2-23-212,0 0 1,-1 1-1,1-1 0,0 0 0,0 0 1,1 0-1,-1 0 0,0 0 0,1 0 1,-1 0-1,1 0 0,0 0 0,0 0 1,-1-1-1,1 1 0,0-1 0,0 0 1,0 1-1,1-1 0,-1 0 0,4 1 1,18 4 111,0-1-1,0-1 1,1-1 0,0-1 0,-1-1 0,40-4 0,2 1-185,-66 41 359,0-35-303,-1 0 0,0 0 0,0 0 0,0 0 0,0 0 0,-1 0 0,0-1 0,1 1 0,-1-1 0,-1 1 0,1-1 0,0 0 0,-1 0 0,0 0 0,1 0 0,-7 5 0,-60 40 570,54-38-224,0 0-271,-1-1 0,0 0 1,0-2-1,-1 0 1,0 0-1,0-2 0,0 0 1,-1-1-1,0 0 1,0-2-1,0 0 0,-26-1 1,42-1-153,0 0 0,0 1 0,0-1 0,0 0 0,0 0 0,0-1 0,0 1 0,0 0 0,0-1 0,0 1 0,0-1 0,0 0 0,1 1 0,-1-1 0,0 0 0,0 0 0,-1-2 0,2 1-152,0 0 0,0 0 0,0-1-1,1 1 1,-1 0 0,1 0 0,-1-1 0,1 1-1,0 0 1,0-1 0,0 1 0,1-3-1,-1-5-224,2-33-5943,8 25 1362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0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5862,'0'0'8584,"8"-25"-6550,10 6-1885,0 0 1,25-17-1,-38 31-160,1 1 1,0 0-1,0 0 0,1 1 1,-1 0-1,1 0 0,0 0 1,-1 1-1,1 0 0,0 0 1,1 1-1,10-1 0,-17 42 198,-1 99 315,0-138-289,9-37-1520,6 11 899,0 0 1,2 1 0,25-28-1,-33 43 434,0-1-1,0 2 0,1-1 1,0 1-1,0 1 0,1 0 1,0 0-1,0 1 0,1 1 1,11-5-1,-22 10-1,0 0 0,0-1 1,0 1-1,0 0 0,0 0 0,0 0 1,0 0-1,0 0 0,0 1 0,0-1 1,0 0-1,0 0 0,0 0 0,0 1 1,0-1-1,0 1 0,0-1 0,-1 1 1,1-1-1,0 1 0,0-1 0,0 1 1,-1 0-1,1-1 0,0 1 0,-1 0 0,1 0 1,-1-1-1,1 1 0,0 0 0,-1 0 1,0 0-1,1 0 0,-1 0 0,0 0 1,1 0-1,-1 0 0,0 0 0,0 0 1,0 0-1,0 0 0,0 1 0,1 56 504,-2-43-427,1-2-67,-7 168 599,6-164-1568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0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5349,'0'0'6064,"6"2"-5471,-2 0-475,0-1 1,0 1-1,0 0 1,-1 0-1,1 0 1,-1 1-1,0-1 1,1 1-1,-1 0 0,0 0 1,0 0-1,-1 0 1,1 0-1,-1 1 1,0-1-1,0 1 1,0-1-1,0 1 0,0 0 1,-1 0-1,2 8 1,0 1 176,0 0 0,-2 0 0,0 0 0,0 0 0,-1 1 0,-2 16 0,-1-19-223,-1 0 0,0-1 1,-1 0-1,0 0 0,0 0 0,-1 0 0,0-1 0,-1 0 0,-11 12 1,0 2-64,12-16 17,0 0-1,1 0 0,0 1 0,0 0 0,1 0 0,0 0 1,0 0-1,1 1 0,0 0 0,0-1 0,1 1 0,0 0 1,-1 16-1,10-24-28,-1 1 0,0-2 0,1 1 0,-1-1 0,1 0 0,10-1-1,-8 0-77,0-1-1,0-1 0,0 1 1,0-1-1,-1-1 0,0 1 0,1-1 1,8-6-1,30-25-3437,-41 27-869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0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81 705,'1'0'15298,"6"0"-15227,347-28 2127,-60 2-2373,-163 23 340,-51 3-840,144-18 0,-223 18 603,-1 0 0,0 0 0,0 0 0,0 0 0,1 0 0,-1 0 0,0 0 0,0 0 0,0 0 0,1 0 0,-1 0 1,0 0-1,0 0 0,0 0 0,1 0 0,-1 0 0,0-1 0,0 1 0,0 0 0,1 0 0,-1 0 0,0 0 0,0 0 0,0 0 0,0 0 0,1-1 0,-1 1 0,0 0 0,0 0 0,0 0 0,0 0 0,0-1 0,0 1 1,0 0-1,0 0 0,1 0 0,-1 0 0,0-1 0,0 1 0,0 0 0,0 0 0,0 0 0,0-1 0,0 1 0,0 0 0,0 0 0,0 0 0,0-1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1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9 243 5733,'0'0'9850,"-2"-9"-9578,-4-39 171,6 46-425,1 0 0,-1 0 1,1 0-1,0 1 0,0-1 0,-1 0 0,1 1 0,1-1 1,-1 1-1,0-1 0,0 1 0,0-1 0,1 1 0,-1 0 1,4-3-1,29-19 348,-23 15-179,39-26-129,59-32 1,-98 62-10,-9 14 138,-2-4-177,-1 11 25,-2 1 0,1-1 1,-2 1-1,0-1 1,-1 0-1,-1 0 1,-1-1-1,0 1 1,-13 19-1,12-19-21,-2 1-147,9-23-206,19-30 15,26-20 142,-14 17 197,1 1-1,39-37 1,-67 72-27,-1 0 0,0 0 0,1 0 0,-1 1 0,1-1 0,0 1 1,-1-1-1,1 1 0,0 0 0,0 0 0,0 1 0,0-1 0,0 0 0,0 1 1,0 0-1,0-1 0,0 1 0,5 1 0,-7-1 17,1 1 0,0-1 1,-1 1-1,1 0 0,-1-1 0,1 1 1,-1 0-1,1 0 0,-1 0 0,1 0 0,-1 0 1,0 0-1,0 1 0,1-1 0,-1 0 1,0 1-1,0-1 0,0 1 0,0-1 0,-1 1 1,1-1-1,0 1 0,-1 0 0,1-1 1,-1 1-1,1 0 0,-1-1 0,0 1 0,0 0 1,0 0-1,0-1 0,0 3 0,1 8 25,-1 0 0,-1 0 0,0 0 0,0-1 0,-1 1 0,-1 0 0,0-1 0,0 0 0,-1 1 0,-1-1 0,0-1 0,-7 13 0,-2-5 241,11-32-11827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1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5797,'0'0'6124,"6"0"-5196,-3 0-811,0 0 0,0 0 0,0 1 0,0-1 0,0 1 0,0 0-1,0 0 1,0 0 0,0 0 0,0 0 0,-1 0 0,1 1 0,-1 0-1,1-1 1,2 3 0,-1 1 30,0-1-1,0 1 1,0 0 0,0 0-1,-1 1 1,1-1 0,3 12-1,1 2-38,0 1-1,-2 0 0,-1 1 0,0 0 0,2 22 0,-2 107-1828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 5990,'0'0'7142,"1"-1"-7041,1 1 0,-1 0 0,0 0 0,0-1 0,1 1 0,-1 0-1,0 0 1,0 0 0,0 0 0,1 1 0,-1-1 0,0 0 0,0 0 0,1 1-1,-1-1 1,0 1 0,0-1 0,1 1 0,-1 34 856,0-22-853,0 1 0,-1-1 1,0 0-1,-2 1 0,1-1 0,-1 0 0,-1 0 1,-1 0-1,1 0 0,-9 16 0,11-27-73,-2 3-5,0 1-1,0-1 1,0 0 0,1 1 0,0 0-1,0-1 1,0 1 0,1 0 0,-1 6-1,2-11 8,43-1-218,100-4 673,-124 2-1162,1-1 1,-1-1 0,0 0-1,-1-2 1,27-10 0,-30 8-3742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1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30 416,'0'0'8376,"12"-25"-2413,-12 24-5884,0 1 0,0 0 0,1 0 1,-1-1-1,0 1 0,0 0 0,1 0 0,-1-1 0,0 1 0,1 0 0,-1 0 0,0 0 0,0 0 0,1-1 0,-1 1 0,0 0 0,1 0 0,-1 0 0,0 0 0,1 0 1,-1 0-1,0 0 0,1 0 0,-1 0 0,0 0 0,1 0 0,-1 0 0,0 0 0,1 0 0,-1 0 0,0 0 0,1 1 0,-1-1 0,1 0 0,4 13 837,-5 29-1079,0-33 503,1 74 181,1-31-595,-2 0 0,-3 1-1,-9 52 1,1-73-3930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1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5189,'0'0'9545,"136"21"-9193,-92-21-63,-4 0-514,-8 0 225,-4 0-32,0 0-32,-8 0-704,0 0-642,-8 0-2113,4-11-2371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1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4805,'0'0'8141,"-2"6"-7122,-4 48-7,5-33-536,-2 1 0,-9 36 0,10-47-444,-1 1-1,1-1 1,1 0 0,0 0-1,1 22 1,1-14-35,-1-17-17,0 0 0,0 0 0,1 0 0,-1 0 0,1 0 0,0-1 0,-1 1 0,1 0 0,0 0 0,0-1 0,0 1 1,0 0-1,0-1 0,1 0 0,-1 1 0,0-1 0,1 1 0,-1-1 0,1 0 0,-1 0 0,1 0 0,0 0 0,-1 0 0,1 0 0,0-1 1,0 1-1,0 0 0,-1-1 0,1 0 0,0 1 0,4-1 0,8 2-286,0 0 0,1-2 0,18 0 0,-16-1-26,-1 1-223,-6 1-100,-1-1 1,1 0 0,-1 0 0,0-1 0,1 0-1,-1-1 1,0 0 0,0-1 0,0 0-1,13-6 1,11-14-3622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1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6630,'0'0'5397,"-4"13"-4558,-17 42 237,-3-1 0,-44 72 0,-17 36-29,72-132-970,0 0 1,3 0 0,-12 48-1,17-53-179,-1-1-423,5-7-2916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1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22 1249,'0'0'5360,"0"-3"-4666,0-12-235,0 12-139,-5 3 3089,-6 4-2728,-2 33-464,1 0 0,-11 69 0,19-77 272,2 1 0,1 39 1,2-48-441,-1 0 1,-1 0 0,-1 0-1,-1 0 1,0 0-1,-9 26 1,8-38-165,1 1 1,0-1 0,1 0-1,0 1 1,1-1-1,-1 15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1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0 416,'0'0'7864,"-1"2"-7515,0-1 0,0 1 0,1-1 0,-1 1 0,1 0 0,-1-1 0,1 1 0,-1 0 0,1-1 0,0 1 0,0 0 0,0-1 0,0 1 0,0 0 0,1 1 0,10 1-243,1-1 0,-1-1 0,1 0 0,-1 0-1,1-1 1,0-1 0,0 0 0,12-2 0,5 2-29,145-2 55,-85 1-1167,-1 0-3283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1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47 1954,'0'0'7303,"-8"-2"-6246,-2 0-755,-25-5 4158,35 8-4447,0-1 0,0 0 1,0 0-1,0 1 1,0-1-1,-1 0 0,1 0 1,0 1-1,0-1 1,0 0-1,0 1 0,0-1 1,0 0-1,0 0 1,0 1-1,0-1 0,0 0 1,0 1-1,0-1 1,0 0-1,0 0 0,0 1 1,0-1-1,1 0 1,-1 1-1,0-1 0,0 0 1,0 0-1,0 0 1,0 1-1,1-1 0,-1 0 1,0 0-1,0 1 1,0-1-1,1 0 0,-1 0 1,0 0-1,0 0 1,1 1-1,-1-1 0,0 0 1,0 0-1,1 0 1,-1 0-1,0 0 0,1 0 1,-1 0-1,0 0 0,1 0 1,5 4 82,0-1 0,0-1 0,1 1 1,-1-1-1,1 0 0,0 0 0,-1-1 0,12 1 0,63 2 315,-54-4-374,61 2 96,412-5 466,-460 0-777,-1-2 1,1-1 0,-1-2 0,42-15-1,-53 8-994,-24 5-1675,-10 9 12,-24 1-1398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1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3555,'0'0'8334,"5"-3"-7309,6-3-910,0 0 0,0-1 0,-1 0 0,0 0 1,0-1-1,14-16 0,52-67 863,-54 62-656,52-52 1,-72 78-324,1 1 0,-1-1 0,1 1 0,-1 0 0,1 0 0,0 0 0,0 1 0,0-1 0,0 1 0,0-1 0,0 1 0,1 0 0,-1 0 0,0 1 0,1-1 0,5 0 1,-8 1 9,-1 1 1,1-1-1,-1 1 1,1-1 0,-1 0-1,1 1 1,-1-1 0,1 1-1,-1-1 1,1 1 0,-1 0-1,0-1 1,1 1 0,-1-1-1,0 1 1,1 0 0,-1-1-1,0 1 1,0 0 0,0-1-1,0 1 1,0 0 0,0-1-1,1 1 1,-1 0 0,-1-1-1,1 2 1,0 26 319,0-22-202,1 8-38,-1-1 1,-1 1 0,0-1 0,-1 1 0,0-1 0,-1 1 0,0-1-1,-2 0 1,1 0 0,-1-1 0,-10 17 0,-92 147-10,109-182-92,9-17-77,0 1 1,18-26-1,176-197-1608,-204 243 1734,1 0 1,-1 1 0,0-1 0,0 0-1,1 1 1,-1 0 0,1-1-1,-1 1 1,1 0 0,0 0-1,-1-1 1,1 1 0,0 0-1,0 1 1,0-1 0,-1 0 0,1 1-1,0-1 1,0 1 0,0-1-1,0 1 1,0 0 0,0 0-1,1 0 1,-1 0 0,0 0-1,0 0 1,0 1 0,0-1 0,0 1-1,-1-1 1,4 2 0,-4-1-32,0 0 1,1 1-1,-1-1 1,0 0-1,0 1 1,0-1-1,0 1 1,0 0-1,0-1 1,0 1-1,-1 0 1,1-1-1,0 1 1,-1 0-1,0 0 1,1-1-1,-1 1 1,0 3-1,1 40 131,-1-34-98,1 5-8,-1-1 0,0 1 0,-2-1 0,1 0 0,-2 1 0,0-1 0,-1 0 0,0 0 0,-2-1 0,-10 24 0,15-34 294,0-26-11300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1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2370,'0'0'10869,"1"0"-10746,0 0-1,0 0 1,0 0-1,0 0 1,0 0-1,0 1 1,0-1-1,0 0 1,0 1-1,0-1 1,0 0-1,0 1 1,0-1-1,0 1 1,0 0-1,0-1 1,0 1-1,1 1 1,2 6 44,0 1 0,0 0 0,-1 0 0,-1 0 0,0 0-1,0 0 1,0 1 0,-1-1 0,-1 1 0,0-1 0,0 0 0,-1 1 0,-1 9 0,-2-5-118,0-1 1,0 0-1,-2 0 0,0 0 1,0 0-1,-1-1 0,0 0 1,-12 14-1,-26 28-5,28-34 114,1-1 1,1 2-1,-17 29 1,31-46-120,0-1 1,0 1-1,0 0 0,0 0 0,0-1 1,1 1-1,0 0 0,0 0 0,0 6 1,0 0 26,6-9 78,20-1-115,4 1-66,0-1 0,1-2 0,-1 0 1,0-2-1,54-15 0,18-24-2774,-40 8-2706,-24 9-3254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1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2979,'0'0'10986,"0"-32"-10986,0 36-1601,0 14 255,4 3-255,-4 4-3364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1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48 9929,'0'0'5483,"-2"-6"-4826,-1-1-484,2 4-133,0 1 0,0 0 0,0-1-1,0 1 1,0-1 0,1 1 0,0-1 0,-1 1-1,1-1 1,0 1 0,0-4 0,-43 5-216,24 1 127,0 0 0,-1 2 1,1 0-1,0 1 1,0 1-1,1 1 1,-1 0-1,1 2 0,-33 15 1,2 3 131,0 1 0,2 3 1,1 1-1,-70 62 0,109-85-54,1 0-1,0 0 1,0 0-1,1 1 0,0 0 1,0 0-1,1 0 1,0 1-1,-6 17 0,6-9-52,1 0-1,1 0 0,0 0 0,1 25 0,2-39 45,-1-1 0,0 1 0,0-1-1,1 0 1,0 1 0,-1-1 0,1 0-1,0 1 1,0-1 0,0 0 0,0 0-1,1 0 1,-1 0 0,0 0 0,1 0-1,0 0 1,2 2 0,1 0 35,0 0 0,1-1 0,-1 1 0,1-1 0,-1 0 0,10 3 0,7 1 149,-1-1-1,44 5 0,25-3 246,141-6 0,-111-4-295,-45-2-758,149-27 1,-218 31-457,-3 0-1120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18 2530,'0'0'11830,"0"0"-11731,0-1 0,0 0 0,0 0-1,1 0 1,-1 0 0,0 0 0,0 0-1,-1 0 1,1 0 0,0 0 0,0 0-1,0 0 1,-1 0 0,1 0 0,0 0-1,-1 1 1,0-3 0,-9 4-99,1 0 0,-1 0 0,0 1 0,1 0 0,-1 1 0,1 0 0,0 0 0,-9 5 0,-72 44 275,35-19-385,30-19 134,-276 144 401,293-152-118,14-2-201,20-2-55,-22-2 19,134 7 410,148-12 1,-226-3-397,30-1-1909,-88 9 742,-2-6-1485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1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6214,'0'0'8840,"112"11"-7975,-64-11-769,5 0 96,3 0 97,0 0-482,4-11 225,-4 4-64,0-4-1025,-4 4-608,-8 3-1346,-12-3-1569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1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6182,'0'0'8306,"11"-4"-7526,52-15-545,107-16 0,-155 28-1182,-14-1-4673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1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1 1 4004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2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 4004,'-125'9'2616,"124"-9"-2484,-1 0 0,0 0 0,1 0 1,-1 0-1,1 0 0,-1 1 0,1-1 1,-1 0-1,1 1 0,-1-1 0,1 1 1,-1 0-1,1-1 0,-1 1 0,1 0 1,0 0-1,0 0 0,-1 0 0,1 0 1,0 0-1,0 1 0,0-1 0,0 0 1,0 0-1,0 1 0,1-1 0,-2 3 1,1 0 220,0 0 0,1-1 0,0 1 0,0 0 0,0-1 0,0 1 0,1-1 0,0 6 0,1 4 342,-2-11-602,1 0 0,-1 0 0,1-1 0,-1 1 0,1 0 0,0 0-1,0 0 1,0-1 0,0 1 0,0 0 0,0-1 0,1 1 0,-1-1 0,0 1 0,1-1 0,-1 0 0,1 1 0,0-1 0,-1 0 0,1 0 0,0 0 0,0 0 0,-1-1 0,1 1 0,0 0 0,0-1 0,0 1 0,0-1 0,0 0 0,0 0-1,0 0 1,2 0 0,15 2-160,-1-1-1,30-2 0,-26 0 193,90 1 41,-111 38-476,-2-19 466,0 1-1,-1 0 1,-2-1-1,0 1 1,-1-1-1,0 0 1,-2-1-1,0 1 1,-2-1-1,1-1 1,-2 1-1,-1-2 1,0 1-1,-25 27 1,32-40-108,-1 0-1,0 0 1,0 0 0,-1-1 0,1 1-1,-1-1 1,0 0 0,0-1-1,0 0 1,0 0 0,0 0 0,0-1-1,-11 2 1,-8-1 47,0-1-1,-31-2 1,12-1-225,38 3 30,0-1 1,0 0-1,1-1 0,-1 1 1,0-1-1,1 0 0,-1 0 0,0-1 1,1 0-1,0 0 0,-1 0 1,1 0-1,0-1 0,0 0 1,0 0-1,1-1 0,-1 1 0,1-1 1,-1 0-1,1 0 0,1 0 1,-1-1-1,0 1 0,1-1 1,0 0-1,0 0 0,1 0 0,-1 0 1,1-1-1,0 1 0,1 0 1,-1-1-1,0-9 0,-6-59-7843,8 44-919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2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47 10058,'0'0'2327,"0"-6"-2242,0-34 2392,-17 53-2626,0 10 162,2 2-1,0 0 1,2 0-1,-11 29 1,-37 115 75,43-115-79,14-41-20,1 0 1,0 0-1,0 0 0,2 1 1,-1 25-1,2-39 10,1 1 0,-1 0 0,1 0 0,-1-1 0,1 1 0,0 0 0,-1-1-1,1 1 1,0 0 0,0-1 0,-1 1 0,1-1 0,0 1 0,0-1 0,0 0 0,0 1 0,0-1 0,0 0 0,-1 1-1,1-1 1,0 0 0,0 0 0,0 0 0,0 0 0,0 0 0,2 0 0,35 0-73,-30 0 44,33 0-422,-8 1 155,1-1 1,48-8-1,-72 6 244,0 0 0,0-1-1,0 0 1,0 0 0,0-1 0,-1-1-1,1 0 1,-1 0 0,0 0 0,-1-1-1,1-1 1,8-8 0,-14 12-201,-1-1 0,1 1-1,-1 0 1,0-1 0,0 0 0,-1 1 0,1-1 0,-1 0 0,1 0 0,-1 0 0,-1 0-1,1 0 1,0 0 0,-1 0 0,0 0 0,0-1 0,-1-6 0,1 2-1354,0 0-1318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2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6406,'0'0'5675,"0"0"-5618,1-1 1,-1 0-1,1 1 1,0-1-1,-1 1 1,1-1-1,0 1 1,-1-1-1,1 1 1,0 0-1,0-1 1,-1 1-1,1 0 1,0 0-1,0-1 1,0 1-1,-1 0 1,1 0-1,0 0 1,0 0-1,1 0 1,124 0 419,-42 0-2919,-83 0 2269,-1 0-1,1 0 0,-1 0 0,1 0 0,-1 0 0,1 0 1,-1 0-1,0 0 0,1 0 0,-1 1 0,1-1 0,-1 0 1,1 0-1,-1 0 0,0 1 0,1-1 0,-1 0 0,1 0 0,-1 1 1,0-1-1,1 0 0,-1 1 0,0-1 0,0 0 0,1 1 1,-1-1-1,0 0 0,0 1 0,1-1 0,-1 1 0,0-1 1,0 1-1,0-1 0,0 0 0,0 1 0,0-1 0,0 1 1,0 0-1,1 6-3980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2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1185,'4'224'6726,"-12"-224"-3330,28 0-3749,16 0-479,8 0-97,-4 0-1442,-8 0-928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2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15 1505,'0'0'8120,"0"-1"-8095,1 1-1,-1 0 1,0 0 0,0-1-1,0 1 1,0 0 0,0 0-1,0 0 1,0 0-1,1-1 1,-1 1 0,0 0-1,0 0 1,0 0 0,0 0-1,1 0 1,-1-1 0,0 1-1,0 0 1,0 0 0,1 0-1,-1 0 1,0 0-1,0 0 1,1 0 0,-1 0-1,0 0 1,0 0 0,0 0-1,1 0 1,-1 0 0,0 0-1,0 0 1,0 0-1,1 0 1,-1 0 0,0 0-1,1 1 1,0 2 73,1 1 0,-1 0 0,0 0 0,0 0 0,-1 0 0,1 0 0,-1 0 0,0 0 0,0 0 0,0 0 0,-2 7 0,1 8 146,1-4-81,1 17 263,-7 53 1,4-73-331,-1-1 1,0 1-1,0 0 1,-2-1 0,1 0-1,-1 0 1,-12 19-1,9-17-22,-4 4 583,9-19-330,1-12-167,3-5-161,1 1 1,1-1-1,0 1 1,2 0 0,0 0-1,1 0 1,0 0 0,13-22-1,-12 26 60,1 0 0,0 0 0,1 1 0,1 1 0,0-1 0,0 1 0,1 1 0,1 0 0,0 1 0,17-13 0,-28 23-26,0 0-1,-1-1 0,1 1 1,0 0-1,-1 0 0,1 0 1,0-1-1,-1 1 0,1 0 0,0 0 1,-1 0-1,1 0 0,0 0 1,-1 0-1,1 0 0,0 0 0,0 0 1,-1 0-1,1 1 0,0-1 1,-1 0-1,1 0 0,-1 1 1,1-1-1,0 0 0,-1 1 0,1-1 1,0 1-1,16 22 367,8 46-313,-18-45 25,61 136-37,-67-157-62,0-1-1,0 0 1,1 0-1,-1-1 1,1 1-1,-1 0 1,1 0-1,0-1 1,0 1-1,0-1 1,-1 0-1,2 1 1,-1-1-1,0 0 1,0 0-1,0 0 0,0 0 1,1-1-1,-1 1 1,0-1-1,1 1 1,-1-1-1,0 0 1,1 0-1,-1 0 1,0 0-1,1 0 1,-1 0-1,3-1 1,0 0 16,-1 0 0,1-1 0,-1 1 0,1-1 0,-1 0 0,0 0 0,0 0 0,0 0 0,0-1 0,0 0 0,0 0 0,0 0 0,3-5 0,17-23 48,-3-2 0,21-41 0,11-16-181,-47 82-416,1-1 0,-1 1 1,2 1-1,12-12 0,-20 19 434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2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7976,'0'0'3822,"3"38"-3016,26 252 566,-28-281-1270,15 151 888,-12-135-920,1 0 0,1-1-1,1 1 1,13 30 0,1-29 174,-20-25-222,0 0 0,-1-1 0,1 1 0,0-1 0,-1 1 0,1-1-1,0 0 1,0 1 0,0-1 0,-1 0 0,1 1 0,0-1 0,0 0 0,0 0 0,0 0 0,0 0 0,0 0 0,-1 0-1,1 0 1,0 0 0,0 0 0,0 0 0,0 0 0,0-1 0,-1 1 0,1 0 0,0-1 0,0 1 0,0 0 0,-1-1-1,1 1 1,0-1 0,0 1 0,-1-1 0,1 0 0,-1 1 0,1-1 0,0 0 0,-1 1 0,1-2 0,10-14 102,-1 0 0,-1-1 0,-1 0 1,13-37-1,17-84-45,-19 65-21,-15 57-26,-1 0 0,-1 0 0,1-32 0,-3 47-465,4-10-7681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2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9609,'0'0'3128,"5"14"-1419,0 12-1326,0 0 1,-2 1-1,-2-1 1,0 1 0,-3 29-1,0 5-293,1-44-83,-1 0 1,-1 0-1,0 0 0,-1-1 0,-1 1 0,-9 20 1,-9 30-785,22-62 257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2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4324,'0'0'8808,"132"-25"-8744,-72 22 545,0-1-577,-4 0 32,-7 4-64,-5 0 128,-12 0-288,-8 0 128,-4 0-64,-12 0-1249,-8 15-2243,0 21-2209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2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1 468 993,'0'0'13912,"7"-8"-12983,107-106-175,108-124-403,-202 211-358,-15 18 17,1 1 0,0-1 1,1 1-1,0 0 0,0 1 0,1-1 1,0 1-1,14-9 0,-21 16-16,-1 1 1,1-1-1,0 1 0,0 0 0,-1-1 1,1 1-1,-1 0 0,1 0 0,0 0 1,-1-1-1,1 1 0,-1 0 0,0 0 1,1 0-1,-1 0 0,0 0 0,1 0 1,-1 0-1,0 0 0,0-1 0,0 1 1,0 0-1,0 0 0,0 0 0,0 0 1,0 2-1,2 37-199,-2-36 197,2 202 145,-4-170-100,-1 0-1,-2 0 0,-17 58 1,7-23-8,13-40-7302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2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11755,'0'0'3043,"56"18"-2915,-16-4-128,-4-3-480,4-7-481,-4-1-1089,-4 5-1794,0-5-3331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2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89 245 10698,'0'0'3112,"8"4"-2717,-5-1-366,3 4 108,-1 0 0,1 0 1,0-1-1,1 0 0,-1 0 0,1-1 0,1 0 0,-1 0 0,1 0 0,-1-1 0,1 0 0,0-1 1,1 0-1,-1 0 0,1-1 0,9 2 0,-1-2 30,0-1-1,0 0 1,0-1-1,0-2 1,0 1-1,0-2 1,0 0-1,19-7 1,-30 8-165,0 0 1,0 0-1,0-1 0,0 0 1,-1 0-1,1-1 1,-1 0-1,0 0 0,0 0 1,-1 0-1,1-1 1,-1 0-1,0 0 0,0 0 1,0 0-1,-1-1 1,0 1-1,0-1 0,0 0 1,-1 0-1,1 0 1,-2 0-1,1 0 0,1-12 1,1-26 168,-4-48 0,0 49 122,0 43-290,0-1 1,0 1-1,0-1 0,0 0 1,0 1-1,0-1 0,-1 1 0,1-1 1,0 0-1,0 1 0,-1-1 1,1 1-1,0-1 0,0 1 0,-1-1 1,1 1-1,-1-1 0,1 1 1,0 0-1,-1-1 0,1 1 1,-1-1-1,1 1 0,-1 0 0,1-1 1,-1 1-1,0 0 0,1 0 1,-1 0-1,1-1 0,-1 1 0,0 0 1,-24-1-36,15 1 30,-8 1-8,-1 0 0,1 1 0,0 1 1,-1 0-1,1 1 0,1 1 0,-1 1 1,1 1-1,0 0 0,0 1 0,-27 19 0,11-5-281,0 2 0,1 1-1,-30 33 1,2 5-5905,55-55 2571,5-4 155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8040,'0'0'5445,"164"-43"-5445,-115 43-192,-1 0-161,-12 0-1985,-12 4-2082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3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2050,'0'0'7703,"1"-7"-6854,0 5-748,-1-1 1,1 1-1,0 0 0,0-1 0,0 1 1,0 0-1,0 0 0,0 0 0,1 0 1,-1 0-1,1 0 0,-1 0 1,1 0-1,0 0 0,0 1 0,0-1 1,3-1-1,2-1 285,-1 1 1,1 0 0,0 1-1,0 0 1,14-3 0,52-10 165,100-32 1,-163 40-835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3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5061,'0'0'5135,"-8"10"-4489,-24 30-43,30-36-512,0-1-1,0 1 1,1 0-1,0-1 1,0 1-1,0 0 1,0 0-1,1 0 0,-1-1 1,1 1-1,0 0 1,0 0-1,0 0 1,2 7-1,0 5 294,-3 2-36,1-11-205,0 1 0,0 0 1,0-1-1,1 1 0,0 0 1,3 8-1,-3-14-129,0 0 0,0 1 0,0-1 1,1 0-1,-1 0 0,1 1 0,0-1 0,-1 0 0,1-1 0,0 1 0,0 0 1,0 0-1,0-1 0,1 1 0,-1-1 0,0 0 0,0 0 0,1 0 1,-1 0-1,1 0 0,-1 0 0,4 0 0,15 3 47,0-2 1,1 0-1,-1-1 1,0-1-1,0-1 0,1-1 1,28-6-1,-44 7-62,-1 0-1,0 1 0,1 0 1,-1 0-1,1 1 1,-1-1-1,1 1 0,-1 0 1,0 1-1,1-1 0,-1 1 1,0 0-1,0 0 1,0 1-1,-1 0 0,1-1 1,0 2-1,6 5 0,0 1-3,-2 0-1,1 0 1,-1 1-1,-1 0 1,0 1-1,8 14 1,-12-13 70,0 0 1,0 0-1,-1 1 1,-1-1-1,0 1 1,-1-1-1,0 1 1,-1 0-1,-1-1 1,-3 23-1,2-28-17,-1 0-1,1 0 0,-1 0 0,-1 0 0,1-1 0,-1 1 0,-1-1 0,1 0 0,-1 0 0,-1-1 0,1 1 0,-13 10 0,0-1 44,0-1 1,-1 0-1,-29 16 0,35-25-59,-1-1 0,1 0-1,-1-1 1,0 0-1,0-1 1,0-1-1,0 0 1,0-1 0,-1-1-1,1 0 1,-25-3-1,35 2-70,0 0-1,0 0 1,0 0-1,0-1 1,1 1-1,-1-1 1,0 0-1,1 0 1,-1 0-1,1 0 1,0-1-1,-1 0 0,1 1 1,1-1-1,-1 0 1,0 0-1,1-1 1,-1 1-1,1 0 1,0-1-1,0 0 1,0 1-1,-2-8 1,0-1-176,0 0 1,1 0-1,0 0 1,0 0-1,2-1 1,-1-19-1,2 31 145,0 1-1,0 0 0,0-1 1,0 1-1,0 0 1,0 0-1,0-1 1,0 1-1,1 0 1,-1 0-1,0-1 1,0 1-1,0 0 0,1 0 1,-1-1-1,0 1 1,0 0-1,0 0 1,1 0-1,-1 0 1,0-1-1,1 1 1,-1 0-1,0 0 0,0 0 1,1 0-1,-1 0 1,0 0-1,1 0 1,-1 0-1,0 0 1,0 0-1,1 0 1,-1 0-1,0 0 1,1 0-1,-1 0 0,0 0 1,0 0-1,1 0 1,0 1-1,2-1-761,16 0-3300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3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6 357 5573,'0'0'5622,"-1"-10"-5350,-4-33-80,6 40-169,-1-1-1,0 1 1,1 0-1,0 0 1,-1 0-1,1 0 1,1 0-1,-1 0 1,0 0-1,1 0 1,-1 0-1,1 0 1,0 1-1,0-1 1,0 1 0,0-1-1,0 1 1,1 0-1,-1 0 1,5-3-1,8-10 98,-8 7-44,19-24 369,42-41 0,-60 65-423,0 1 0,1 0-1,-1 1 1,1 0 0,0 0 0,1 1 0,-1 0 0,1 1-1,0 0 1,19-5 0,-27 8-12,-1 1 0,1 0 0,0-1 1,0 1-1,-1 0 0,1 0 0,0 0 0,0 0 0,-1 0 0,1 0 1,0 0-1,-1 0 0,1 1 0,0-1 0,-1 1 0,1-1 0,0 1 0,-1 0 1,1 0-1,-1 0 0,1 0 0,-1 0 0,1 0 0,-1 0 0,0 0 1,0 0-1,1 1 0,-1-1 0,1 3 0,1 2 31,-1 1 0,0-1 0,-1 0-1,1 1 1,-1 0 0,0 12 0,-1-14-1,2 15 108,0 0-1,-2-1 1,-1 1 0,0 0-1,-1 0 1,-1 0 0,-1-1 0,-12 37-1,4-28-8,12-26 256,0-10-293,0 3-116,-1-9-24,1 1 0,1-1-1,0 0 1,0 1-1,2-1 1,0 1 0,8-24-1,-8 29 24,11-24-70,2 0-1,22-35 0,-35 61 78,1 0 0,1 0-1,-1 0 1,1 0 0,0 1-1,0-1 1,1 1 0,-1 1-1,1-1 1,0 1 0,0 0-1,1 0 1,-1 1 0,1 0-1,0 0 1,0 0 0,8-1-1,98 0-12,-111 4 28,-1 1 0,1 0 0,0 0 0,-1 0-1,1 0 1,-1 0 0,1 0 0,-1 0 0,0 0 0,1 1 0,-1-1 0,0 0-1,0 1 1,0-1 0,0 1 0,0 0 0,0-1 0,0 1 0,-1-1 0,1 1-1,-1 0 1,1 0 0,-1 0 0,0-1 0,1 1 0,-1 2 0,7 54 96,-7-56-98,4 52 296,-8 98 1,1-138-259,0 0 1,-1-1-1,0 1 1,-1-1-1,0 0 1,-13 21-1,17-33-80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3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17 125 1153,'0'0'3705,"0"-6"-3433,-2-2 11,1-5-459,0-3 7260,6-3-5210,0 14-1827,-1-1 1,1 1 0,1 0-1,-1 1 1,1-1-1,0 1 1,0 0 0,0 0-1,0 1 1,1 0-1,-1 0 1,1 1 0,0-1-1,0 1 1,0 1-1,0 0 1,0 0 0,0 0-1,0 0 1,1 1-1,-1 1 1,0-1 0,7 2-1,-13-1-36,1 0 0,-1 0 0,0 1 0,0-1 0,0 0 0,0 0 0,0 1 1,-1-1-1,1 0 0,0 1 0,-1-1 0,1 1 0,0-1 0,-1 1 0,0-1 0,1 1 0,-1-1 0,0 4 0,5 35 237,-5-36-220,4 48 344,-3 0 0,-7 83 0,2-122-361,1 0 0,-2 0 0,1-1 0,-2 1 0,0-1 0,0-1 0,-1 1 0,0-1 0,-1 0 0,0-1 0,-1 0 0,0 0 0,-1-1 0,0 0 0,0 0 0,-20 11 0,29-19-15,-1 0 0,1 0-1,-1 0 1,0 0 0,1 0 0,-1-1 0,0 1 0,1 0 0,-1-1 0,0 0 0,0 1 0,1-1 0,-1 0 0,0 0 0,0 0 0,0 0 0,1 0 0,-1 0 0,0-1 0,-3 0 0,4 0-35,0 1-1,0-1 0,0 0 1,0-1-1,0 1 0,0 0 1,0 0-1,0 0 0,0 0 1,1-1-1,-1 1 1,1 0-1,-1-1 0,0 1 1,1-1-1,0 1 0,-1 0 1,1-1-1,0 1 0,0-1 1,0 1-1,0-1 1,0-1-1,-1-14-549,2-30-117,-1 46 697,1-1 0,-1 1 0,0 0-1,0 0 1,1 0 0,-1 0 0,1-1 0,-1 1 0,1 0 0,0 0 0,-1 0-1,1 0 1,0 0 0,0 1 0,0-1 0,-1 0 0,1 0 0,0 0 0,0 1-1,0-1 1,0 0 0,0 1 0,0-1 0,1 1 0,-1-1 0,0 1-1,0 0 1,0-1 0,0 1 0,1 0 0,-1 0 0,2 0 0,2 0 24,0 1 0,0 0 0,-1-1 0,1 2 0,0-1 0,-1 1 0,1-1 0,-1 1 0,1 1 0,-1-1 0,0 1 0,0-1 0,0 1 0,0 0 0,0 0 0,-1 1 0,1-1 0,4 7 0,0-1 63,0-1-74,1 0-1,-1 0 1,1-1 0,1 0 0,-1-1 0,1 0 0,0 0 0,1-1-1,0-1 1,-1 1 0,1-2 0,0 0 0,1 0 0,-1-1 0,1 0-1,-1-1 1,14 0 0,-14 0-2988,-2 2-3577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2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6406,'0'0'4714,"10"30"-4074,1 0-449,55 179 1161,-58-176-1275,-2 0-1,5 67 1,-6-92-782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3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0 6502,'0'0'4164,"-10"9"345,-48 38-4128,-311 201 817,123-91-730,242-153-490,2-3 16,0 0 1,0 0 0,0 0-1,0 0 1,1 1 0,-1-1-1,0 0 1,1 1 0,-1 0 0,1-1-1,0 1 1,-1 0 0,1 0-1,0-1 1,0 1 0,0 0-1,1 0 1,-1 0 0,0 0-1,1 1 1,-1-1 0,1 0-1,-1 3 1,39 2 350,-30-6-295,73 4 60,144-8-1,-193 0-62,0-1 0,-1-1 1,0-2-1,0-1 0,53-22 0,-81 27-79,-2 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3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4036,'0'0'7345,"14"0"-5860,12 0-854,224-5 2688,-195 1-3159,0-3 0,93-23 0,-94 14-1306,-23 6-4888,-19 7 755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3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8104,'0'0'5925,"104"0"-5476,-60 0-289,-4-7 96,0 3-160,-8 1 64,-8-4 97,0 3-514,-12-3 225,-4 7-480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3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6406,'0'0'3144,"-16"20"-2279,-48 66-635,62-83-200,-1 0-1,1 1 1,0-1 0,0 1 0,0-1 0,1 1 0,-1 0 0,1-1 0,0 1-1,0 0 1,1 0 0,-1 0 0,1 0 0,-1 0 0,1 0 0,1 0-1,-1 0 1,0 0 0,3 7 0,-1-1 157,-2-9-168,1 1 0,0-1 0,0 1 0,0-1 0,0 0 0,0 1-1,0-1 1,0 0 0,1 0 0,-1 0 0,0 0 0,1 0 0,-1 0-1,1 0 1,-1 0 0,3 1 0,35 14 854,-25-10-385,29 15 364,46 31-1,-86-50-845,0 1 0,0-1-1,0 1 1,0-1 0,-1 1-1,1 0 1,-1 0 0,0 1 0,1-1-1,-2 0 1,1 1 0,0-1 0,-1 1-1,1-1 1,-1 1 0,0 0 0,0 4-1,1 3 169,-1 0 0,0 1-1,-1-1 1,-2 20 0,1-28-134,0 1 0,-1-1 0,1 0 0,0 0-1,-1 1 1,0-1 0,0 0 0,0-1 0,0 1 0,0 0 0,0 0 0,-1-1 0,0 0 0,1 1 0,-1-1 0,0 0 0,0 0 0,-4 2 0,-63 29 511,67-32-511,-18 5-5,1-1 0,-1 0 0,0-2 1,0 0-1,-1-2 0,-30-1 0,50 0-87,-1 0 0,1 0 1,0 0-1,0 0 0,0 0 0,0-1 1,0 1-1,0-1 0,0 1 0,0-1 1,0 0-1,1 0 0,-1 0 0,0 0 1,0 0-1,1 0 0,-1 0 0,0-1 1,1 1-1,-1-1 0,1 1 0,0-1 1,-1 1-1,1-1 0,0 0 0,0 0 1,0 0-1,-1-3 0,0-4-1500,0 1 0,1-1 0,-1 1 0,2-1 0,0-14 0,0 20 935,0-11-3125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3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5958,'0'0'8007,"12"0"-7201,40-1-336,-46 0-442,-1 0 0,1 0-1,-1 0 1,0-1 0,0 1-1,0-2 1,0 1 0,0 0-1,0-1 1,-1 0 0,1 0 0,-1 0-1,0-1 1,0 1 0,6-8-1,3-4 36,0 0-1,16-29 0,-26 40-73,16-32 180,-16 28-193,1 0 0,0 1-1,0-1 1,1 1 0,-1 0 0,2 0-1,-1 0 1,1 1 0,0 0-1,0 0 1,14-10 0,-17 15 11,0 0 1,1 0-1,-1 1 1,1-1 0,-1 1-1,1-1 1,0 1-1,-1 1 1,1-1 0,-1 0-1,1 1 1,-1 0-1,1-1 1,-1 1-1,0 1 1,1-1 0,-1 0-1,0 1 1,0 0-1,0 0 1,0 0 0,0 0-1,0 0 1,-1 0-1,1 1 1,-1-1 0,1 1-1,-1 0 1,0 0-1,0 0 1,0 0 0,-1 0-1,3 6 1,0 6 133,-1 0-1,-1-1 1,0 1 0,-1 0-1,-1 0 1,-2 23 0,1 0-80,0-31-29,0-1 1,0 0-1,0 1 0,-1-1 1,0 0-1,0 0 0,0 0 1,-1 0-1,0-1 0,0 1 1,-1-1-1,-3 6 0,3-53-690,5 34 639,0 0 0,1 0 0,0 0 0,0 0 0,1 1 0,0-1-1,0 1 1,1-1 0,0 1 0,0 0 0,1 0 0,7-8 0,10-11 15,38-36 1,-51 53 72,1 0-1,1 1 1,-1 0 0,1 0-1,1 1 1,-1 1 0,1 0-1,0 1 1,1 0 0,-1 0-1,1 1 1,0 1 0,0 0-1,0 1 1,0 1 0,27 0-1,-40 1-48,1 0 0,0 1 0,0-1 0,0 0 0,0 1 0,0-1 0,-1 1 0,1-1 0,0 1 0,0 0 0,-1-1 0,1 1-1,0 0 1,-1-1 0,1 1 0,-1 0 0,1 0 0,-1 0 0,1-1 0,-1 1 0,1 0 0,-1 0 0,0 0 0,0 0 0,1 0-1,-1 0 1,0 0 0,0 1 0,3 36 36,-2-29-27,2 115 328,-4-111-314,0 1 0,-1-1-1,0 0 1,-1 1 0,0-1 0,-10 23 0,6-18-379,-6 6 742,-5-18-6999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3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42 4933,'0'0'8381,"13"-7"-7644,40-19-268,-50 24-440,-1 1-1,1 0 0,0 0 0,-1 0 0,1 1 0,0-1 1,-1 1-1,1-1 0,0 1 0,0 0 0,-1 0 0,1 0 0,0 0 1,0 1-1,3 0 0,-4 0 10,-1-1 0,1 1 1,-1 0-1,1 0 0,-1 0 0,0 0 1,1 0-1,-1 1 0,0-1 0,0 0 1,0 1-1,0-1 0,0 0 0,0 1 1,0-1-1,0 1 0,-1-1 0,2 3 1,0 6 130,0-1 1,-1 1-1,0 0 1,0 0 0,-1 0-1,-2 13 1,2-5-138,-1 2 5,0 0-1,-1-1 1,-1 1-1,-1 0 0,-1-1 1,0 0-1,-1 0 1,-2 0-1,0-1 0,-13 23 1,-82 125 262,101-162-303,0 1 1,1-1-1,-1 0 1,1 1 0,0-1-1,1 1 1,-1 0-1,1-1 1,0 1 0,0 6-1,0-3-28,1-7 28,0 0-1,-1 0 1,1-1-1,0 1 1,0 0-1,0 0 1,0-1-1,-1 1 1,1-1 0,0 1-1,0-1 1,0 1-1,0-1 1,0 0-1,0 1 1,0-1-1,0 0 1,0 0-1,1 0 1,-1 0-1,0 0 1,1 0-1,28 2-650,36-2-2292,-20 0-3149,-14 0-433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37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3011,'0'0'10548,"14"9"-8813,-11-1-1625,0 0-1,-1 0 0,0 0 1,-1 0-1,1 1 0,-2-1 0,1 0 1,-1 1-1,0-1 0,-3 13 1,2 9 204,2-4-217,-1 1 1,-2 0 0,-1-1 0,-1 1 0,-12 42 0,-43 105-760,58-171-868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3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6630,'0'0'5990,"28"43"-5606,-8-25-320,8-3-128,-8-8 192,0 0-320,4-3-576,-4-1-1250,12-3-4613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3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91 11947,'0'0'3305,"-3"14"-2622,-11 80-363,-1 122 1,15-215-352,0 0-1,1 1 1,-1-1 0,0 1 0,1-1 0,0 1 0,-1-1 0,1 0 0,0 1 0,-1-1 0,1 0 0,0 0-1,0 0 1,0 0 0,0 0 0,0 0 0,1 0 0,-1 0 0,0 0 0,0 0 0,1 0 0,-1-1-1,0 1 1,1 0 0,-1-1 0,0 0 0,1 1 0,-1-1 0,1 0 0,-1 1 0,1-1 0,2 0-1,62 0-1329,-44-1 172,-7 1-49,-1 0 1,1-2-1,-1 1 1,1-2-1,14-4 0,17-12-3438</inkml:trace>
  <inkml:trace contextRef="#ctx0" brushRef="#br0" timeOffset="1">521 1 2594,'0'0'12204,"-100"216"-11307,80-155-801,0 0 224,-8 1-128,0-1-160,-8-3-64,0-8 225,4-3-289,0-8 96,4-6-737,8-8-1730,4-3-2145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3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3844,'0'0'7463,"144"0"-7111,-84 0-320,-4 0-32,-4 0 0,-8 0 96,-8-3-224,-12-1 256,-12-3-384,-8 0-769,-4 3-1762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2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3780,'0'0'8904,"-4"-18"-8904,8 18 32,8 0-32,0 0-1185,-4 15-1442,8 6-2273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4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95 4324,'0'0'10842,"0"-9"-10025,0-18 151,0 20-6,0 24-757,0-9-184,0 23 97,0 1-1,-2-1 1,-1-1-1,-12 48 1,-25 46-315,-100 211-1,137-333-1023,1-9 420,-1-20 83,4-39 180,9-17 85,24-90 0,-7 42 863,-24 111-278,2 0 1,0 1-1,0-1 1,2 1 0,1 1-1,12-23 1,-16 34-101,0 0 0,0 1 0,1 0 0,0 0 0,1 0 0,-1 1 0,1 0 0,0 0 0,0 0 0,1 0 1,0 1-1,-1 0 0,1 1 0,0 0 0,1 0 0,-1 0 0,1 1 0,-1 0 0,9-1 0,25-1 28,82 2 0,-63 3-164,-59-1 95,0 1 0,1-1 0,-1 1 0,0-1 0,1 1-1,-1-1 1,0 1 0,0 0 0,0 0 0,0-1 0,0 1-1,0 0 1,0 0 0,0 0 0,0 0 0,0 0 0,0 0 0,0 1-1,-1-1 1,1 0 0,0 0 0,-1 0 0,1 1 0,-1-1-1,0 0 1,1 1 0,-1-1 0,0 0 0,0 1 0,0 1 0,3 50 191,-3-45-70,0-1-17,0 0 0,0 1 0,-1-1 0,0 0 0,0 0 0,0 0 0,-1 0 0,0-1 0,-1 1 0,1 0 0,-7 9 0,5-10-43,0-2 0,-1 1 0,1 0 0,-1-1 0,0 0 0,-1 0 0,1 0 0,0-1 0,-1 0 0,0 0 0,0 0 0,0-1 0,-11 3 0,-9 3-152,-1-1-1,-41 4 1,14-8-8113,43-3 2805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4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4228,'0'0'11478,"0"22"-10939,-1 2-420,-1 0-1,-1-1 1,-1 1 0,-1-1 0,-1 0 0,-1-1 0,-1 0 0,-12 24 0,-15 21 728,-52 75 1,-14 25-181,97-161-830,2 0 1,-1 0-1,0 0 0,1 0 0,0 0 0,1 0 1,-1 1-1,1-1 0,0 11 0,1-16-574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4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77 128,'0'0'11713,"1"-11"-10688,3-32-396,-4 41-583,0 1 0,1 0 0,-1 0-1,0 0 1,1 0 0,-1 0-1,1 0 1,-1 0 0,1 0-1,0 0 1,-1 0 0,1 1 0,0-1-1,0 0 1,-1 0 0,1 0-1,0 1 1,0-1 0,0 1-1,0-1 1,0 0 0,0 1-1,0 0 1,0-1 0,0 1 0,0 0-1,2-1 1,30 1 1023,-23 1-535,-8-1-498,0 0 0,0 0 0,0 0 0,0 1-1,-1-1 1,1 1 0,0-1 0,0 1 0,0 0 0,0 0 0,-1 0-1,1 0 1,0 0 0,-1 0 0,1 0 0,-1 1 0,1-1-1,-1 1 1,2 2 0,1 0 29,-2 1-1,1 0 1,0 0-1,-1 0 0,0 0 1,3 11-1,-1 6 154,0-1-1,1 38 1,-3 237 805,-3-153-5351,-12-143-1213,-3 0-769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4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5958,'0'0'4772,"80"0"-4516,-52 0-160,0 0-96,0 0-192,-4 0-929,-12 0-3011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4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61 151 5958,'0'0'6699,"0"22"-5498,0 126 49,-1-134-1169,0-1 0,-1 1 0,-1-1-1,0 1 1,-1-1 0,0 0 0,-1 0 0,-1-1 0,0 1 0,0-1 0,-9 12 0,11-104-1944,4 25 1454,10-69-1,-7 102 479,1 1 0,1 0 0,1 1 0,0 0 0,2 0 0,13-26 0,-19 42-44,1 0 0,-1 0 0,1 0-1,0 1 1,0-1 0,0 1 0,0 0 0,1 0 0,-1 0 0,1 0 0,0 1 0,0-1 0,0 1 0,0 0 0,0 0 0,0 1 0,10-3-1,-1 2-15,1 0-1,0 1 1,0 1-1,20 1 1,2 0 349,-34-1-363,-1 1 1,0-1 0,0 0 0,0 1 0,0-1 0,1 1-1,-1-1 1,0 1 0,0 0 0,0-1 0,0 1 0,0 0-1,0 0 1,-1 0 0,1 0 0,0 0 0,0 0 0,-1 0-1,1 0 1,0 0 0,-1 0 0,1 0 0,-1 0 0,1 0-1,-1 0 1,0 0 0,1 1 0,-1-1 0,0 0 0,0 2-1,4 44 121,-4-35-49,1 194 1188,-2-197-1238,-1 1 1,0-1 0,0 0 0,-1 0 0,0 0 0,-1 0 0,0 0 0,0 0 0,-1-1-1,0 0 1,-1 0 0,0-1 0,0 1 0,0-1 0,-1 0 0,-10 8 0,16-15-178,1-13-1874,0 8 2072,1 0 0,0 0 0,0 0 0,0 0 0,1 1 0,-1-1-1,1 0 1,0 1 0,1-1 0,-1 1 0,1 0 0,0 0 0,0 0 0,0 0 0,0 0 0,1 1 0,0-1 0,-1 1 0,6-3 0,3-3 93,0 2-1,1-1 1,-1 2-1,1-1 1,23-6 0,-6 1-138,1-1 0,42-26 0,16-8 1432,-88 47-1414,0-1 1,-1 1 0,1 0 0,0 0 0,0 0 0,-1 0 0,1 0 0,0 0 0,-1 0 0,1 0 0,0 0 0,0 0 0,-1 0 0,1 0 0,0 0 0,-1 1 0,1-1 0,0 0 0,-1 1 0,1-1 0,0 0 0,-1 1 0,1-1 0,-1 1 0,1-1 0,-1 1 0,1-1 0,-1 1 0,1-1 0,-1 1 0,1-1 0,-1 1 0,0 0 0,1-1 0,-1 1 0,0 0 0,1-1 0,-1 1 0,0 0 0,0-1 0,0 1 0,0 0 0,0-1 0,0 1 0,0 0 0,0 0 0,0 0 0,2 47 352,-3-37-220,2 40 30,0-11-52,-1 0 0,-2 0 0,-14 71 0,13-88-990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4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 4837,'0'0'11018,"-12"-7"-11146,48 14-289,12 0 161,9-7-3972,7 0-6598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4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3940,'0'0'11830,"5"-3"-11462,-2 1-378,-2 1 35,0 0 0,0 0 0,1 0 1,-1 0-1,0 1 0,0-1 0,0 0 1,1 1-1,-1-1 0,0 1 0,1-1 1,-1 1-1,0-1 0,1 1 0,-1 0 1,1 0-1,-1 0 0,0 0 0,1 0 1,-1 0-1,1 0 0,-1 0 0,0 1 1,1-1-1,-1 0 0,0 1 0,1-1 1,-1 1-1,0 0 0,1-1 0,-1 1 1,0 0-1,0 0 0,0 0 0,0 0 1,0 0-1,0 0 0,0 0 0,0 0 1,1 2-1,3 9 124,-1 0-1,0 0 1,-1 1 0,0 0-1,-1-1 1,1 26 0,0-4 139,4 51 157,-4 99-1,1 29 44,-3-201-477,1 0-1,0 1 0,1-1 0,0-1 0,1 1 0,10 21 0,-12-29-13,-1 0-1,1-1 1,1 1 0,-1-1-1,0 1 1,1-1-1,0 0 1,-1 0 0,1 0-1,1-1 1,-1 1 0,0-1-1,1 1 1,-1-1-1,1 0 1,-1 0 0,1-1-1,0 1 1,0-1-1,0 0 1,0 0 0,0 0-1,8 0 1,-1-1 19,50-4 183,-57 3-179,-1 0-1,1-1 0,0 1 1,-1-1-1,1 0 0,-1 1 0,1-2 1,-1 1-1,0 0 0,0-1 1,0 1-1,0-1 0,4-5 1,11-18-73,0 0 0,-2-1 0,0-1 0,-2-1 0,17-50 0,35-159-28,-49 171 90,-8 28-194,1 0 0,2 1 0,2 0 0,2 1 0,28-49 0,-42 84 154,4-11-67,-6 12-153,0 18-1051,0 81-3369,0-62 58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4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1185,'0'0'13170,"13"-3"-11238,31-22-1145,-9 4-443,1 2 1,61-24 0,-50 26-359,1 2-1,1 2 1,0 3 0,1 1 0,98-3-1,-146 13 15,0 0 0,0 0-1,-1 0 1,1 0-1,0 0 1,0 0-1,-1 0 1,1 1 0,-1-1-1,1 0 1,-1 1-1,1 0 1,-1-1-1,0 1 1,0 0 0,0 0-1,0-1 1,0 1-1,0 0 1,-1 0-1,1 0 1,-1 0 0,1 0-1,-1 0 1,0 0-1,1 0 1,-1 4-1,5 60 286,-5-27-372,0-23-6451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5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6822,'0'0'7047,"0"-9"-5878,0 6-1121,0-1 29,0 0 1,0 0-1,0 0 0,0 0 1,1 0-1,0 0 1,0 0-1,0 0 1,0 0-1,1 1 1,0-1-1,-1 0 0,1 1 1,0-1-1,3-2 1,2-3 241,7-9-146,0 0 0,2 1 0,0 1 1,27-22-1,-10 12-175,-27 20-31,1 0 0,0 0 0,0 1 0,1-1 0,-1 1 0,1 1 0,0 0 0,0 0 0,1 0 0,-1 1 0,1 1 0,0-1 0,0 1 0,16-1 0,-24 3 27,1 0 0,-1 0 0,1 0 0,-1 0 0,1 0 0,-1 0 0,1 0 0,-1 1 0,1-1 0,-1 0 0,0 1-1,1-1 1,-1 1 0,0 0 0,1-1 0,-1 1 0,0 0 0,0 0 0,2 2 0,5 25-125,-6-15 154,4 27 162,-2 1-1,-1 0 1,-3 0 0,-5 54-1,-3-71-109,3-17-9,2-17-9,4-2-107,1 0 1,0 0-1,1 0 1,1 0 0,-1 1-1,2 0 1,-1-1-1,2 2 1,-1-1-1,1 1 1,1-1-1,0 2 1,13-14-1,9-10-247,2 2-1,45-36 0,-71 63 283,1 0-1,0 0 0,-1 1 1,1 0-1,0 1 0,0-1 0,1 1 1,-1 0-1,0 0 0,1 1 1,0 0-1,-1 0 0,1 1 0,-1-1 1,1 2-1,8 0 0,1-1 81,-15 1-60,0-1 0,0 1 0,0 0 0,0-1 0,1 1 0,-1 0 0,0 0 0,0 0 0,-1 0 0,1 0 0,0 0 0,0 0 1,0 1-1,-1-1 0,1 0 0,-1 0 0,1 0 0,-1 1 0,1-1 0,-1 0 0,0 1 0,1-1 0,-1 0 0,0 4 0,5 37 227,-5-41-227,2 184 1229,-3-97-5394,1-74-1162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7:5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17168,'0'0'1730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2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3395,'0'0'9316,"10"17"-8750,-7-13-553,9 15 158,-1 1 0,-1 1 1,-1 0-1,0 0 0,-1 1 0,4 25 0,7 117 889,-5 311 0,-15-356-820,1-118-144,0-27-1788,5-114-499,-2-67 148,-4 202 2046,1 1-1,-1 0 0,0-1 0,0 1 0,-1 0 0,1 0 0,-1-1 1,0 1-1,0 1 0,0-1 0,-1 0 0,1 0 0,-1 1 0,0 0 1,0-1-1,0 1 0,-1 0 0,1 0 0,-1 1 0,1-1 0,-1 1 1,0 0-1,0 0 0,0 0 0,-6-2 0,-1 0 57,-1 1 0,0 0 0,1 1 0,-1 0 0,0 0 0,0 1 1,0 1-1,-19 2 0,28-1-28,0 0 0,-1 0 0,1 0 1,-1 1-1,1-1 0,0 1 0,0 0 0,0 0 1,0 0-1,0 1 0,1-1 0,-4 4 0,-33 38 145,26-28-53,5-7-92,1 1-1,0 0 1,0 1-1,1-1 1,0 1-1,1 0 1,1 1-1,-1 0 0,2-1 1,0 1-1,0 0 1,1 1-1,1-1 1,0 0-1,0 0 1,2 16-1,-1-25-19,1 0 0,-1 0-1,1 1 1,-1-1 0,1 0 0,0 0-1,1 0 1,-1 0 0,0-1 0,1 1-1,-1 0 1,1 0 0,0-1 0,0 1-1,0-1 1,0 0 0,1 1 0,-1-1-1,1 0 1,-1 0 0,1-1 0,0 1-1,-1 0 1,1-1 0,0 0 0,0 0-1,0 0 1,0 0 0,0 0 0,1 0-1,3 0 1,14 2-124,0-1-1,1 0 1,34-2-1,-32-1-251,59 1-1894,-47 0-1066,-11 0-1842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5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4 593 10474,'0'0'5077,"-1"-9"-2000,-2-33-2674,4 14-387,1 0 0,2 0 0,0 1-1,16-50 1,50-101 7,-60 157-46,0 1-1,25-33 1,-30 45 13,1 0 0,1 1 0,-1 0 0,1 0 0,0 0 0,1 1-1,0 0 1,0 1 0,10-6 0,-14 9 2,-1 1 1,0 0-1,0 0 1,1 0-1,-1 0 0,0 0 1,1 0-1,-1 1 1,1 0-1,-1 0 0,1 0 1,-1 0-1,1 0 1,-1 1-1,1 0 0,-1-1 1,0 1-1,1 0 1,5 3-1,-4-1 4,-1 1-1,1-1 1,-1 1-1,1 0 1,-1 0-1,-1 0 1,1 0-1,0 1 1,-1 0 0,0-1-1,3 7 1,2 7 42,0 0 1,-1 1 0,-1 0-1,-1 0 1,6 36 0,12 142 321,-2 213 0,-21-409-184,0-11-149,3-37-209,2-1 0,3 1 0,24-84 0,-9 39-206,-12 41 194,-1 4 66,20-59 0,-25 93 125,0 0 1,1 0-1,0 1 1,1 0 0,1 0-1,0 0 1,0 1-1,1 1 1,12-12-1,-17 18 6,1 1-1,-1 1 0,1-1 0,0 0 1,0 1-1,1 0 0,-1 0 0,0 1 1,0-1-1,1 1 0,-1 1 0,7-1 1,73 0 171,-52 2-9,-29-1-160,-1 0 1,0 0 0,0 0-1,0 0 1,0 1-1,1-1 1,-1 1 0,0 0-1,0 0 1,0 0 0,0 0-1,0 1 1,-1-1-1,1 1 1,0 0 0,3 2-1,-3 0 10,0 0 0,0 0 0,0 1 0,-1-1 0,1 1 0,-1-1 0,0 1 0,-1 0 0,3 6 0,1 16 128,0-1 0,-2 1 0,-1-1-1,-1 1 1,-3 38 0,0-3-17,2 386 525,0-446-747,20-6-13074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5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8 4452,'0'0'7986,"10"-2"-6886,2 0-686,7-1-30,1 2 3719,-39 24-3794,-61 35-66,-2-4-1,-3-3 1,-111 49-1,-29 18-16,218-114-210,-1 0-1,2 0 1,-1 1-1,0 0 1,-9 10 0,14-12-14,0 0 1,0 0 0,0 0 0,0 0 0,0 0 0,1 1-1,0-1 1,-1 0 0,1 1 0,1-1 0,-1 1 0,0 0-1,1-1 1,0 1 0,0 4 0,0-7-3,0 1 0,1-1 1,-1 1-1,1-1 0,-1 1 0,1-1 1,0 0-1,-1 1 0,1-1 0,0 0 1,0 1-1,0-1 0,0 0 0,0 0 0,0 0 1,0 0-1,1 0 0,-1 0 0,0 0 1,1 0-1,-1 0 0,0-1 0,4 2 1,42 14 15,-30-11-6,17 3 101,-1 0 1,1-2-1,62 3 0,110-10 249,-88-1-284,-111 2 391,6-1-1901,-12 1 1231,-1 0 0,1-1 0,-1 1 0,0 0 1,1-1-1,-1 1 0,0 0 0,1 0 0,-1-1 0,0 1 1,1-1-1,-1 1 0,0 0 0,0-1 0,1 1 0,-1-1 1,0 1-1,0 0 0,0-1 0,0 1 0,0-1 1,0 1-1,0-1 0,1 1 0,-1-1 0,0 1 0,-1-1 1,1-9-3994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5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5221,'0'0'9438,"3"5"-7906,-1-2-1366,1 0 0,-1 0-1,1 0 1,0-1 0,0 1-1,0-1 1,0 0 0,1 1 0,-1-1-1,1-1 1,-1 1 0,1 0-1,0-1 1,-1 0 0,1 0-1,0 0 1,5 0 0,82 7 1259,-61-7-1082,235 4 320,-171-6-861,-91 1 14,1 0 0,-1 0 0,0-1-1,0 1 1,1-1 0,-1 0 0,0 0 0,0 0 0,0 0 0,0 0-1,0-1 1,0 1 0,-1-1 0,4-2 0,15-23-6289,-13 12-1759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5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10154,'0'0'5455,"4"0"-4723,231 0 373,-234 0-1174,0-1 1,-1 1-1,1-1 1,-1 0 0,1 1-1,-1-1 1,1 0-1,-1 1 1,1-1-1,-1 0 1,1 0-1,-1 0 1,0 1-1,0-1 1,1 0-1,-1 0 1,0 0 0,0 0-1,0 1 1,0-2-1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5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0 7047,'-163'45'811,"158"-43"-717,0-1 0,1 1 0,-1 0 0,1 0 0,0 0 0,-1 1 0,1-1 0,0 1 0,0 0-1,-3 3 1,6-4 48,-1 0-1,1 0 0,0 0 0,0 0 0,0 0 0,0 0 0,0 0 0,0 1 0,1-1 0,-1 0 1,0 4-1,-2 7 485,-2 10-252,1 0 1,0 0-1,2 0 1,1 0-1,1 0 1,3 27 0,-2 11 13,-1-57-378,0 0 0,1 0-1,-1 0 1,1 0 0,0 0-1,0 0 1,0 0 0,0 0-1,1 0 1,-1-1-1,1 1 1,0 0 0,0-1-1,1 1 1,-1-1 0,1 0-1,-1 0 1,1 0 0,0 0-1,0-1 1,1 1-1,-1-1 1,0 1 0,1-1-1,-1 0 1,1-1 0,0 1-1,0 0 1,0-1 0,0 0-1,4 1 1,14 2 46,0-1 1,0-1-1,1 0 1,34-4-1,-21 2 133,-19-1-130,24 3 38,-40-2-77,0 1 0,1-1 0,-1 1 0,1 0 0,-1 0 0,0-1 0,0 1 0,1 0 0,-1 0 0,0 0 1,0 0-1,0 0 0,0 1 0,0-1 0,0 0 0,0 0 0,-1 1 0,1-1 0,0 0 0,-1 1 0,1-1 0,-1 1 1,1-1-1,-1 1 0,0 2 0,5 29 302,-2 0 1,-2 0-1,-1 1 1,-5 41-1,3-67-245,0 0 0,-1 0 0,0 0 1,0 0-1,-1 0 0,0-1 0,0 1 0,-1-1 0,1 0 0,-2-1 1,1 1-1,-1-1 0,0 0 0,0 0 0,-1-1 0,1 0 0,-1 0 1,0 0-1,-1-1 0,1 0 0,-16 5 0,0 0 63,-1-1-1,1-1 1,-1-1 0,0-1-1,-1-2 1,-31 2 0,-87-5-55,142-22-864,1 18 499,0 1 1,0-1 0,0 0 0,0 1-1,1-1 1,0 1 0,-1-1 0,1 0 0,1 1-1,-1-1 1,0 1 0,1 0 0,0-1-1,0 1 1,0 0 0,0 0 0,0 0 0,0 1-1,1-1 1,0 0 0,-1 1 0,7-4-1,29-23-4497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5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1 470 12556,'0'0'5440,"9"-5"-5307,22-12-89,0-2 0,-1-1 1,-1-1-1,-1-2 0,-1-1 0,-1-1 0,-1-1 0,-1-1 1,-1-1-1,34-57 0,-57 85-52,0-1 0,0 0 0,1 1 0,-1-1 0,0 1 0,1-1 1,-1 0-1,1 1 0,-1-1 0,1 1 0,-1 0 0,1-1 0,-1 1 0,1-1 0,-1 1 0,1 0 0,-1-1 1,1 1-1,0 0 0,-1 0 0,1-1 0,0 1 0,-1 0 0,1 0 0,0 0 0,-1 0 0,1 0 0,0 0 1,-1 0-1,1 0 0,0 0 0,0 0 0,20 17-53,-16-11 88,0 0 0,-1 1 0,0 0 0,-1 0 0,4 7 0,-2 11 7,-1 1 1,-1-1-1,-1 1 0,-1-1 1,-4 45-1,0 2 80,-1-62-124,0-23-60,5 1 52,0 1 1,1 1-1,0-1 0,0 0 0,1 0 1,1 1-1,7-18 0,45-73-98,-14 28 112,-19 26-46,-5 11-23,29-47-1,-46 82 73,0-1 1,0 0 0,0 1-1,0-1 1,0 1-1,1-1 1,-1 1-1,0-1 1,1 1-1,-1 0 1,1 0 0,0 0-1,-1 0 1,1 0-1,0 0 1,0 0-1,0 0 1,-1 1-1,1-1 1,0 1-1,0-1 1,0 1 0,0 0-1,0 0 1,0 0-1,0 0 1,0 0-1,0 0 1,0 0-1,2 2 1,-1-1 7,0 0 0,-1 1-1,1-1 1,-1 1 0,1 0 0,-1 0 0,0 0 0,0 0-1,0 1 1,0-1 0,0 0 0,0 1 0,-1-1 0,1 1 0,-1 0-1,0-1 1,0 1 0,0 0 0,1 3 0,7 41 134,-2 1 0,-2-1 0,-2 1 1,-5 70-1,1-36-57,0-52-214,-1-1 1,-2 0-1,-13 55 1,17-83 32,0-1 1,0 0-1,0 0 0,0 1 1,0-1-1,0 0 1,0 0-1,0 0 0,0 1 1,0-1-1,0 0 0,-1 0 1,1 0-1,0 1 1,0-1-1,0 0 0,0 0 1,0 0-1,-1 1 0,1-1 1,0 0-1,0 0 1,0 0-1,-1 0 0,1 0 1,0 0-1,0 0 0,0 1 1,-1-1-1,1 0 1,0 0-1,0 0 0,-1 0 1,1 0-1,0 0 0,0 0 1,0 0-1,-1 0 1,1 0-1,0 0 0,0 0 1,-1 0-1,1-1 0,0 1 1,0 0-1,0 0 1,-1 0-1,1 0 0,0 0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5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8520,'0'0'5403,"13"0"-4779,41-1-421,-51 2-179,0-1 1,0 1-1,0-1 1,0 1-1,0 0 1,0 1-1,0-1 1,0 0-1,-1 1 0,1-1 1,0 1-1,-1 0 1,1 0-1,-1 0 1,0 0-1,0 1 1,1-1-1,-2 0 1,1 1-1,0-1 0,2 5 1,-1-1 69,0 0 0,-1 1 1,1-1-1,-1 1 0,0 0 0,-1 0 1,1 10-1,0-7-52,-1 0 0,0 0 1,-1 1-1,0-1 0,0 0 1,-1 0-1,-1 0 0,1 0 1,-2 0-1,1 0 0,-2 0 1,1-1-1,-9 16 0,-106 157 289,116-178-304,-1 0 0,1 1 0,0-1 0,0 1 0,0 0 0,1 0 0,-1 0 0,1-1 0,0 1 0,1 0 0,-1 0 0,1 8 0,1-10-12,-1-1-1,0 0 1,1 1-1,-1-1 1,1 0-1,0 1 1,0-1-1,-1 0 1,2 0-1,-1 0 1,0 1-1,0-1 1,1 0-1,-1-1 1,1 1-1,-1 0 1,1 0-1,0-1 1,0 1-1,0-1 1,0 1-1,0-1 0,0 0 1,0 0-1,0 0 1,3 1-1,15 3-421,0-1-1,1-1 0,-1-1 0,1-1 0,34-1 0,-22-1-2483,0 1-2880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5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10954,'0'0'6310,"212"0"-5477,-155 0-641,-9 0-192,0 0-64,-8 0-544,-4 0-898,-8 0-1056,-8 0-4645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5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10922,'0'0'3428,"-12"176"-2948,12-132 0,0 6-415,0-3 351,4 0-288,8-8-192,8-6 64,-4-4-128,4-15-1185,8-7-641,-4-3-865,4-4-4868</inkml:trace>
  <inkml:trace contextRef="#ctx0" brushRef="#br0" timeOffset="1">425 152 10250,'0'0'4388,"-21"35"-3587,-65 115-171,76-130-433,0 1 0,2 0 1,0 0-1,1 1 0,2-1 1,0 1-1,1 1 1,-1 37-1,-2 7 210,2-11-1352,1 61 0,6-101-3037,4-7-2633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5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1 436 8104,'0'0'8536,"4"-6"-7885,12-11-609,0 1 0,1 1-1,1 0 1,32-19 0,-25 16 68,0 0 0,36-35 0,-35 23 170,-1-2-1,35-60 1,-20 29-153,-34 62-406,-4 12 294,-1 20 242,-1-29-255,-4 366 185,0-328-1063,4-39 786,0-5-754,1-3 800,0 0 0,0-1-1,1 1 1,0 0 0,0 0 0,0 0-1,1 0 1,0 1 0,1-1 0,-1 1-1,6-8 1,59-70-50,-33 43 105,-20 23 2,94-111 389,-92 112-247,0 0 0,1 1 0,1 1 1,38-23-1,-55 36-137,0 1-1,0 0 1,0 0 0,1 0 0,-1 0 0,0 0 0,1 1 0,-1-1-1,0 1 1,1 0 0,2-1 0,-4 1-8,-1 0 0,1 1 0,0-1 0,0 0 0,-1 0 0,1 0 0,0 1 0,0-1 0,-1 0 0,1 1 1,-1-1-1,1 1 0,0-1 0,-1 1 0,1-1 0,-1 1 0,1-1 0,-1 1 0,1 0 0,-1-1 0,1 1 0,-1 0 0,1 0 0,0 5 62,1-1 0,-1 1-1,-1 0 1,1 0 0,-1 0 0,0-1-1,-1 9 1,1 6 153,0 8-17,0-1-1,-1 1 0,-2-1 1,-1 0-1,-12 46 0,-58 205-185,54-157-3343,9-66-939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0:0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5189,'0'0'4260,"0"-1"-3897,0 0 0,0 0 0,1 0 0,-1 0 0,0 0 0,0 0 0,1 0 0,-1 0 0,0 0 0,1 0 0,-1 0 0,1 1 0,-1-1 0,1 0 0,0 0 0,-1 0 0,1 1 0,1-2 0,43 2-264,1 2 0,-1 1-1,74 17 1,-3 4 131,136 10-1,-219-28-7110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21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3716,'0'0'8488,"16"75"-8168,0-46-160,0 3-128,-8 1-32,0-4 0,-8 3 64,0-3-224,0 0 160,0-8-1249,0-6-1730,0-4-4100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12524,'0'0'4564,"16"0"-4318,63-3-83,0-4-1,0-3 1,142-38 0,-220 48-215,1 0 1,0-1-1,0 1 0,0 0 1,0-1-1,0 0 0,0 1 1,-1-1-1,1 0 0,0 0 1,-1 0-1,1 0 0,0 0 1,-1 0-1,1 0 1,-1-1-1,0 1 0,1 0 1,-1-1-1,0 1 0,0-1 1,0 0-1,0 1 0,0-1 1,0 0-1,-1 0 0,1 1 1,0-1-1,-1 0 0,0 0 1,1 0-1,-1 0 0,0-2 1,0 3-58,0 1 0,0-1 0,-1 1 0,1-1 1,0 1-1,-1-1 0,1 1 0,-1-1 0,1 1 1,0-1-1,-1 1 0,1-1 0,-1 1 0,1-1 1,-1 1-1,0 0 0,1 0 0,-1-1 0,1 1 1,-1 0-1,1 0 0,-1-1 0,0 1 0,1 0 1,-1 0-1,0 0 0,1 0 0,-1 0 0,0 0 1,1 0-1,-1 0 0,0 0 0,-4 0-715,-25-4-4007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9385,'0'0'3785,"0"15"-3209,-2 47-74,3-55-398,0 0 0,0 0 0,0 0 0,1 0 0,0-1 0,1 1 0,-1 0 1,1-1-1,0 0 0,7 11 0,11 27 753,-19-41-839,0 1 0,-1-1 1,1 0-1,0 1 0,1-1 0,-1 0 0,0 0 0,1-1 1,0 1-1,-1 0 0,1-1 0,0 0 0,1 1 0,-1-1 1,0 0-1,0-1 0,1 1 0,-1-1 0,1 1 0,0-1 1,-1 0-1,1 0 0,6 0 0,11 2-89,-1 0 1,43-2-1,-49-1 13,6 0-32,2-1 36,0 1 0,-1 2-1,1 0 1,25 6-1,-42-7 57,1 1 0,-1 0 0,1 0 0,-1 0 0,0 1 0,0-1 0,0 1 0,0 1 0,-1-1 0,1 1 0,-1-1 0,0 1 0,0 1 0,0-1 0,0 0 0,-1 1-1,0 0 1,0 0 0,0 0 0,4 10 0,1 14 212,-1 0-1,-1 0 1,-1 1-1,-2 0 1,-1 59-1,-2-87-164,0 0-1,-1 0 1,1 0-1,-1-1 0,1 1 1,-1 0-1,0 0 1,0-1-1,1 1 1,-1-1-1,0 1 0,0 0 1,-1-1-1,1 0 1,0 1-1,0-1 0,-1 0 1,1 0-1,-1 1 1,1-1-1,-1 0 0,0 0 1,1-1-1,-1 1 1,0 0-1,-1 0 1,-55 13 505,45-11-440,-45 5-34,-1-3 0,-89-3 0,97-2-53,46 0-17,-1 0 0,1 0 0,-1 0 0,1-1 0,0 0 0,-1 0 0,1 0 0,0-1 0,0 0 0,0 0 0,0 0 0,-5-3 0,8 3-62,0 0 0,0 0-1,1 0 1,-1 0 0,1 0 0,-1 0 0,1-1 0,0 1 0,0 0 0,0-1-1,0 1 1,0-1 0,0 1 0,1-1 0,-1 1 0,1-1 0,0 1 0,0-1-1,0 0 1,0 1 0,0-1 0,0 0 0,1 1 0,-1-1 0,1 1 0,0-1-1,1-3 1,0 2-115,-1 0-1,1 1 0,0-1 1,0 0-1,1 1 0,-1-1 1,1 1-1,-1 0 0,1 0 1,0 0-1,1 0 0,-1 0 1,0 1-1,1-1 1,-1 1-1,6-3 0,9-3-902,-1 0 0,26-6-1,-26 8-208,59-19-5026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1 517 9897,'0'0'7885,"6"0"-6801,-4-1-1055,1 1 0,-1 0 0,1-1 0,0 0 0,-1 1 0,1-1 0,-1 0 0,0 0 0,1 0 0,-1-1 0,0 1 0,0-1 0,0 1 0,1-1 0,-2 0 0,1 1 0,0-1 0,0 0 0,0 0 0,-1 0 0,0-1 0,1 1 0,-1 0 0,0-1 0,2-3 0,5-8-14,63-83-33,-42 58 11,43-71 0,-62 90-35,-7 13 31,0 1 0,0 0 0,1-1 1,0 1-1,7-7 0,-9 11-3,0 0 1,0 0 0,1 1-1,-1-1 1,0 1 0,1-1-1,0 1 1,-1 0 0,1 0-1,0 0 1,-1 0 0,1 0-1,0 1 1,0 0 0,0-1-1,0 1 1,3 0 0,-4 0 9,1 0 0,-1 0 0,0 0 1,1 0-1,-1 0 0,0 1 1,1-1-1,-1 1 0,0-1 0,0 1 1,1 0-1,-1 0 0,0 0 1,0 0-1,0 0 0,0 1 0,0-1 1,0 1-1,2 1 0,-2 1 2,-1-1-1,1 0 0,0 1 1,-1 0-1,0-1 0,0 1 0,0 0 1,0 0-1,0 0 0,-1-1 0,0 7 1,2 176 242,-3-100-197,1-85-273,0-24-512,0 9 658,-1 5-8,1 0 0,0 0 0,1 0 1,-1 0-1,2 0 0,-1 0 0,2 0 0,-1 1 0,1-1 1,7-14-1,14-20 69,2 1 0,2 2-1,2 1 1,2 1 0,53-51 0,-82 86 15,0 0 1,1 1 0,-1-1-1,1 1 1,-1 0-1,1-1 1,0 2-1,0-1 1,0 0-1,0 1 1,0-1-1,0 1 1,0 1-1,0-1 1,0 0-1,1 1 1,-1 0-1,0 0 1,9 1-1,-11 0 12,-1 0 0,1 0 0,0 0 0,0 0 0,0 0 0,-1 0 0,1 0-1,-1 1 1,1-1 0,-1 1 0,1-1 0,-1 1 0,0-1 0,0 1-1,0 0 1,0 0 0,0 0 0,0 0 0,0-1 0,-1 1 0,1 0-1,-1 0 1,1 0 0,-1 0 0,0 3 0,6 58 702,-6 10-431,8 204 827,-8-270-1702,0-4-141,0 0 0,0 0 0,0 0-1,0 1 1,0-1 0,1 0 0,0 0-1,1 6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13068,'0'0'4410,"17"0"-4068,57 2-262,-68-1-74,1 0 1,-1 1 0,0 0 0,0 0-1,0 0 1,0 1 0,0-1 0,-1 2-1,1-1 1,-1 0 0,0 1 0,1 0 0,-2 0-1,1 1 1,-1-1 0,1 1 0,-1 0-1,0 0 1,-1 1 0,1-1 0,-1 1-1,0-1 1,-1 1 0,0 0 0,1 0-1,-2 1 1,1-1 0,-1 0 0,1 9-1,-1 25 202,-2-1-1,-2 0 0,-1 0 0,-16 63 0,14-79-198,-4 34 863,10-56-873,1 0 0,-1 0 0,1-1 0,-1 1 1,1 0-1,-1 0 0,1-1 0,0 1 0,-1 0 0,1-1 0,0 1 0,0-1 0,-1 1 1,1-1-1,0 1 0,0-1 0,0 0 0,0 1 0,0-1 0,0 0 0,0 1 0,-1-1 1,1 0-1,0 0 0,2 0 0,35 4-81,-28-4 37,127 4-3331,-108-4 1446,12 0-2768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22 801,'0'0'17360,"153"7"-17040,-105-7-127,0 0-65,-8 0-256,-4 0-673,-12-10-1025,-8-8-2594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10954,'0'0'5766,"-56"212"-5029,56-172-417,0 3 0,0-3-224,4-8-96,4-7 0,0-10 0,0-8-288,4-7-1442,4 0-95,8 0-994,0-7-1697</inkml:trace>
  <inkml:trace contextRef="#ctx0" brushRef="#br0" timeOffset="1">369 87 9321,'0'0'8232,"-77"188"-7432,61-134 1,8 7-513,4-7 353,0 3-417,0-2-32,4 2-192,-8-3 0,8-11-32,-4-3-224,0-11-705,4-11-2082,0-7-1505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12043,'0'0'4618,"12"-20"-4196,5-8-347,-8 11-41,0 1 0,2 1 0,0 0 0,25-26 0,82-97 901,-117 136-913,0 0 1,1 0 0,-1 1-1,1-1 1,-1 0 0,1 1-1,0-1 1,0 1 0,0 0-1,0 0 1,0 0 0,0 0-1,0 0 1,0 0 0,0 0-1,0 0 1,0 1 0,4-1-1,-5 1-26,1 0 0,-1 1 0,0-1 0,0 0-1,1 1 1,-1-1 0,0 1 0,0 0 0,0-1-1,0 1 1,1 0 0,-1 0 0,0 0 0,0 0 0,-1 0-1,1 0 1,0 0 0,0 0 0,0 0 0,-1 0-1,1 0 1,0 0 0,-1 1 0,1-1 0,-1 0-1,0 0 1,1 1 0,-1-1 0,0 0 0,0 1-1,0-1 1,0 0 0,0 3 0,2 8 45,-1 1 1,-1-1-1,0 1 1,-1 0-1,-1-1 1,1 1-1,-2-1 0,0 0 1,0 0-1,-1 0 1,-1 0-1,0 0 1,0-1-1,-1 0 1,-1 0-1,-13 17 1,-1 5-38,17-25-28,-1 0-1,0 0 1,0-1 0,-12 13-1,17-20-12,0-4-51,1 1 54,0-1 0,0 0 0,0 1 0,0-1 0,1 0 0,-1 1 0,1 0 0,0-1 0,0 1 0,0 0 0,1 0 0,-1 0 0,1 0 0,3-3 1,53-42 74,-39 33-83,148-134 27,-91 78-8,-70 65 22,-4 3-12,0-1 1,0 1 0,0 0-1,1 0 1,-1 1 0,1-1-1,0 1 1,0 0 0,0 0-1,0 0 1,0 0 0,0 1-1,1 0 1,5-2 0,-9 44-116,0-31 280,-1 1 0,-1 0 0,0 0 0,0 0 0,-1 0 0,-1-1 1,0 1-1,0-1 0,-7 15 0,2-9-556,-33 77 1914,32-61-3710,6 0-3619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14574,'0'0'3715,"20"25"-2850,16-10-513,8-4 1,0-8-289,-4-3-64,-4 0-128,-4 0-1602,0 0-1217,-8 0-3203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7303,'0'0'6571,"23"0"-5695,177 0 555,-83-7-289,-117 47-1003,1 6 162,0-22 122,-4 48 1,3-69-419,-1 0 1,-1 0 0,1 0 0,0-1-1,-1 1 1,1-1 0,-1 1 0,0-1 0,0 0-1,0 1 1,0-1 0,0 0 0,-1 0-1,1-1 1,-5 4 0,-13 11 67,11-4-60,1-1 1,0 1-1,0 0 1,1 1-1,-6 16 0,0-2-168,3-14 9,7-18-202,3 2 329,0 0 0,0 0 0,1 1 0,0-1 0,-1 0-1,1 1 1,0-1 0,0 0 0,0 1 0,2-3 0,271-372-617,-265 363 636,-7 10-26,1-1 1,0 1-1,-1-1 0,1 1 1,1 0-1,-1 0 1,1 0-1,-1 1 1,1-1-1,0 1 0,0 0 1,1 0-1,-1 0 1,7-2-1,-10 6 22,0 0-1,0 1 1,-1-1 0,1 0-1,-1 1 1,1-1 0,-1 1-1,1-1 1,-1 1 0,0-1 0,1 1-1,-1-1 1,0 1 0,0 0-1,0-1 1,0 1 0,-1-1-1,0 4 1,2 15 476,3 2-68,-1 1 0,-1-1 0,-1 1 0,-3 31 0,1-9-182,2 7-87,0-19-36,0 1 1,-3-1-1,-1 0 1,-1 0-1,-9 33 0,11-57-456,-1 7 567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4388,'0'0'14542,"160"0"-13934,-108 0-608,-8 0 97,0 0-97,-16 0-32,-4 0 32,-8 0-801,-8 0-641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2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13517,'0'0'1377,"0"7"-7559,4 26-1025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9865,'0'0'6086,"240"0"-6086,-180 0-32,-8 0-1153,4 0-3235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529 132 10378,'0'0'3977,"-14"34"-3043,-42 108 80,54-137-923,0 0-1,0 0 1,1 0-1,-1 1 1,1-1-1,1 0 0,-1 0 1,1 1-1,0-1 1,0 7-1,1-10-37,-1 0-1,1-1 1,0 1 0,0 0 0,0-1-1,0 1 1,0 0 0,0-1 0,0 1-1,0-1 1,1 1 0,-1-1 0,1 0-1,-1 0 1,2 1 0,5 5 164,0-1-81,0 0 1,0-1 0,1 0 0,0 0-1,0-1 1,0 0 0,0 0-1,1-1 1,0 0 0,-1-1-1,21 2 1,9-1 95,70-3 0,-46-2-169,-44 1-36,1 0 0,-1-1 0,0-2 0,0 1 1,0-2-1,0-1 0,-1 0 0,0-1 0,28-16 0,-38 19-21,0-1 1,0 0-1,0-1 0,-1 0 1,1 0-1,-1 0 1,-1-1-1,1 0 0,-1 0 1,-1-1-1,1 0 0,-1 0 1,0 0-1,-1 0 1,0-1-1,-1 0 0,1 0 1,-2 0-1,1 0 0,-1 0 1,1-15-1,-3 15 14,0 0 1,0 0-1,-1 0 1,0 0-1,0 0 0,-1 1 1,-1-1-1,1 0 0,-1 1 1,-1 0-1,1 0 0,-1 0 1,-1 0-1,0 0 0,0 1 1,0 0-1,-1 0 0,0 1 1,0-1-1,-1 1 1,0 0-1,0 1 0,0 0 1,0 0-1,-1 1 0,0-1 1,0 2-1,0-1 0,-1 1 1,1 0-1,-12-1 0,-5 1-86,-1 1 0,0 2 0,1 0 0,-1 2 0,0 1 0,1 1 0,0 1 0,0 1 0,0 1 0,0 2 0,-29 14 0,-31 18-1044,-134 89-1,200-118 911,-138 95-4487,-13 10-4036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1249,'0'0'14820,"38"-2"-13635,128-9-518,-75 4-361,242-9-73,-333 2-6335,-4 7 1495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7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6502,'0'0'5691,"-6"20"-4794,6-20-894,-9 34 481,-6 44 1,13-66-359,1 0 1,0 0-1,1 1 1,0-1-1,1 0 1,0 1-1,1-1 1,0 0-1,6 15 0,-8-26-85,1 1 0,0-1 0,0 1 0,0-1-1,0 1 1,0-1 0,0 0 0,1 1-1,-1-1 1,0 0 0,1 0 0,-1 0-1,0 0 1,1 0 0,-1 0 0,1-1 0,0 1-1,-1 0 1,1-1 0,0 1 0,1-1-1,19 10 94,11 13-125,-25-17-13,0 1 0,0-2 1,0 1-1,1-1 1,0 0-1,0-1 1,0 0-1,1-1 1,-1 1-1,1-2 1,0 0-1,10 2 0,72-4 143,-85 35-60,-6-26-35,2 7 59,4 31 88,-7-44-140,0-1 0,0 1 0,0-1 1,0 1-1,0-1 0,-1 1 0,0-1 0,1 0 0,-1 1 1,0-1-1,0 0 0,0 0 0,0 1 0,-1-1 0,1 0 1,-3 3-1,-26 25 368,-2-1 1,-42 30-1,62-50-381,-1-2 0,0 1 0,0-2 0,0 0 0,-1 0 0,0-1 0,-1-1 0,1 0 0,-1-1 0,-17 1 0,-13-1 71,-78-5 1,121 1-125,0 1 0,1 0 0,-1 0-1,1 0 1,-1-1 0,1 1 0,-1-1 0,1 1 0,0-1 0,-1 0 0,1 1-1,0-1 1,-1 0 0,1 0 0,0 0 0,0 0 0,0 0 0,0 0 0,0 0-1,0-1 1,0 1 0,0 0 0,-1-3 0,1 1-145,0 0 1,0 0-1,1 0 0,-1 0 1,1 0-1,0 0 0,0 0 1,0 0-1,0 0 0,1 0 1,0-5-1,1 0-484,1 0-1,0 0 1,0 0 0,0 0 0,1 1 0,0 0-1,1-1 1,7-8 0,47-38-5954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8136,'0'0'6267,"6"0"-5434,2-1-803,-1 0 0,1-1 0,-1 0 0,1 0 0,-1-1 1,1 0-1,-1 0 0,0 0 0,-1-1 0,1 0 0,0-1 0,-1 0 0,0 0 1,0 0-1,-1 0 0,1-1 0,-1 0 0,6-9 0,0 0 43,-1-1 0,0 1 0,-1-2 0,-1 1 0,0-1 0,10-36 0,-17 52-59,0-1 0,0 0 0,0 0-1,0 1 1,1-1 0,-1 1 0,0-1-1,1 1 1,-1-1 0,1 1 0,0 0-1,-1 0 1,1 0 0,0 0 0,0 0-1,-1 0 1,1 0 0,0 1 0,0-1 0,0 1-1,0-1 1,0 1 0,0 0 0,0-1-1,2 1 1,66 0-123,-48 0 101,-20 1 22,1-1 1,-1 0-1,0 1 1,1-1 0,-1 1-1,0 0 1,0 0-1,0-1 1,0 2-1,0-1 1,0 0 0,0 0-1,0 1 1,0-1-1,0 1 1,-1-1-1,1 1 1,-1 0 0,1-1-1,-1 1 1,0 0-1,1 0 1,-1 0-1,0 0 1,0 0 0,-1 1-1,1-1 1,0 0-1,-1 0 1,1 0 0,-1 1-1,0 2 1,3 11 265,-2 0 1,0 1 0,-2 24-1,0-17-180,2-10-97,-2 16 101,1-29-121,-1-1 0,1 1-1,0 0 1,-1 0-1,1-1 1,0 1 0,-1 0-1,1-1 1,-1 1-1,1 0 1,-1-1 0,1 1-1,-1-1 1,1 1 0,-1-1-1,0 1 1,1-1-1,-1 1 1,0-1 0,0 0-1,1 1 1,-1-1 0,0 0-1,0 0 1,1 1-1,-1-1 1,0 0 0,0 0-1,1 0 1,-1 0 0,-1 0-1,2-41-1210,0 35 1143,1 0 0,0 0 0,0 0 0,1 1 0,0-1 0,0 0 0,0 1 0,1-1 0,-1 1 0,8-10 0,43-53-699,-31 42 400,59-65-276,-69 79 642,0 1 0,0 0 0,1 1 0,1 0-1,18-9 1,-32 18 30,0 1 0,1 0 0,-1 0 0,1-1 0,-1 1 0,0 0 0,1 0 0,-1-1 0,1 1 0,-1 0 0,0 0 0,1 0 0,-1 0 0,1 0 0,-1 0 0,1-1 0,-1 1 0,0 0 0,1 0 0,-1 1 0,1-1 0,-1 0 0,1 0 0,-1 0 0,1 0 0,-1 0 0,0 0 0,1 0 0,-1 1 0,1-1 0,-1 0 0,0 0 0,1 1 0,-1-1 0,1 0 0,-1 1 0,0-1 0,0 0 0,1 1 0,-1-1 0,0 0 0,0 1 0,1-1 0,-1 1 0,0-1 0,0 0 0,0 1 0,0-1 0,1 1 0,-1-1 0,0 1 0,0-1 0,0 1-1,0-1 1,0 0 0,0 1 0,0-1 0,0 1 0,0-1 0,-1 1 0,1-1 0,0 1 0,0-1 0,0 0 0,0 1 0,-1 0 0,1 0 44,0 0 0,0 0 0,-1 1-1,2-1 1,-1 0 0,0 0 0,0 0-1,0 0 1,0 1 0,1-1 0,-1 0-1,1 0 1,-1 0 0,0 0 0,1 0 0,0 1-1,2 2 29,-1-1 0,0 1 0,0 0 0,-1-1 0,1 1 0,-1 0 0,0 0 0,0 0 0,0 0-1,0 0 1,-1 0 0,0 0 0,0 0 0,0 1 0,0-1 0,-1 5 0,0 6 5,2 37 294,-3 0 0,-12 71-1,12-105-348,0 0-1,1 29 1,1-35-71,0-11-208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10506,'0'0'4116,"4"1"-3785,1 0-269,1 0 1,-1 0 0,0 0-1,0 1 1,0 0-1,0 0 1,0 0 0,-1 1-1,1-1 1,-1 1-1,1 0 1,-1 1-1,0-1 1,0 1 0,0 0-1,-1-1 1,1 2-1,-1-1 1,0 0 0,0 1-1,-1-1 1,1 1-1,-1 0 1,0 0 0,0 0-1,-1 0 1,0 0-1,2 10 1,1 21 291,-1-1-1,-2 1 1,-6 53 0,4-82-290,0-1 1,-1 1-1,0-1 1,0 0 0,-1 1-1,0-1 1,0 0 0,0-1-1,-1 1 1,1 0-1,-2-1 1,1 0 0,0 0-1,-9 7 1,6-5 47,0 0 1,1 0-1,0 1 1,0 0-1,-7 13 1,12-20-120,0 0 0,1 0 0,-1 1 0,0-1 1,1 0-1,-1 0 0,0 1 0,1-1 0,0 0 0,-1 0 1,1 1-1,0-1 0,-1 0 0,1 1 0,0-1 1,0 1-1,0-1 0,0 0 0,1 1 0,-1-1 0,0 0 1,0 1-1,1-1 0,-1 0 0,1 0 0,-1 1 0,1-1 1,0 0-1,-1 0 0,1 0 0,0 0 0,0 1 0,0-1 1,0 0-1,0-1 0,0 1 0,0 0 0,0 0 0,0 0 1,0-1-1,0 1 0,1 0 0,-1-1 0,0 1 1,0-1-1,1 0 0,0 1 0,10 1-212,-1-1 0,0 0 0,0 0 0,22-3-1,-8 1-49,5 1-327,115-5-4295,-81-5-677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6246,'0'0'9561,"17"6"-8638,38 11-377,0-2 0,1-2-1,1-4 1,90 6-1,-105-13-464,49 0-1,-83-3-78,-1 1-1,1-1 1,0 0 0,0-1 0,0 0-1,-1 0 1,1-1 0,8-3 0,-15 5-132,0 1 0,0 0 1,0-1-1,0 0 0,0 1 1,-1-1-1,1 1 0,0-1 0,0 0 1,0 0-1,0 1 0,-1-1 1,1 0-1,0 0 0,-1 0 1,1 0-1,-1 0 0,1 0 1,-1 0-1,1 0 0,-1 0 1,0 0-1,1 0 0,-1 0 1,0 0-1,0 0 0,0-1 1,0 1-1,0 0 0,0 0 1,0 0-1,0 0 0,0 0 1,-1 0-1,1 0 0,0 0 1,-1 0-1,1 0 0,-1 0 1,1 0-1,-2-2 0,-2-7-1806,3-1-4967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0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14446,'0'0'3971,"225"0"-3202,-161 0-769,0 0 128,-8 0-96,-24 0-64,-24 0 32,-24-7-3459,0 4 1025,-4-5-1378,-20 8-2049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1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3331,'50'33'4111,"-63"-16"507,-8 28-2809,18-31-1366,0 0 0,0 0 0,1 1 0,1-1 0,1 26 0,0-27-298,1-10-104,-1-1-1,1 0 1,-1 1 0,1-1 0,0 0 0,0 0 0,0 1 0,0-1-1,0 0 1,1 0 0,-1 0 0,1-1 0,-1 1 0,1 0-1,-1 0 1,1-1 0,0 1 0,0-1 0,0 0 0,0 1 0,0-1-1,3 1 1,54 22 435,-54-23-445,39 11 205,1-1 0,49 3 0,32 7-164,-123-21-73,-1 1-1,0-1 1,1 1 0,-1 0 0,0 0-1,0 0 1,0 0 0,0 0 0,1 0 0,-2 0-1,1 1 1,0-1 0,0 1 0,0-1-1,-1 1 1,1 0 0,-1 0 0,1 0-1,-1 0 1,0 0 0,1 0 0,-1 0 0,1 3-1,-1 0 43,0 0 0,0 1 0,-1-1 0,0 1 0,0 0-1,0-1 1,0 1 0,-1-1 0,-2 7 0,2-7-10,-1-1 0,0 1 0,0-1-1,0 0 1,-1 1 0,1-1 0,-1 0 0,0-1 0,0 1 0,0-1 0,-1 1-1,0-1 1,1 0 0,-1 0 0,0 0 0,0-1 0,0 1 0,-1-1 0,1 0 0,-7 1-1,-5 4-9,-1-2 0,0 0 0,0-1 0,-21 3 0,-34-2-1073,-132-7 0,203 3 907,0-1 0,0 0 0,0 0 0,0 0 0,-1 0 0,1 0 0,0 0 0,0 0 0,0 0 0,0 0 0,0-1 0,0 1 0,0 0 0,0-1 0,0 1 0,0-1 0,0 1 0,0-1 0,0 1 0,0-1 0,0 0 0,0 0 0,0 1 0,1-1 0,-1 0 0,0 0 0,1 0 0,-1 0 0,0 0 0,1 0-1,-1 0 1,1 0 0,0 0 0,-1 0 0,1-1 0,-2-21-5930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1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5797,'0'0'11553,"11"-3"-10624,-3 0-858,0 0 1,0 0 0,0 0 0,-1-1 0,0 0 0,1 0-1,-2-1 1,1 0 0,0 0 0,8-10 0,-3 2-20,120-126 109,-129 139-173,0 0 0,0 1 0,0-1-1,0 1 1,0 0 0,0 0 0,0 0 0,0 0-1,0 0 1,0 1 0,2 1 0,9 4 14,-12-6 10,0 0 1,0 0-1,0 1 0,-1-1 0,1 0 1,0 1-1,-1 0 0,0-1 0,1 1 1,-1 0-1,0-1 0,0 1 0,0 0 1,0 0-1,0 0 0,0 0 1,0 0-1,-1 0 0,1 0 0,-1 1 1,0-1-1,1 0 0,-1 4 0,-1 64 287,-1-43-235,2-23-52,0 0 1,-1-1 0,1 1-1,-1 0 1,0-1-1,0 1 1,-1-1 0,1 1-1,-1-1 1,0 0-1,0 0 1,0 1 0,0-1-1,0-1 1,-1 1-1,1 0 1,-1 0 0,0-1-1,0 0 1,-4 4-1,-4 3-25,10-8-185,1-2 184,-1 0 0,1 1 0,0-1 0,-1 0 0,1 1 0,0-1-1,-1 0 1,1 0 0,0 1 0,0-1 0,0 0 0,-1 0 0,1 1 0,0-1 0,0 0 0,0 0 0,0 0-1,1 1 1,-1-1 0,0 0 0,0 0 0,0 1 0,1-1 0,-1-1 0,3-6 6,1-1-1,-1 1 1,1 1 0,0-1 0,1 0 0,0 1 0,0 0 0,1 0-1,6-6 1,67-59-134,-46 43 131,-15 13 11,8-8-79,41-29 1,-60 48 83,1 0 0,-1 1 0,1 0 0,0 0 0,0 1 0,0 0 0,0 0 0,1 0 1,-1 2-1,1-1 0,11 0 0,-19 41 459,-1 205 727,-6-188-1153,0-4-3050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2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4 368 1217,'0'0'9593,"0"16"-8466,-4 94 410,4-109-1501,0-1 1,0 1-1,0 0 0,0 0 0,1 0 0,-1-1 1,0 1-1,0 0 0,1 0 0,-1-1 1,0 1-1,1 0 0,-1-1 0,0 1 0,1 0 1,-1-1-1,1 1 0,-1 0 0,1-1 1,0 1-1,-1-1 0,1 1 0,-1-1 1,1 1-1,0-1 0,0 0 0,-1 1 0,1-1 1,0 0-1,0 0 0,-1 1 0,1-1 1,0 0-1,0 0 0,-1 0 0,3 0 0,-2 0 33,1 0 0,-1 0 0,1 0 0,-1 0 0,1-1 0,-1 1 0,1-1-1,-1 1 1,0-1 0,1 1 0,-1-1 0,0 0 0,1 0 0,-1 1 0,0-1-1,0 0 1,0 0 0,0 0 0,0 0 0,1-2 0,11-18 58,-1-1 0,0-1 0,-2 0 0,8-29 1,24-104-694,-21 72 10,-11 50 205,-6 22 332,0 0-1,-1 1 1,0-1-1,2-24 1,-5 36-67,4 10 125,-1 0-1,0 0 1,0 1 0,2 20 0,9 31 354,-3-32-348,-4-8 6,1-1 1,1 1-1,1-1 0,1 0 0,17 24 1,-24-42-69,0-1 0,-1 1 0,1-1 1,0 0-1,0 0 0,0-1 0,1 1 1,-1-1-1,0 0 0,1 0 0,-1 0 1,1-1-1,-1 1 0,0-1 0,1 0 1,-1 0-1,1-1 0,-1 1 0,1-1 1,-1 0-1,0-1 0,1 1 0,-1-1 1,0 1-1,0-1 0,0 0 0,0-1 1,5-3-1,-2-5 13,0 0-1,-1 0 1,0-1 0,-1 0 0,0 0-1,-1 0 1,0 0 0,4-26 0,-7 27 19,1 1 1,1-1 0,-1 0-1,2 1 1,-1 0 0,1 0-1,1 0 1,0 0 0,1 1-1,-1 0 1,2 0 0,10-12-1,-16 20 220,19 11-240,-8 7 131,0 0-1,-1 2 1,9 20-1,-9-16 145,27 39-1,75 75-90,-59-84-7597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1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3844,'0'0'13548,"221"0"-12362,-149 0-674,4 0 225,-4 0-641,-4 0-32,-16-10-64,-16-1-96,-28 4-32,-8-4-1474,0 7-896,0-3-2435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1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9513,'0'0'8264,"264"46"-7880,-188-46 33,-4 0-417,-4 0 0,-4 0-257,-8 0-1152,-12-10-1698,-8-12-5125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1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61 4997,'0'0'8936,"-26"25"-8071,-78 77-38,100-98-736,0 0 0,1 0-1,0 0 1,0 0-1,0 1 1,1-1-1,-1 1 1,-1 5-1,5 15 705,1-13-424,-3-4-228,1 0 0,0 0 0,1 0-1,0 0 1,1 0 0,-1 0 0,1 0 0,1-1 0,2 9 0,-2-12-89,0 0 0,-1-1 0,1 1 0,1-1 0,-1 1 0,0-1 0,1 0 0,0 0 1,-1 0-1,1-1 0,0 1 0,1-1 0,-1 0 0,0 0 0,1-1 0,-1 1 0,6 0 0,23 5 108,0-2 0,0-1 0,1-1 0,42-3 1,-60 0-114,-2-1-24,-1 0 1,0-1-1,1 0 1,-1-2-1,0 1 1,0-1-1,-1-1 1,1 0-1,-1-1 1,0 0-1,-1-1 1,0-1-1,0 1 1,0-2-1,-1 1 1,0-2-1,15-17 1,-21 20-21,0 1 0,-1-1 0,0 0 1,0 0-1,-1 0 0,0 0 0,0 0 0,-1 0 1,0 0-1,0-1 0,0-10 0,-1 6 47,0-1-1,-1 1 0,0 0 1,-1-1-1,0 1 0,-4-13 1,3 18-37,0 1 0,0-1 0,-1 1 1,1 0-1,-2-1 0,1 2 0,0-1 1,-1 0-1,0 1 0,-1 0 1,1 0-1,-1 1 0,0-1 0,0 1 1,0 1-1,-1-1 0,1 1 0,-1 0 1,0 0-1,0 1 0,0 0 0,-12-2 1,-3 1-57,-1 0 0,1 2 0,-1 1 0,0 0 0,1 2 0,-25 4 0,-10 8-584,1 1 1,1 3 0,-87 41 0,66-26-969,-60 24-2955,-4 1-3919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1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7 631 11147,'0'0'5199,"-1"-12"-4953,0 4-232,-1-1-3,1 0-1,0 0 0,1 0 1,0 0-1,0-1 0,1 1 1,0 0-1,1 0 0,0 0 1,0 0-1,5-12 0,28-46 114,71-125-16,-88 164-128,1 0-1,2 1 0,1 1 0,32-30 1,-49 50 26,1 1 1,0 0-1,0 0 1,0 0 0,0 1-1,1 0 1,-1 0-1,1 1 1,0 0 0,0 0-1,0 0 1,1 1-1,-1 0 1,0 1 0,1-1-1,8 1 1,-6 4 42,-1 0 1,1 1 0,-1 0 0,15 9-1,-17-9 2,-4-3-37,0 1 0,0 1 1,0-1-1,-1 0 1,1 1-1,-1-1 1,1 1-1,-1 0 0,0 0 1,0 0-1,0 0 1,0 0-1,-1 1 0,1-1 1,-1 0-1,0 1 1,0-1-1,0 1 0,0 4 1,1 9 56,-1 0 0,-1 33 0,-1-12 116,7 21-14,-4-44-92,0 0-1,-1 1 1,0-1-1,-1 1 1,-1-1-1,0 1 1,-7 28-1,0-26-54,0 0 1,-2 0-1,-21 31 1,-21 35 118,51-94-115,1 9-37,-1 0 0,1 0 0,0 0 0,0 0 0,0 0 0,-1 0 1,1 0-1,0 0 0,0 0 0,0 0 0,1 0 0,-1 0 0,0 0 1,0 0-1,0 0 0,1 0 0,-1 1 0,0-1 0,1 0 0,-1 0 1,1 0-1,0-1 0,19-15-157,-10 9 110,-1-1 0,1 1 1,-2-2-1,1 1 1,9-15-1,48-93-288,13-21-166,-66 118 406,1 1 0,1 0-1,1 2 1,30-27 0,-25 28 46,2 1 1,35-18 0,3-2 87,-57 32-23,1-1-1,0 1 1,0 0-1,0 0 1,1 1-1,-1 0 1,1 0-1,-1 0 0,1 0 1,0 1-1,10-1 1,-13 28 183,-3 23 421,-4 112 1113,2-138-1487,-1 0 0,-2-1 0,0 1 0,-16 41 0,10-38-22,2-6-195,0 0-1,1 0 1,2 1 0,0 0-1,1 0 1,1 1-1,-2 34 1,6-55-444,7-1-2445,10 0 129,3 0-1704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1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0 6214,'0'0'8696,"-9"0"-5383,-18 0-2649,22 1-625,0 1 0,1-1 0,-1 1 0,0-1 0,1 1 0,-1 1 0,1-1 0,0 0 0,0 1 0,0 0 0,0 0 0,0 1 0,0-1 0,1 1 0,-6 7 0,-3 1 79,-22 22 1,1 2-1,2 1 1,-46 71-1,65-89-91,1 0 0,2 1-1,0 1 1,0-1 0,2 1 0,1 1 0,1-1 0,0 1-1,2 0 1,-1 33 0,3-49-23,1-1-1,-1 1 1,2 0 0,-1 0-1,0 0 1,1-1 0,0 1-1,1 0 1,-1-1 0,1 1-1,0-1 1,0 0 0,1 0 0,0 1-1,0-1 1,0-1 0,0 1-1,1 0 1,0-1 0,0 0-1,0 0 1,0 0 0,1 0-1,-1-1 1,1 0 0,0 0-1,0 0 1,6 2 0,64 32 161,-74-27-379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1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4548,'0'0'11387,"4"0"-10442,73-10 160,106-1 0,-183 11-1141,1 0-1,0 0 1,0 0 0,-1 0-1,1 0 1,0 0-1,-1 0 1,1 0 0,0 0-1,-1 0 1,1 0-1,0 0 1,-1 0 0,1-1-1,0 1 1,-1 0 0,1-1-1,0 1 1,-1 0-1,1-1 1,-1 1 0,1-1-1,-1 1 1,1-1-1,-1 1 1,1-1 0,-1 1-1,0-1 1,1 1-1,-1-1 1,0 0 0,1 1-1,-1-1 1,0 0 0,0 1-1,1-1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6502,'-4'4'500,"0"0"0,1 0 0,-1 1 0,1-1 0,0 1 0,0-1 0,1 1 0,0 0 0,0 0 0,0 0 0,0 0 0,1 0 0,-2 8 0,3-10-372,-1 0-1,1 0 1,0 0 0,0 0 0,0 0 0,0 0 0,1 0 0,-1-1 0,1 1-1,-1 0 1,1 0 0,0 0 0,1 0 0,-1-1 0,0 1 0,1 0 0,-1-1 0,1 1-1,0-1 1,0 0 0,0 1 0,0-1 0,0 0 0,0 0 0,4 2 0,11 5-9,1-1 1,0-1 0,0-1-1,0 0 1,1-1 0,32 3-1,-26-4 58,0 2-1,45 15 0,-57-16-179,-11-5 3,0 0 1,0 1-1,-1-1 0,1 1 0,0-1 1,0 1-1,0 0 0,-1 0 0,1 0 1,0 0-1,-1 0 0,1 0 0,-1 0 1,1 1-1,-1-1 0,1 0 1,-1 1-1,0-1 0,0 1 0,0 0 1,0-1-1,0 1 0,0 0 0,0 0 1,-1-1-1,1 1 0,0 0 0,-1 0 1,0 0-1,1 0 0,-1 3 1,0 5 111,0 9 81,0 0 1,-1 0-1,-8 35 1,9-51-160,-1 1 0,1-1 0,-1 0 0,0 0 0,0 0 0,-1 0 1,1 0-1,-1 0 0,1 0 0,-1 0 0,0 0 0,0-1 0,0 1 0,0-1 0,-1 1 0,1-1 0,-1 0 1,1 0-1,-1 0 0,0 0 0,1-1 0,-1 1 0,0-1 0,0 0 0,-1 1 0,1-1 0,0-1 0,0 1 1,0 0-1,-6 0 0,-69 0 562,-92-3-936,168 2 252,0-1-1,1 1 1,-1-1 0,1 1-1,-1-1 1,1 0 0,-1 0 0,1 0-1,0 0 1,-1 1 0,1-2-1,0 1 1,0 0 0,0 0 0,-1 0-1,1-1 1,1 1 0,-1 0-1,0-1 1,0 1 0,0-1-1,1 1 1,-1-1 0,1 1 0,-1-1-1,1 1 1,0-1 0,-1 0-1,1 1 1,0-4 0,1-54-5529,-1 54 4538,3-18-3224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1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8744,'0'0'6796,"8"-4"-6353,18-15-261,-1-1-1,0-1 0,33-37 1,8-6-262,-62 61 77,-1 0 1,0 0-1,1 0 0,-1 1 1,1 0-1,0-1 0,0 1 1,0 1-1,0-1 0,0 1 1,0-1-1,1 1 0,-1 0 1,0 1-1,8-1 0,-10 1-7,-2 5 23,0-3 18,0 1-1,-1-1 0,1 1 1,0-1-1,0 0 0,1 1 0,-1-1 1,0 0-1,1 1 0,-1-1 0,1 0 1,0 1-1,0-1 0,0 0 0,0 0 1,0 0-1,0 0 0,1 0 1,-1 0-1,1 0 0,-1 0 0,1-1 1,0 1-1,-1-1 0,5 3 0,-4-1 4,0 0 0,0-1 0,0 1 0,0 0-1,0 1 1,0-1 0,-1 0 0,1 0-1,-1 1 1,0-1 0,0 1 0,-1-1 0,1 1-1,0 6 1,-2 57 578,0-36-262,1-28-336,-4 47 351,4-49-350,0 0 1,-1 1-1,1-1 1,0 1-1,-1-1 1,1 0-1,0 1 1,-1-1-1,0 0 1,1 0-1,-1 1 1,0-1-1,1 0 1,-1 0-1,0 0 1,0 0-1,0 0 1,0 0-1,0 0 1,0 0-1,0 0 1,-1-1-1,1 1 1,0 0-1,0-1 0,-1 1 1,1-1-1,0 1 1,-1-1-1,-1 1 1,2-1 69,1-1-139,-1 1 6,1 0-1,0 0 1,-1-1-1,1 1 1,-1 0-1,1-1 1,-1 1-1,1 0 0,0-1 1,-1 1-1,1-1 1,-1 1-1,1 0 1,0-1-1,0 1 0,-1-1 1,1 1-1,0-1 1,0 1-1,0-1 1,0 1-1,-1-1 1,1 0-1,0 1 0,0-1 1,0 1-1,0-1 1,0 1-1,0-2 1,1-10-49,-1 1 0,2-1 0,-1 0 0,2 1 0,-1-1 0,2 1 1,-1-1-1,2 1 0,-1 1 0,2-1 0,-1 1 0,1-1 1,14-16-1,-5 7 81,1 0 0,20-19 0,-29 32 33,0 0 0,1 1 0,-1 0 1,1 1-1,0 0 0,1 0 0,-1 1 0,15-6 0,-7 8 133,-13 2-97,32 22 540,-32-20-532,0 0 1,1 0-1,-1 0 1,-1 1 0,1-1-1,0 1 1,-1 0-1,1 0 1,-1 0-1,0 0 1,0 0-1,0 0 1,0 1-1,-1-1 1,0 0-1,1 1 1,0 6-1,2 8 191,-1 0-1,1 29 0,4 19 205,8-17-42,-12-40-488,-1 0 1,0 0-1,0 0 0,-1 1 0,0 0 0,-1-1 0,1 11 1,-2-10-666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1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13036,'0'0'4196,"176"0"-4196,-123 0-192,-9-7-513,-8-4-544,-8 8-1665,-8-8-2371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1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10122,'0'0'6918,"224"-29"-6758,-196 22-320,-8 3 64,-12 4-545,-32 0-12459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2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3555,'0'0'7170,"2"24"-6412,8 78-459,-9-95-203,0 0 0,0 0 1,1 0-1,-1 0 0,2 0 1,-1 0-1,1-1 0,0 1 0,0-1 1,0 0-1,1 0 0,0 0 1,1 0-1,5 5 0,-7-7 19,1-1 5,0 0 1,-1 0-1,1 0 1,0 0-1,1-1 1,-1 1-1,0-1 1,1-1-1,0 1 1,-1 0-1,1-1 1,0 0-1,-1 0 1,1-1 0,6 1-1,10 0 200,-1-1 0,27-4 0,-39 3-316,0-1 1,0-1 0,0 1 0,0-1-1,-1-1 1,1 0 0,-1 0-1,0 0 1,0-1 0,0 1-1,-1-2 1,0 1 0,0-1 0,0 0-1,-1 0 1,0-1 0,6-7-1,-4 4 32,-1 0 1,0-1-1,-1 1 0,0-1 0,0 0 0,-1-1 0,0 1 0,-1-1 0,-1 0 0,0 1 0,1-18 1,-2 5 93,-1 16 21,1-1 0,-1 0 0,-1 0-1,0 1 1,-3-18 0,3 24-136,0 0-1,0 0 1,0 0-1,0 0 0,0 1 1,0-1-1,0 0 1,0 0-1,-1 1 0,1-1 1,-1 1-1,1 0 1,-1-1-1,0 1 0,1 0 1,-1 0-1,0 0 1,0 0-1,0 0 0,0 0 1,0 1-1,0-1 1,0 0-1,0 1 1,0 0-1,0-1 0,0 1 1,0 0-1,-4 1 1,0-2-29,1 1 1,-1-1 0,1 1 0,0 1 0,-1-1 0,1 1 0,-1 0 0,1 0 0,0 1 0,-1-1 0,1 1 0,0 1 0,0-1-1,1 0 1,-1 1 0,0 0 0,1 0 0,0 1 0,-8 6 0,-113 131-978,49-43-5300,65-79 425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1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1634,'-114'102'4142,"111"-99"-3771,-1 0 1,1-1-1,1 1 0,-1 1 0,0-1 0,1 0 0,-1 1 1,1-1-1,-3 7 0,7 12 1707,0-11-1195,-2-10-790,0 0 0,0 0 0,0 0 0,0 0-1,1 0 1,-1 1 0,0-1 0,1 0 0,-1 0 0,1 0 0,-1 0 0,1 0-1,-1 0 1,1 0 0,0 0 0,0 0 0,-1 0 0,1-1 0,0 1 0,0 0-1,0 0 1,1 0 0,33 10 954,-14-10-887,1 0 0,24-4 0,-14 2 63,-16 1-208,14 0 164,54 6 1,-75-5-143,1 1 0,-1 1-1,0-1 1,-1 2 0,1-1 0,0 1 0,-1 0 0,0 1 0,0 0 0,8 6 0,-13-8 38,0 0 0,-1 0 0,0 0 0,1 0 0,-1 0 0,0 0 0,0 1 0,-1-1 0,1 1 1,-1-1-1,0 1 0,0 0 0,0-1 0,0 1 0,0 6 0,-1 65 1115,-2-40-570,2-29-593,-1 1 1,0-1-1,0 0 1,-1 0-1,1 0 1,-1-1-1,-1 1 1,1 0 0,-1-1-1,0 1 1,0-1-1,-1 0 1,1 0-1,-1 0 1,0-1-1,-1 1 1,1-1-1,-1 0 1,0 0 0,0-1-1,-5 4 1,0-1 11,0 0 0,0-1 0,-1 0 0,1-1 0,-1-1 0,0 1 0,0-1 0,0-1 0,-1 0 0,-19 0 0,6 0-586,-1 0 0,-28 7-1,30-4-292,0-2-1,-28 1 0,36-8-1552,14-17-1335,2 18 3208,0-51-8395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1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10122,'0'0'4110,"-2"35"-2701,2 114-74,0-144-1263,0 0-1,0 0 1,1 0-1,0 0 1,0 0-1,0 0 1,1 0-1,0 0 1,0 0-1,0-1 1,0 1-1,1-1 1,0 1-1,-1-1 1,2 0-1,-1 0 1,0 0-1,6 4 1,7 8 90,-8-5-82,0 1 0,-1 0-1,0 0 1,-1 0-1,-1 1 1,0 0-1,0 0 1,-1 0 0,-1 1-1,-1-1 1,1 1-1,-2 0 1,0 17-1,-1-12-36,-1 1 0,-1-1 0,0 0 0,-2 0 0,0 0 0,-1-1 0,-1 0 0,-14 32 0,7-22-30,-2-1 1,0 0 0,-2-1-1,0-1 1,-2-1 0,-29 29 0,18-33-1447,8-14-3615,14-6-1262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1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15054,'0'0'5734,"213"-15"-5734,-165 8 224,-4 7 32,-12 0-512,-16 0 128,-8 0-737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1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4548,'0'0'12812,"205"0"-12075,-137-18-577,-4-10-160,0 2-32,-8 12-1281,-4 0-961,8 6-4645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2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869 257 7751,'0'0'6609,"-16"24"-5664,-51 76-107,65-97-737,-1 0 0,1 0 0,1 0 0,-1 1 0,0-1 0,1 0-1,0 1 1,-1-1 0,1 1 0,1-1 0,-1 1 0,0 0 0,1-1 0,0 1-1,0 0 1,0 0 0,0-1 0,1 1 0,0 0 0,-1-1 0,1 1 0,0-1-1,1 1 1,-1-1 0,1 1 0,-1-1 0,1 0 0,0 0 0,0 0 0,0 0-1,1 0 1,-1 0 0,4 3 0,0-2 4,1 1-1,-1-1 1,0 0-1,1-1 1,0 0-1,0 0 1,0 0-1,0-1 1,0 0-1,1 0 1,-1-1-1,10 1 1,0 0-31,0-1 1,0-1-1,0-1 0,0 0 1,0-1-1,0-1 0,0-1 1,-1 0-1,1-1 0,-1-1 1,0 0-1,-1-1 0,22-14 1,-21 10-67,0 0 0,-1-2 0,-1 0 0,0 0 0,-1-1 0,-1-1 0,20-29 0,-24 32-5,-1-1 0,-1 0 0,0 0-1,0-1 1,-1 1 0,-1-1 0,-1 0 0,0 0 0,0-1 0,0-25 0,-3 25 11,0 7 45,0 0-1,0 0 1,0 0-1,-1 0 1,0 0-1,-4-11 1,3 16-39,1-1 0,-1 1 0,-1 0 0,1-1 0,0 1 0,-1 0 0,1 1 0,-1-1 0,0 0 0,0 1-1,0-1 1,0 1 0,-1 0 0,1 0 0,-1 0 0,-4-1 0,-11-5-28,0 1-1,-1 0 1,0 2-1,0 0 0,-1 1 1,-36-1-1,-126 8-176,178-3 179,-45 5-40,1 2 1,0 2-1,0 2 0,1 3 0,1 1 0,-64 30 0,7 6-3028,-160 107-1,123-62-3939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2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1 448 11371,'0'0'7457,"11"-17"-6939,89-134 21,-69 105-314,2 1-1,72-76 0,-56 79-298,-46 39 69,1 0 0,0 0 0,0 1 0,0 0 0,0-1 0,0 2 0,0-1 0,0 0 0,1 1 0,-1 0 1,5-1-1,-7 2-33,-2 9-31,1 1 80,0 0 1,1 1-1,0-1 1,1 0-1,6 17 1,-5-17 3,-1 1 0,0 0 0,0 0 1,-1 0-1,1 22 0,-3-31-18,2 13 27,-2 0-1,0 0 0,-1 0 1,0 0-1,-1 0 0,-1-1 1,-1 1-1,0-1 1,0 0-1,-1 0 0,-9 15 1,-37 49-51,53-89-1022,10-10 769,113-134-1392,-79 93 818,89-90 0,-127 144 915,-6 7-3,-1 0 1,1 0 0,-1 0-1,1 0 1,-1 0-1,0-1 1,1 1 0,-1-1-1,0 1 1,0-1 0,0 1-1,0-1 1,-1 1 0,1-1-1,1-2 1,-3 4 408,0 0-460,1 0 0,-1 0 0,1 0 0,-1 0 0,1 0 0,-1 1 0,1-1 0,-1 0 0,1 0 0,0 0 0,-1 0 0,1 1 0,-1-1 0,1 0 0,0 1 0,-1-1 0,1 0 0,-1 1 0,1-1 0,0 0 0,0 1 0,-1-1 0,1 1 0,0-1 0,0 0 0,-1 1 0,1-1 0,0 1 1,0-1-1,0 1 0,0-1 0,0 1 0,0-1 0,0 1 0,0-1 0,0 1 0,0-1 0,0 1 0,0-1 0,0 1 0,0-1 0,0 1-1,31 76 624,-25-41-165,-1 1-1,-2 0 0,-4 69 1,1 16-91,0-120-357,0 0 1,0 0-1,0-1 1,0 1 0,0 0-1,1 0 1,-1 0-1,1 0 1,-1-1-1,1 1 1,-1 0-1,1-1 1,0 1-1,0 0 1,0-1-1,0 1 1,0-1-1,0 1 1,3 1 0,-1-1-463,0-1 0,0 0 0,1-1 0,-1 1 0,1 0 0,-1-1 0,0 0 0,1 0 1,5 0-1,-5 0-582,7 0-3511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2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14093,'0'0'6438,"221"0"-6181,-173-4-193,-4-7-128,-8 1-161,-16 2-447,-20 5-930,-28 3-8872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2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13068,'-16'223'2563,"24"-223"-1442,28 0 0,12-7-160,12-8-929,9-3-64,-5-7-64,-12 0-1089,-8 7-1570,-16 4-2722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2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108 225 9033,'0'0'5648,"-5"18"-4922,1-7-573,0-1-13,0-1 0,0 1 0,2-1 1,-1 1-1,1 0 0,1 0 1,-1 0-1,2 1 0,-1-1 0,2 0 1,1 13-1,0-19-45,-1-1 0,1 1 0,1-1 0,-1 0 0,0 0 0,1 0 0,0 0 0,0 0 0,0-1 0,0 1 0,0-1 0,0 1 0,1-1 0,-1 0 0,1-1 0,-1 1 0,1-1 0,0 1 0,0-1 0,7 1 0,5 2 206,0-2 0,0 1-1,28-1 1,-30-2-256,0 1 0,-1-1 1,1-1-1,0-1 1,0 0-1,-1-1 0,1 0 1,-1-1-1,0 0 0,0-1 1,-1-1-1,1 0 1,17-11-1,-14 5-42,1 0 1,-2-1-1,24-25 0,-34 33-1,-1 0 0,1-1 0,-1 0 0,0 1 0,-1-2 0,0 1 0,0 0 0,0-1 0,-1 1 0,0-1 0,0 0 0,0 0 0,-1 0 0,1-11 0,-2 2-7,0 0 1,0 0-1,-2 0 1,0 0-1,-1 0 0,-8-25 1,9 36 6,0 0-1,-1 0 1,0 1 0,0-1-1,0 1 1,0 0 0,-1 0 0,1 0-1,-1 0 1,0 1 0,0-1-1,-1 1 1,1 0 0,-1 1-1,1-1 1,-1 1 0,0-1-1,0 2 1,0-1 0,0 0 0,0 1-1,-1 0 1,1 0 0,-7 0-1,-4-1-78,0 1-1,-1 1 1,1 0-1,0 1 1,0 0-1,0 2 1,0 0-1,0 0 1,1 2-1,-1 0 1,1 0-1,0 2 1,1 0-1,-1 0 1,1 2-1,1 0 1,0 0-1,0 1 1,1 1-1,0 0 1,1 0-1,0 1 1,1 1-1,0 0 1,1 0-1,0 1 1,1 0-1,-6 15 1,-9 27-3228,-10 13-2439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2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35 232 5862,'0'0'9358,"0"-9"-8590,0 21-581,0 5-19,1 0-28,-1 0-1,-1 1 0,-1-1 0,0 0 1,-9 33-1,6-37-122,2-8 30,1 0 0,0 0-1,0 1 1,1-1 0,-1 0 0,1 1 0,1-1 0,-1 1-1,1-1 1,0 1 0,0-1 0,0 1 0,3 10 0,0-14-53,1 0 0,0 0 1,0-1-1,0 1 1,0-1-1,0 0 1,0 0-1,0 0 0,1 0 1,-1-1-1,6 0 1,-7 0 8,17 2 8,1-1 1,-1-1 0,0 0 0,1-2 0,-1 0 0,0-2 0,21-6-1,-29 6-22,0 0-1,0-1 0,-1-1 0,1 0 0,-1 0 0,-1-1 1,1-1-1,-1 1 0,-1-2 0,1 0 0,-1 0 1,9-13-1,-13 16-50,-2 0 0,1-1 0,-1 1 0,0-1 0,0 0 0,-1 0 0,0 0-1,0 0 1,-1-1 0,2-12 0,-4-79-650,0 52 174,1 22 285,1 12 99,0-1 1,-1 0-1,-4-21 1,4 33 153,0-1 0,0 1 0,-1 0 0,1 0 0,-1 0 0,0 0 0,1 0 0,-1 0 1,0 0-1,0 0 0,0 1 0,-1-1 0,1 0 0,0 0 0,-1 1 0,1-1 0,-1 1 0,1-1 1,-1 1-1,0 0 0,0 0 0,1 0 0,-1 0 0,0 0 0,0 0 0,0 0 0,0 0 0,-5 0 0,-3 0 42,0 0 0,-1 0-1,1 1 1,-1 1-1,1 0 1,-1 0-1,1 1 1,0 0-1,-1 1 1,1 0 0,-12 6-1,11-3 31,0 1 1,0 0-1,1 0 1,0 1-1,0 1 0,1 0 1,0 0-1,1 0 1,-8 12-1,2-1-9,1 0 0,1 1 0,1 0 0,1 1 0,1 0-1,1 0 1,1 1 0,1 0 0,1 1 0,1-1 0,1 1 0,1 0 0,1 32 0,2-53-62,-1-1 0,1 1 0,0-1 0,-1 1 0,1-1 0,1 0 0,-1 0 0,0 1 0,0-1 0,1 0 0,0 0 0,-1 0 0,1 0 0,0-1 0,0 1 0,0 0 0,0-1 0,0 1 0,0-1 0,0 0 0,0 1 0,1-1 0,-1 0 0,1-1-1,-1 1 1,0 0 0,1-1 0,-1 1 0,4-1 0,10 3 11,0 0-1,0-1 0,23-1 1,-5-1-114,-1 1-28,1-2-1,57-8 1,-81 7 111,1-1 0,-1 0 0,0 0 1,0-1-1,0 0 0,-1-1 0,1 0 1,-1-1-1,0 0 0,0 0 0,-1-1 1,14-13-1,-16 11 1,1-1 0,-1 0 0,-1 0 0,0 0 0,0-1 0,-1 0 0,-1 0 0,5-18 0,9-26-114,-14 45 74,1-1 0,1 0-1,0 1 1,1 0 0,-1 0-1,2 1 1,0-1 0,0 2-1,0-1 1,1 1 0,0 0-1,12-9 1,-16 15-43,-4 20-154,1 5 509,-1 0 0,-2 0 0,0 1 1,-1-2-1,-8 31 0,9-46-180,-16 58 269,17-64-341,0 1-1,1 0 1,0 0-1,-1 0 1,1-1-1,0 1 1,0 0-1,0 0 1,0 0-1,0-1 1,1 1 0,-1 0-1,0 0 1,1 0-1,-1-1 1,1 1-1,0 0 1,0-1-1,-1 1 1,1 0-1,0-1 1,0 1-1,1-1 1,-1 0 0,0 1-1,0-1 1,1 0-1,-1 0 1,1 1-1,1 0 1,8 1 13,-1-1 0,1 0 0,0 0 0,0-1 0,0 0 1,0-1-1,0-1 0,0 1 0,0-2 0,0 1 0,-1-2 1,1 1-1,-1-1 0,1-1 0,11-5 0,16-10-343,-1-1 0,53-37 0,-84 53 232,3-1 8,-1-1 1,0 0 0,-1 0-1,1 0 1,-1-1 0,-1 0-1,1-1 1,-1 1 0,0-1-1,-1 0 1,0-1 0,0 1-1,4-12 1,-7 15 71,25-56-11,-25 57 54,0 0-1,0 0 0,1 1 1,0-1-1,-1 1 0,1-1 0,0 1 1,1 0-1,-1 0 0,1 1 0,-1-1 1,5-2-1,-22 27 604,0 0 0,-13 31 0,3-1-280,-18 64 0,36-96-277,1 0-1,1 1 0,1-1 0,0 1 1,2 0-1,2 34 0,-1-52-74,1 0 0,0 0 0,0 0 0,0 0 0,1 0-1,-1 0 1,1 0 0,-1 0 0,1-1 0,0 1 0,0-1-1,0 1 1,0-1 0,1 0 0,-1 0 0,0 0 0,1 0 0,0 0-1,-1 0 1,1-1 0,0 0 0,0 1 0,0-1 0,6 1 0,3 2-144,0-1 1,1 0 0,-1-1 0,24 1 0,-29-2 26,19 0-1201,0-1 0,35-5 0,14-13-2918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2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9833,'0'0'2589,"2"2"-2274,4 7-228,-1-1-1,-1 1 0,0 0 1,0 0-1,-1 1 0,0-1 0,0 1 1,-1-1-1,0 1 0,-1 0 1,0 0-1,-1 14 0,1-6-19,0-1-1,2 1 1,5 21-1,0-17 42,2-1 0,0-1-1,1 1 1,1-2-1,17 22 1,14 25-124,-39-59 106,-1 0-1,0 1 0,0-1 0,0 1 0,-1 0 1,-1 0-1,1 0 0,-1 0 0,0 13 1,0-18-35,-1 1 1,0 0-1,-1-1 0,1 1 1,0 0-1,-1 0 1,0-1-1,0 1 1,0-1-1,-1 1 0,1-1 1,-1 1-1,1-1 1,-1 0-1,0 0 1,-1 0-1,1 0 0,0 0 1,-1 0-1,0-1 1,1 1-1,-5 2 1,-5 2 37,-1-1 1,0-1-1,0 0 1,-1-1-1,0 0 1,-24 3-1,-90 1-3862,107-7 2095,-48-1-4855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2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9673,'0'0'5771,"7"0"-5045,275 0 1521,-278 0-2247,0 0 0,0 0 0,0 0 0,0-1 0,0 0 0,0 0 0,0 0 0,0 0 0,0 0 0,0-1 0,-1 1 0,1-1 0,0 0 0,-1 0 0,5-4 0,-9 6 13,1-1 0,0 1 0,0-1-1,0 1 1,-1 0 0,1-1-1,0 1 1,0 0 0,0 0 0,-1-1-1,1 1 1,0 0 0,-1 0 0,1-1-1,0 1 1,-1 0 0,1 0-1,0 0 1,-1-1 0,1 1 0,0 0-1,-1 0 1,1 0 0,-1 0-1,1 0 1,0 0 0,-1 0 0,1 0-1,-1 0 1,1 0 0,0 0 0,-1 0-1,1 0 1,0 0 0,-1 0-1,1 0 1,-1 1 0,1-1 0,0 0-1,-1 0 1,1 0 0,0 1-1,-1-1 1,1 0 0,0 0 0,0 1-1,-1-1 1,1 0 0,0 1 0,0-1-1,-1 0 1,1 1 0,0-1-1,0 0 1,0 1 0,0-1 0,-1 0-1,1 1 1,0 0 0,0 0 1001,4-1-846,-3 0-151,0-1-1,0 1 1,0 0 0,-1 0-1,1 0 1,0 0 0,0 0-1,0 0 1,0 0 0,0 0-1,-1 0 1,1 0 0,0 0-1,0 1 1,0-1 0,0 0-1,-1 0 1,1 1 0,0-1-1,0 1 1,0-1 0,-1 1-1,1-1 1,0 1 0,-1-1-1,1 1 1,-1 0 0,2 0-1,-2 3-20,1 0 0,0 0-1,0-1 1,0 1 0,0 0-1,1-1 1,-1 1 0,4 3-1,-3-3 7,0 0 0,0 0 0,0 1 0,-1-1 0,1 0 0,-1 1 0,0-1 0,1 8 0,-1 44 53,-3 64 40,-7-89-127,8-29 35,1-1 0,-1 1 0,1-1 0,-1 1 0,1-1 0,-1 0 0,0 0 0,0 1 0,0-1-1,0 0 1,0 0 0,0 0 0,0 0 0,0 0 0,0 0 0,0 0 0,-3 1 0,4-2 98,0-12-320,-1-28 175,1-17-707,1 0 1,11-58 0,-12 109 742,2 0-1,-1 0 1,1 1 0,0-1 0,0 1-1,0-1 1,1 1 0,-1 0 0,2 0-1,-1 0 1,0 0 0,1 0-1,0 1 1,0 0 0,0-1 0,1 2-1,-1-1 1,1 0 0,0 1 0,0 0-1,0 0 1,1 0 0,-1 1 0,0 0-1,1 0 1,0 0 0,0 1-1,-1 0 1,1 0 0,10 0 0,-3 1 89,-9-1-39,0 1-1,0-1 0,1 1 1,-1 0-1,0 1 0,0-1 0,0 1 1,1 0-1,-1 0 0,0 0 1,0 0-1,0 1 0,-1 0 0,1 0 1,0 0-1,-1 0 0,1 0 1,-1 1-1,5 4 0,3 4 124,0 0 1,-1 0-1,-1 1 0,14 23 0,-19-27-69,0 0 0,-1 0-1,0 0 1,0 1 0,-1-1-1,0 1 1,-1 0 0,0 0 0,0 15-1,0 23 222,-2 1-1,-2 0 0,-17 85 0,15-101-166,8-24-7175,10-8 2124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2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0,'0'0'19987,"32"-7"-19763,5 7 385,3 3-545,4-3 0,-4 0-32,-4 0-64,-8 0-192,-8 0-641,-12 0-1281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2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10570,'-28'198'7111,"40"-198"-5446,32 0-1152,13 0 63,7 0-576,-4-14 0,-8-8 0,-16 8-576,-20 3-930,-12 0-1921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2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1377,'0'0'13773,"6"-6"-12465,18-15-481,-17 16-453,1-1 0,-1 0 0,0 0-1,0-1 1,-1 0 0,8-12-1,-12 16-279,-1 0-1,-1 0 1,1 0-1,0 0 0,-1 0 1,0-1-1,1 1 0,-1 0 1,0-1-1,-1-3 1,0 4-100,1 0 0,0 0 0,0 0 0,0 0 0,0 0 0,1 0 0,-1 0 0,1 0 0,-1 0 0,1 0 0,2-4 0,9-9 1,-10 14 5,0 0-1,0 0 1,-1 0-1,1 0 1,-1 0-1,0-1 0,1 1 1,-1 0-1,0 0 1,0-3-1,-1 3 103,2 11-113,4 8 61,-1 0-1,0 0 1,-2 0-1,0 1 0,-1-1 1,0 1-1,-2 0 1,0-1-1,-1 1 1,-1-1-1,0 1 1,-2-1-1,0 0 1,-11 30-1,7-21-62,0 1 0,2-1 0,1 1 0,1 1 0,1-1 0,1 54 0,2-59-563,0-12-7901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2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8328,'0'0'11515,"14"-7"-10795,214-24-636,-79 14-354,-101 5-1313,-45 11 1169,-1 0 0,0 0 1,-1 0-1,1 0 1,0-1-1,0 1 1,0-1-1,-1 1 0,1-1 1,-1 1-1,1-1 1,-1 0-1,0 0 1,0 0-1,0 0 1,0 0-1,2-4 0,1-3-6483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2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13293,'0'0'6731,"3"-14"-5978,50-127-598,44-102-678,-96 240 509,1 0-1,0 0 1,0 0 0,1 0 0,-1 1 0,1-1 0,-1 1 0,1-1 0,0 1-1,0 0 1,0 0 0,0 0 0,0 1 0,0-1 0,0 1 0,1-1 0,-1 1 0,1 0-1,-1 0 1,1 1 0,-1-1 0,7 1 0,-7-1 12,0 1-1,0 0 1,0 1 0,0-1-1,0 0 1,0 1 0,0 0 0,-1-1-1,1 1 1,0 0 0,0 1-1,-1-1 1,1 0 0,0 1 0,-1-1-1,1 1 1,-1 0 0,0 0-1,0 0 1,0 0 0,0 0-1,0 1 1,0-1 0,0 1 0,2 4-1,7 21 24,-1 1 0,-2 0 0,0 1 0,-2-1-1,-1 1 1,-2 1 0,-1-1 0,-1 0 0,-5 42-1,1-57 6,-2 0 1,0-1-1,0 1 0,-2-1 0,1-1 0,-2 1 0,0-1 0,-14 17 0,-23 43 6,36-54-32,2-8 16,2 0 0,-1 0 0,2 0 0,-1 1 0,2-1 0,-1 1 0,-1 18 1,5-28 20,22-26-806,13-16 374,-2-2 0,-2-2 0,-2-1 0,-1-1 0,-3-1 0,23-59 0,-35 74 250,1 0-1,24-40 1,-32 63 84,0 0 0,1 0 0,0 0 0,0 1-1,1 0 1,0 0 0,0 1 0,1 0 0,0 1 0,0-1 0,14-5 0,-23 12 109,1-1 1,-1 1 0,1 0 0,0-1-1,-1 1 1,1 0 0,0 0-1,-1 0 1,1 0 0,-1 0 0,1 0-1,0 0 1,-1 0 0,1 0-1,0 0 1,-1 0 0,1 0 0,0 0-1,-1 0 1,1 0 0,0 1-1,-1-1 1,1 0 0,-1 0-1,1 1 1,0-1 0,-1 1 0,1 0-1,7 20 585,-8 39-341,-1-44-51,-3 495 2087,4-510-2291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3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80 209 7911,'0'0'6401,"0"8"-5205,20 160 1938,-20-165-3087,0 0 0,-1 1 0,2-1 0,-1 1-1,0-1 1,1 0 0,-1 1 0,1-1 0,0 0 0,0 1 0,0-1 0,0 0 0,1 0 0,-1 0 0,1 0 0,0 0 0,0 0 0,0-1 0,0 1 0,4 3 0,-1-4-32,-1 0 0,1 0 1,0 0-1,0 0 0,1-1 0,-1 0 1,0 0-1,0 0 0,1-1 0,-1 1 0,10-2 1,-7 0-3,-1 0 0,0 0 1,0-1-1,0 0 0,-1 0 0,1-1 1,0 0-1,-1 0 0,0 0 1,1-1-1,-1 0 0,-1 0 0,1-1 1,-1 0-1,1 0 0,-1 0 1,-1 0-1,5-7 0,5-6 52,-2 0 0,0 0 0,-1-1-1,14-36 1,-17 30-58,-1 0-1,-2 0 1,0-1-1,-2 1 0,-1-1 1,-2-52-1,0 54 35,-1 23-45,1 0 0,-1 0 0,0 0 1,1 0-1,-1 0 0,0 0 0,0 1 1,0-1-1,1 0 0,-1 0 0,0 1 1,0-1-1,0 0 0,0 1 0,0-1 0,0 1 1,-1-1-1,1 1 0,0 0 0,0-1 1,0 1-1,0 0 0,0 0 0,0 0 1,-1 0-1,1 0 0,0 0 0,0 0 1,0 0-1,-2 1 0,-43 3-29,35 0 22,1 0 1,-1 1-1,1 0 0,0 1 0,0 0 1,0 0-1,1 1 0,0 0 0,-10 11 0,-73 83-661,74-79 198,-69 82-5831,50-56-1270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3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6694,'3'-1'10749,"16"-1"-9759,69 3-7,-44 2-892,0-3-1,0-1 1,0-2 0,-1-2 0,47-12-1,-80 11-812,-22 3-2206,-18 1-1082,16 2-165,2 0-2156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3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4164,'0'0'12529,"3"0"-11995,133 2 1876,168-6-1489,-283 2-887,0 0-1,-1-2 1,1-1-1,-1 0 1,0-1-1,33-16 1,-48 17 156,-24 4-9450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3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140 332 1826,'-2'0'17093,"6"0"-16986,0-1-1,-1 0 0,1 0 0,-1-1 1,1 1-1,-1-1 0,1 0 1,-1 1-1,0-1 0,0-1 1,0 1-1,0 0 0,0-1 0,-1 0 1,1 1-1,-1-1 0,3-4 1,40-61 379,-38 56-382,3-4-101,0 0 1,-1 0-1,-1-1 1,-1 0-1,0 0 0,-1-1 1,-1 0-1,0 0 1,-2 0-1,3-23 0,-6 40-45,1 7-23,0 0 59,-1 0 0,1 0 0,-1 0 1,0 0-1,-1 0 0,1 0 0,-1 0 0,-2 6 0,2-5 6,-12 52-22,-33 96-1,8-35 159,-49 188-515,84-304 3,0 0-1,-1 0 1,1 0-1,-1-1 1,0 1 0,0-1-1,0 0 1,0 0 0,0 0-1,-1-1 1,1 1 0,-1-1-1,0 0 1,-7 2 0,-30 17-465,32-13 941,9-8 1,0 1 0,0-1 1,0 1-1,0-1 0,0 1 0,0 0 1,0 0-1,0-1 0,0 1 0,0 0 1,0 0-1,1 0 0,-1 0 1,0 0-1,1 0 0,-1 0 0,1 0 1,-1 0-1,1 0 0,-1 0 0,1 1 1,0-1-1,0 0 0,-1 2 1,1-2 698,20 0-377,0-2 0,0 0 0,0-1 0,-1-1 0,1-1 0,-1-1 0,0-1 0,20-8 0,19-8-154,-40 17-374,-1-2 1,0 0-1,0 0 0,-1-2 0,1 0 0,20-16 0,-36 25-110,0-1 1,0 0-1,0 0 0,-1 0 0,1 0 1,0 0-1,0 0 0,-1 0 0,1 0 1,0 0-1,-1 0 0,1 0 0,-1 0 1,1-1-1,-1 1 0,0 0 0,0 0 1,1-1-1,-1 1 0,0 0 0,0-2 1,0-11-6208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2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 4260,'0'0'10159,"8"-15"-7063,-24 406-1713,0-2-1442,16-319 1061,0-24-3422,0-19-8008,0-60 3435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3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106 413 352,'0'0'14094,"0"-4"-12856,0 3-1207,0 0-1,1 1 1,-1-1 0,0 0-1,0 1 1,0-1-1,0 0 1,0 1-1,0-1 1,0 0 0,0 0-1,0 1 1,0-1-1,0 0 1,0 1 0,-1-1-1,1 0 1,0 1-1,0-1 1,-1 0 0,1 1-1,-1-1 1,1 1-1,0-1 1,-1 0 0,1 1-1,-1-1 1,1 1-1,-1 0 1,1-1-1,-1 1 1,0-1 0,1 1-1,-1-1 1,-1 2 82,0 0 0,1-1 1,0 1-1,-1 0 0,1 0 0,0 0 0,-1 0 1,1 0-1,0 1 0,0-1 0,0 0 1,0 1-1,-1 1 0,-34 58 1950,28-42-2069,1 0 0,0 0-1,2 1 1,0 0 0,1 0-1,1 0 1,1 1 0,1-1 0,0 1-1,3 20 1,-1-40 0,-1 0-1,1 1 1,0-1-1,-1 0 1,1 0 0,0 0-1,0 0 1,0 0 0,0 0-1,0 0 1,0 0 0,0 0-1,0 0 1,0 0 0,1 0-1,-1-1 1,0 1 0,0-1-1,1 1 1,-1-1-1,0 1 1,1-1 0,-1 0-1,0 1 1,1-1 0,-1 0-1,3 0 1,48 1-62,-40-1 95,9-2 1,-1 0-1,1-2 1,-1 0-1,0-1 1,0-1-1,-1-1 1,1 0-1,-2-2 1,1 0-1,-1-2 1,0 1 0,27-24-1,-22 16-69,-1-1 1,-1-2-1,-1 0 1,0 0-1,-2-2 1,-1-1-1,0 0 1,19-40-1,-28 41-213,0-1 0,-2 0 0,-1 1 1,-1-2-1,-2 1 0,0 0 0,-1-1 0,-3-24 0,2 24 19,1 17 112,-2 0 0,1 0 0,-1 0 1,0 0-1,-1 0 0,0 0 0,-3-9 1,4 15 109,0-1 0,-1 1 1,1-1-1,-1 1 1,1 0-1,-1 0 1,0 0-1,0 0 0,0 0 1,0 0-1,0 0 1,0 0-1,-1 1 1,1-1-1,0 1 0,-1 0 1,1 0-1,-1-1 1,0 2-1,1-1 1,-1 0-1,0 1 0,1-1 1,-6 0-1,-7 0 87,0 0-1,0 1 0,1 0 1,-30 6-1,38-5 22,0 1-1,0 0 1,0 1-1,0-1 1,1 1-1,-1 0 1,1 1-1,0-1 1,0 1-1,0 0 1,0 0-1,1 1 1,-8 8-1,4-2-31,1 0-1,1 1 0,-1-1 1,2 1-1,0 0 1,0 1-1,1-1 0,0 1 1,-3 25-1,3 5 110,0 68 0,4-109-171,0 2 6,0-1 0,1 1 0,-1 0 1,1-1-1,0 1 0,0-1 0,0 0 0,0 1 0,0-1 1,1 0-1,0 1 0,-1-1 0,1 0 0,1 0 1,-1-1-1,4 5 0,0-2 20,-1 0-1,1-1 1,0 0 0,0-1-1,0 1 1,0-1 0,1 0-1,6 2 1,6 1 30,1-2 0,-1 0 0,1-1 0,0 0 0,24-2 0,-13 0-58,-19 0 5,-1-1-1,1 1 1,0-2 0,-1 0-1,1 0 1,-1-1 0,0-1-1,0 0 1,0 0 0,17-8-1,-9 0 16,-2-2-1,1 1 0,-1-2 1,-1-1-1,-1 0 0,0-1 1,-1 0-1,0-1 0,-2-1 1,20-34-1,-6-1 39,-1-2-1,27-92 1,-48 231-248,-4 105 555,0-185-365,-1-1 1,1 0-1,1 0 0,-1 0 1,0 1-1,1-1 1,0 0-1,0 0 0,0 0 1,0 0-1,0 0 1,0 0-1,1 0 1,0-1-1,-1 1 0,1 0 1,0-1-1,0 1 1,0-1-1,1 0 1,-1 0-1,1 0 0,-1 0 1,1 0-1,-1 0 1,1 0-1,0-1 0,5 2 1,4 1 83,1-2 0,-1 0 0,1 0-1,-1-1 1,24-1 0,-28 0 12,-5 0-69,0 0 0,0-1 0,0 0 0,0 1 0,0-1-1,0 0 1,0 0 0,0-1 0,0 1 0,0-1 0,0 1 0,-1-1 0,1 0 0,-1 0 0,1 0 0,-1 0 0,0 0 0,0-1 0,0 1 0,0-1 0,0 1 0,2-6-1,4-7 15,-1-1 0,-1 1 0,6-22 0,6-12 91,-1 10-88,-11 24-40,0 0 0,0 0 0,2 1 1,0 1-1,0-1 0,2 1 0,12-15 0,-11 22-61,-9 37-229,-4-6 438,-1 0 0,-1 0 0,-2 0 0,0-1 0,-1 0 0,-19 40 0,-11 39 87,27-68-178,2 1 1,2 0-1,1 0 1,2 1-1,1-1 1,4 47-1,-1-81-65,-1 1 0,0-1 0,1 1 1,0 0-1,-1-1 0,1 1 0,0-1 0,0 1 0,0-1 1,1 0-1,-1 0 0,1 1 0,-1-1 0,1 0 0,0 0 0,-1 0 1,1-1-1,0 1 0,4 2 0,-2-1-3,2-1 0,-1 1 0,0-1 0,0 0 0,1 0 0,-1-1 0,1 0 0,9 2 0,8-2-136,1-1-1,-1-1 1,35-5 0,-36 1-441,0 0 0,-1-2 0,1 0 0,-1-1 0,-1-2 0,1 0 0,20-14 1,52-33-6286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76 4516,'0'0'8552,"3"-12"-7270,1-1-813,3-11-197,-5-3 3941,-13 27-3829,2 1-363,-1 1-1,1 0 1,0 0-1,0 1 1,0 0-1,0 1 1,0 0 0,1 0-1,0 1 1,0 0-1,0 0 1,0 1 0,1 0-1,0 1 1,-11 12-1,11-12-1,0 1-1,0 0 0,1 1 0,0 0 1,0 0-1,1 0 0,0 0 0,1 1 1,0 0-1,0 0 0,1 0 0,1 0 1,-1 1-1,0 13 0,3-23-28,1 1 0,-1-1 0,1 0 0,-1 1 0,1-1 0,0 0 0,-1 1-1,1-1 1,0 0 0,0 0 0,0 0 0,0 0 0,0 0 0,0 0 0,0 0 0,0 0 0,0 0-1,0 0 1,1 0 0,-1-1 0,0 1 0,1-1 0,-1 1 0,0-1 0,1 1 0,-1-1 0,1 0 0,1 1-1,48 6 50,-44-6-57,152 9 93,-155-9-70,0 0 0,0 0 0,-1 0 0,1 1 0,0 0 1,-1 0-1,1 0 0,-1 0 0,1 0 0,-1 1 0,0 0 1,0-1-1,0 1 0,0 0 0,-1 1 0,1-1 0,-1 0 0,0 1 1,0-1-1,0 1 0,0 0 0,-1-1 0,0 1 0,1 0 1,-1 0-1,0 0 0,-1 0 0,1 4 0,1 5 50,-1-1 1,-1 1-1,0-1 0,0 1 0,-1-1 0,-1 1 0,0-1 0,-5 14 1,3-15 12,-1 0 0,-1-1 0,0 0 1,0 0-1,-1-1 0,0 1 0,-1-1 1,0-1-1,0 0 0,-1 0 0,0 0 1,0-1-1,-19 11 0,23-17-117,-1 1-1,0-1 0,1 0 1,-1 0-1,0-1 1,1 1-1,-1-1 1,0-1-1,1 1 0,-1-1 1,0 0-1,1 0 1,-1-1-1,1 1 1,-1-1-1,1 0 0,0-1 1,0 0-1,0 1 1,-5-5-1,7 3-76,0-1 0,0 1 0,0-1 0,1 0-1,0 0 1,0 0 0,0 0 0,0 0 0,1 0 0,0 0-1,0-1 1,1 1 0,-1 0 0,1-1 0,0 1 0,1-7-1,-1 9 14,1 2 108,-1 1 0,0-1-1,1 1 1,-1-1 0,0 0-1,1 1 1,-1-1 0,1 1 0,-1-1-1,1 1 1,-1-1 0,1 1 0,0 0-1,-1-1 1,1 1 0,-1 0-1,1-1 1,0 1 0,-1 0 0,1 0-1,0 0 1,0-1 0,-1 1 0,1 0-1,0 0 1,-1 0 0,1 0-1,1 0 1,27 0 41,-24 0-26,23-1 6,0-2-1,0 0 1,-1-2 0,1-1-1,-1-1 1,-1-1-1,1-2 1,-2 0-1,36-21 1,-33 16-60,-1-3 0,-1 0 0,-1-1 0,0-2 0,-2 0 0,0-2 0,-1 0 0,19-29 0,-10 2 18,-19 29-53,1 1 0,0 1 0,27-30 0,-102 133 896,34-49-455,1 0 0,-32 59 0,52-81-305,0 1 0,1 0-1,1 0 1,0 1 0,1-1 0,0 1-1,2 0 1,-1 0 0,2 0 0,0 1-1,1 16 1,1-30-46,0 0 1,-1 0-1,1 0 0,0 0 0,0 0 1,0 0-1,0 0 0,1 0 0,-1-1 1,0 1-1,1 0 0,-1-1 0,1 1 1,0-1-1,-1 0 0,1 1 0,0-1 1,0 0-1,0 0 0,0 0 0,0-1 0,0 1 1,0 0-1,0-1 0,0 1 0,0-1 1,0 0-1,4 1 0,70 3 161,-64-4-136,6-1-293,0 0-1,0-1 1,0-1 0,0-1-1,0-1 1,-1 0 0,0-1 0,0 0-1,27-17 1,24-15-4254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3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 10730,'0'0'5851,"-12"13"-5024,-37 42-528,45-49-240,1 0-1,0 0 1,0 0-1,1 0 1,0 1-1,0-1 1,0 1-1,1 0 1,0-1 0,0 1-1,0 12 1,-1 12 301,-16 40 37,-2 0 1,-4-2-1,-2-1 0,-36 65 1,-25 64 631,80-178-988,-64 151 434,59-145-419,-2-1 0,0 0 0,-1-1-1,-27 31 1,41-52-62,0-1 0,0 0 0,0 1-1,0-1 1,0 0 0,-1 0 0,1 0-1,0 0 1,-1 0 0,1 0 0,0 0-1,-1-1 1,1 1 0,-1 0 0,1-1-1,-1 1 1,1-1 0,-1 0 0,0 1-1,1-1 1,-1 0 0,1 0 0,-1 0 0,0 0-1,1 0 1,-1-1 0,1 1 0,-1 0-1,0-1 1,1 1 0,-1-1 0,1 1-1,-1-1 1,1 0 0,0 0 0,-1 0-1,1 1 1,0-1 0,-1-1 0,1 1-1,0 0 1,0 0 0,0 0 0,0-1-1,0 1 1,0 0 0,0-1 0,1 1-1,-1-1 1,0 1 0,1-1 0,-1-2-1,-3-17-337,1 0 0,0 0 0,2 0 0,2-34 0,0 12-162,0 22 190,1-1-1,1 1 0,1 0 0,1 0 0,1 1 1,1 0-1,0 0 0,2 0 0,10-19 0,1 5 65,0 1-1,3 1 1,0 1-1,30-30 0,-48 56 377,-1 0-1,1 0 0,1 0 1,-1 1-1,1 0 0,-1 0 0,1 0 1,0 1-1,1 0 0,-1 0 1,0 0-1,1 1 0,0 0 0,-1 0 1,1 0-1,0 1 0,0 0 1,0 1-1,0 0 0,9 0 1,-13 1-44,0 0 0,0 0 0,0 0 0,0 0 0,0 0 0,0 0 0,0 1 1,0 0-1,0 0 0,-1-1 0,1 2 0,-1-1 0,3 3 0,38 40 715,-24-24-480,-14-15-277,1-1 0,-1 0 0,1-1 0,0 1 0,1-1 0,-1-1 0,1 1 0,0-1 0,0 0 0,0 0 0,0-1 0,0 0 0,1 0 0,-1-1 0,0 0 0,1 0 0,-1-1 0,1 0 0,-1 0 0,1-1 0,-1 0 0,1 0 0,-1 0 0,12-5 0,-10 0-21,0 0-1,-1 0 1,0-1-1,0 0 1,-1 0-1,1-1 1,-2 0-1,1-1 1,-1 1 0,9-18-1,15-18-38,61-81-3,-46 62 136,62-70 1,-105 130-115,0 1 1,1-1-1,-1 1 1,0 0-1,1 0 1,-1 0-1,1 0 1,-1 1-1,1-1 1,0 1-1,0 0 0,0-1 1,0 1-1,4-1 1,-5 3 14,-1-1 1,1 0 0,-1 1-1,1-1 1,-1 1-1,0 0 1,1-1 0,-1 1-1,0 0 1,1 0-1,-1 0 1,0 0 0,0 0-1,0 0 1,0 0-1,0 0 1,0 0 0,0 0-1,0 1 1,0-1-1,-1 0 1,1 1-1,0-1 1,-1 1 0,1-1-1,-1 0 1,0 1-1,1-1 1,-1 1 0,0 2-1,5 23 200,-2 0 0,-1 0 0,-1 0-1,-3 41 1,0-29-70,-2 11-13,-3 0 0,-1-1-1,-17 50 1,-13 82 136,37-174-261,-4 28 130,5-34-161,0 0-1,0 0 0,0 0 1,-1 0-1,1 0 0,0 0 0,0 0 1,-1 0-1,1 0 0,-1 0 1,1 0-1,-1 0 0,1-1 0,-1 1 1,1 0-1,-1 0 0,0-1 1,0 1-1,1 0 0,-1-1 0,0 1 1,0-1-1,0 1 0,1-1 1,-3 2-1,0-9-618,-9-137-4992,6 62 33,-1 1-4890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3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 16111,'0'0'5253,"-8"-79"-6214,8 76-1473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3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21877,'0'0'160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3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0 637 5797,'0'0'5675,"4"-6"-5767,8-20 5357,-11 21-5225,-1-1 0,2 1 0,-1 0 0,0-1 1,1 1-1,0 0 0,0 0 0,0 0 0,5-6 0,10-26-99,-5 7 140,22-43 1,-19 45-62,19-55 0,-32 79-33,0-1 0,0 0 0,1 1 0,-1 0 0,1-1 0,0 1 0,0 0 0,0 0 0,1 0 0,-1 1 0,1-1 0,8-5 0,56-27 86,-42 23-84,-10 4 29,-11 6-10,0 0 0,0 0 1,0 0-1,0 1 0,1 0 0,-1 0 1,1 0-1,-1 1 0,1 0 1,-1 0-1,12 0 0,-12 8-13,0-5 9,0 0 0,1 0 0,-1-1 0,0 0 0,1 0-1,-1 0 1,1 0 0,0-1 0,-1 0 0,1 0 0,8-2 0,21 1 8,-26 2-21,0 0 0,-1 0 0,1 1 0,12 3 1,-19-4 6,0 0 0,1 0 1,-1 0-1,0 0 1,0 0-1,0 0 1,0 1-1,0-1 1,0 1-1,-1-1 0,1 1 1,0 0-1,-1 0 1,1 0-1,-1 0 1,0 0-1,0 0 0,0 0 1,0 0-1,0 0 1,0 0-1,1 4 1,-1 7 22,0 0 1,0 0-1,-3 20 0,1-25 9,1 1 0,-1 0-1,1 0 1,1 0-1,0 0 1,0 0-1,0 0 1,1 0 0,1-1-1,3 11 1,-2-11-24,-1 0 0,0 0 1,0 0-1,-1 0 0,0 0 1,-1 0-1,1 0 0,-2 1 1,1-1-1,-1 1 0,-1 10 1,-3 8 20,-1 0-1,-10 30 1,8-37-18,2 1 1,1 0-1,0 0 0,0 23 0,4-11 88,0-31 121,0-32 7,0 0-290,1 1 0,2-1 0,1 1 1,2 0-1,0 0 0,2 1 1,17-42-1,105-211 117,-77 172-40,-50 103-25,0 0 0,0 1-1,1-1 1,-1 1 0,1 0 0,0 0 0,1 0 0,-1 1-1,1-1 1,0 1 0,0 0 0,1 1 0,-1-1 0,1 1-1,-1 0 1,1 0 0,0 1 0,0 0 0,0 0 0,1 0-1,-1 1 1,0 0 0,1 0 0,-1 1 0,0-1 0,1 1-1,-1 1 1,1-1 0,9 3 0,-13-1 20,0-1 0,0 1 0,0 0 1,-1-1-1,1 1 0,-1 1 0,1-1 0,-1 0 0,0 1 1,0-1-1,0 1 0,0-1 0,0 1 0,-1 0 0,1 0 0,-1 0 1,0 0-1,1 4 0,21 60 145,-19-41-108,-1 0 0,-1 0 0,-1 40 0,1 34 148,3 89 16,-6-123 22,2-65-231,-1-1 0,0 1-1,1-1 1,-1 1 0,1 0 0,-1-1-1,1 1 1,-1-1 0,1 1-1,-1-1 1,1 0 0,-1 1 0,1-1-1,0 1 1,-1-1 0,1 0 0,0 0-1,-1 1 1,1-1 0,0 0-1,0 0 1,-1 0 0,1 0 0,0 0-1,-1 0 1,1 0 0,0 0 0,0 0-1,-1 0 1,1 0 0,0 0-1,0 0 1,-1-1 0,1 1 0,1-1-1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4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829 22 1954,'0'0'11435,"-5"-4"-10421,-17-10-421,17 10 843,2 4-1287,-4 2-119,0-1 0,-1 1-1,1 1 1,0-1 0,0 1 0,1 0 0,-1 1-1,1 0 1,-9 6 0,-14 7 83,-321 132 308,56-26-303,291-121-104,1-1 0,-1 0 0,1 1 0,0 0-1,-1-1 1,1 1 0,0 0 0,0 0 0,1 0 0,-1 0-1,0 1 1,1-1 0,-1 0 0,1 1 0,0-1 0,-1 1-1,0 3 1,-6 12-135,8-18 126,0 1 0,0-1 0,0 0 0,0 1 0,1-1 0,-1 1 0,0-1 0,0 0 0,0 0 0,1 1 0,-1-1 0,0 0 0,0 1 0,1-1 0,-1 0-1,0 0 1,1 1 0,-1-1 0,0 0 0,1 0 0,-1 0 0,0 0 0,1 1 0,-1-1 0,0 0 0,1 0 0,-1 0 0,1 0 0,-1 0 0,0 0 0,1 0 0,-1 0 0,0 0 0,1 0-1,-1 0 1,1 0 0,-1 0 0,0-1 0,1 1 0,-1 0 0,0 0 0,1 0 0,-1 0 0,0-1 0,1 1 0,4 0 66,86 1 353,-8 1-200,1-4-1,141-20 1,-9-28-59,-172 42-224,-42 8 124,-30 0 176,17 0-7812,-8 3 3364,-11 1-950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4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6983,'0'0'6491,"8"0"-5135,195-16 1029,24 0-996,-63 16-169,-93 0-8622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4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58 4164,'0'0'7799,"1"-3"-6710,20-26 501,-7 11-974,-14 18-586,0 0-1,0 0 1,0 0 0,0 0-1,0 0 1,1-1 0,-1 1-1,0 0 1,0 0 0,0 0-1,0 0 1,0 0-1,0-1 1,0 1 0,0 0-1,0 0 1,0 0 0,0-1-1,0 1 1,0 0 0,0 0-1,0 0 1,0-1 0,0 1-1,0 0 1,0 0-1,0 0 1,0 0 0,0-1-1,0 1 1,0 0 0,0 0-1,0 0 1,0 0 0,0-1-1,0 1 1,-1 0 0,1 0-1,0 0 1,0 0-1,0 0 1,0-1 0,0 1-1,-1 0 1,1 0 0,0 0-1,0 0 1,0 0 0,0 0-1,-1 0 1,1 0-1,0 0 1,0 0 0,0 0-1,0 0 1,-1 0 0,1 0-1,0 0 1,0 0 0,0 0-1,-1 0 1,1 0 0,-9 1-34,1 0 1,-1 1-1,1 0 1,-1 0-1,1 1 1,0 0-1,0 1 1,0 0-1,0 0 1,1 1 0,0-1-1,-9 9 1,-15 12 56,-36 39 1,54-51-15,-8 10-55,1 1-1,2 1 1,0 0 0,1 2-1,2 0 1,0 0 0,2 1-1,1 1 1,2 0 0,0 1-1,2 0 1,2 0 0,0 1-1,2 0 1,2 0 0,0 33-1,5-56 45,0 0-1,0 0 0,1 0 0,0-1 0,0 1 0,0-1 1,1 0-1,0-1 0,1 1 0,8 7 0,-10-10-3,1 0 0,0-1-1,0 0 1,1 0 0,-1 0 0,1 0-1,0-1 1,-1 0 0,1 0 0,0-1-1,0 0 1,0 0 0,7 1-1,15-1 86,45-2-1,-29-1-21,-21 1-42,-1 0 1,1-2-1,-1-1 1,0-1-1,0-1 1,-1-1-1,1 0 1,-1-2 0,-1 0-1,0-2 1,0 0-1,-1-1 1,-1-1-1,23-20 1,-40 32-67,-4 1-28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4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10666,'0'0'5232,"4"0"-4629,13 0-306,32 1-251,0-1 0,0-3 1,0-2-1,80-19 0,-128 22-569,-1 0-1,1 0 0,-1 0 0,1 0 0,-1-1 0,0 1 0,0 0 0,1 0 0,-2 0 0,1 0 0,0 0 0,0 0 0,-2-4 1,-4-9-4944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2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10314,'0'0'2439,"10"0"-1862,222 5 463,174-4-1375,-362-7-122,-15 0-1618,-8 5-2963,-14 1-114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4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0 0 6214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4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36 6214,'-80'-30'1964,"77"29"-1890,0 0 0,0 0 0,0 0 0,-1 1 0,1-1 0,0 1 0,0 0 0,-1 0 0,1 0 0,0 0 0,-5 1 0,6 0-10,1-1 0,0 0 0,0 1 0,0-1 0,0 1 0,0-1 0,0 1 0,0 0 0,1 0 0,-1-1 0,0 1 0,0 0 0,0 0 0,1 0 0,-1 0 0,0 0 0,1 0 0,-1 0 0,1 0 0,-1 0 0,0 2 0,1 0 45,-1 0 0,1 0 1,0 0-1,0 0 1,0 0-1,1 0 1,-1 0-1,1 0 1,-1 0-1,1 0 1,0 0-1,0 0 0,1 0 1,-1 0-1,1 0 1,-1-1-1,3 4 1,0 2 7,-1-1 1,0 1 0,0 0-1,-1 0 1,0 1-1,0-1 1,-1 0 0,0 1-1,-1-1 1,0 1-1,0-1 1,0 0 0,-4 16-1,2-11 23,2 0-1,-1 1 1,1-1-1,4 25 0,-2-34-113,-1 0 0,1 0 0,0 0 0,0 0 0,0 0 0,1-1 0,-1 1 0,1-1-1,4 5 1,-3-5-18,-1 1 0,0-1 0,-1 1-1,1-1 1,-1 1 0,1 0-1,-1 0 1,0 0 0,2 8 0,-3-10 1,0 0 0,-1 0 0,1 0 0,0 0 0,0-1 1,0 1-1,1 0 0,-1-1 0,0 1 0,1-1 0,-1 0 0,1 1 1,-1-1-1,1 0 0,-1 0 0,1 0 0,0 0 0,0 0 0,-1 0 1,1 0-1,0-1 0,0 1 0,0-1 0,0 1 0,0-1 0,2 0 1,62 2 164,-46-3-120,5-1-47,1 0 1,0-2-1,39-11 1,-40 8-16,1 1 1,-1 2-1,42-3 1,-65 8-2,-1 0 0,0 0 0,1 0 0,-1 0 0,0 0 0,0 0-1,0 0 1,1 1 0,-1-1 0,-1 0 0,1 1 0,0-1 0,0 1 0,0-1 0,-1 1 0,1-1 0,-1 1 0,1-1 0,-1 1 0,0 0 0,1 1 0,7 38 96,-6-27-47,0 0 1,-1 1 0,-1-1-1,0 0 1,-1 1 0,-1-1-1,-4 20 1,3-25 14,1-1-1,-2 0 1,1-1-1,-1 1 1,-1 0-1,1-1 1,-1 0-1,0 0 1,-1-1-1,0 1 1,0-1 0,0-1-1,-12 9 1,5-4 30,-1-2 0,1 0 0,-2 0 0,1-1 0,-1-1 0,0 0 0,0-2 0,-1 1 0,1-2 0,-1 0 0,0-1 0,0 0 0,-19-2 0,26-1-161,-1-1 0,1 0 0,-1-1 0,1 0 0,0 0 0,0-1 0,0-1 0,0 1 0,-9-8 0,-20-9-525,34 19 467,-44-26-568,47 27 628,0 0 0,-1 1 1,1-1-1,0 0 0,0 0 0,0 0 0,1 0 0,-1 0 0,0 0 0,0 0 0,0 0 0,1 0 0,-1-1 0,0 1 0,1 0 0,0 0 0,-1-1 0,1 1 0,0 0 1,-1-1-1,1 1 0,0 0 0,0-1 0,0 1 0,0 0 0,0-1 0,0 1 0,1 0 0,-1-1 0,0 1 0,1 0 0,-1 0 0,1-1 0,-1 1 0,1 0 0,1-2 0,14-6-2456,13 2-2040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4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19 353 8712,'0'0'4170,"-5"1"-3396,-8 0-355,19-6 187,23-18-291,-21 16-270,0-1 0,-1 0 1,1 0-1,-2-1 0,1 0 1,-1-1-1,0 1 1,-1-1-1,0 0 0,-1 0 1,0-1-1,-1 1 0,3-15 1,-4 16-42,0 0 0,0-1 1,1 1-1,0 0 0,0 1 0,1-1 1,0 0-1,1 1 0,0 0 0,0 0 1,1 1-1,0-1 0,0 1 1,1 0-1,0 1 0,0 0 0,1 0 1,-1 0-1,11-4 0,-16 8-73,11 2-107,-3 0 144,-1-1 38,-1 1-1,0 0 0,0 1 0,0 0 1,0 0-1,15 5 0,-21-5-1,0 0 0,0 0 0,0 1 0,0-1 0,0 1 0,0-1 0,0 1 0,0 0 0,0 0 0,-1 0 0,1 0 0,-1 0 0,1 0 0,-1 0 0,0 0 0,0 0 0,0 1 0,0-1 0,0 0 0,-1 1 0,1-1 0,-1 1 0,1-1 0,-1 1 0,0-1 0,0 1 0,-1 3 0,1 239 653,0-238-639,-1-1 0,0 1-1,-1-1 1,0 0 0,0 0 0,0 1 0,-1-1 0,0 0 0,0-1 0,0 1 0,-1-1 0,0 1 0,0-1-1,-8 8 1,-7 11-25,13-13-9,8-11 42,0 1 1,0-1-1,0 0 0,1 0 0,-1 1 1,0-1-1,0-1 0,0 1 0,0 0 0,4-1 1,-7-14-46,1 0 0,0 0 0,1 0 1,1 0-1,0 1 0,1-1 1,1 1-1,0-1 0,1 1 1,0 0-1,10-18 0,0 7 23,-1-2-1,-1 1 0,-2-1 0,13-45 0,-22 67 1,0 0-1,1 1 1,0-1-1,-1 0 1,1 1-1,1-1 0,-1 1 1,1 0-1,0 0 1,0 0-1,0 1 1,0-1-1,6-2 0,-2 0 0,0 1-1,0 1 0,1-1 1,0 1-1,0 1 0,13-4 0,-19 6 46,-1 1 0,132 0-149,-132 1 103,-1-1 0,0 1 0,1-1 0,-1 1 0,0 0 0,0 0 0,0-1-1,0 1 1,0 0 0,0 0 0,0 0 0,0 0 0,0 0 0,0 1 0,-1-1 0,1 0 0,0 0 0,-1 0 0,1 1 0,-1-1 0,1 0-1,-1 1 1,0-1 0,1 0 0,-1 1 0,0-1 0,0 1 0,0-1 0,0 0 0,-1 3 0,1 61 374,-1-43-187,1-5-102,1-6-79,-1-1 0,0 1 0,-1 0 0,0-1 0,0 1 0,-1-1 0,-1 1 1,1-1-1,-2 0 0,-4 11 0,3-12 14,-1 0 0,2 0 0,-1 1 0,2 0 0,-6 20 0,6 9-7473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4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7079,'0'0'5402,"13"-1"-4638,192-9 1275,-203 10-1671,3 20 225,-3-15-560,0 1 0,-1-1 0,1 1 0,-1 0 0,-1-1 0,1 1 0,-1 0 1,0 0-1,0-1 0,0 1 0,-1 0 0,0 0 0,0-1 0,-1 1 0,1-1 0,-3 6 0,-4 4 37,1-1-1,-2-1 0,0 0 0,-14 16 1,10-12-13,9-10-60,0 0 1,1 0-1,0 0 0,0 1 1,1-1-1,0 1 1,0-1-1,1 1 0,0 0 1,0 0-1,1-1 0,0 1 1,0 0-1,2 10 0,-1 12-10,-1-28 17,0 1 0,-1-1 0,1 1 0,-1-1 0,0 1 0,0-1 0,0 0 0,0 1 0,0-1 0,0 0 0,-1 0 0,1 0 0,-1 0 0,1 0 0,-1 0 0,0 0 0,0 0 1,0-1-1,-3 3 0,3-3-3,0 1 0,0-1 0,0 0 1,1 1-1,-1 0 0,1-1 1,-1 1-1,1 0 0,0 0 0,-1 0 1,1 0-1,0 0 0,0 0 1,0 0-1,1 0 0,-1 0 0,0 0 1,1 0-1,-1 3 0,2-4-1,0 0 0,0-1 0,-1 1 0,1 0 0,0-1 0,0 1 0,0-1 0,0 1 0,0-1 0,0 0 0,0 1 0,1-1 0,-1 0-1,0 0 1,0 0 0,0 0 0,0 0 0,0 0 0,0 0 0,0 0 0,0 0 0,0 0 0,2-1 0,2 1-20,117 0-2687,-119 0 2350,0-1-1,1 1 1,-1-1-1,0 0 1,0 0-1,1 0 1,-1 0-1,0 0 1,0-1-1,0 1 1,-1-1-1,5-3 1,4-1-953,37-22-5379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4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3523,'0'0'11419,"2"0"-10965,99 1 255,-28 2-525,-1-3 1,0-4-1,134-24 1,-181 23-280,-18 4-121,1 0 1,-1-1 0,0 0 0,0 0-1,0-1 1,9-4 0,-14 0-2406,-2-3-1863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4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9385,'0'0'3689,"3"34"-3011,-3-18-496,-1 1 0,0-1 0,-1 0-1,-1 0 1,0 0 0,-7 18 0,9-29-142,-4 19 124,2 1 0,1 0 1,1 0-1,2 0 0,3 28 0,-4-47-161,0-2-6,1-1 0,-1 0 0,1 0 0,0 0 0,0 0 0,0 0 0,0 0 0,0 0 0,1 0 0,-1 0 0,1-1 0,0 1 0,0 0 0,0-1 0,0 1 0,0-1 0,0 0 0,1 0 0,-1 0 0,1 0 0,0 0 0,-1-1 0,1 1 0,0-1 0,0 1 0,0-1 0,0 0 0,0 0 0,6 0 0,10 2-185,-1-1 0,0-1 0,0 0 1,24-3-1,-5 0-556,-30 2 635,3 1-402,1 0-1,-1-1 1,1-1-1,-1 0 1,1 0-1,-1-1 1,0 0-1,1-1 1,-1 0-1,0-1 1,-1 0-1,12-6 1,16-18-3424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4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 5381,'0'0'6956,"-7"0"-6593,2 0-330,4 0-20,1-1 1,-1 1-1,0 0 0,0 0 0,0 0 0,0 0 0,1 0 0,-1 0 0,0 0 0,0 0 1,0 0-1,0 0 0,0 0 0,1 0 0,-1 1 0,0-1 0,0 0 0,0 1 1,1-1-1,-1 1 0,0-1 0,1 1 0,-1-1 0,0 1 0,1-1 0,-1 1 0,0-1 1,1 1-1,-1 0 0,1-1 0,0 1 0,-1 0 0,1 0 0,-1-1 0,1 1 1,0 0-1,0 0 0,-1 0 0,1 0 0,0-1 0,0 1 0,0 0 0,0 0 0,0 0 1,0 0-1,0-1 0,0 1 0,0 0 0,0 0 0,1 0 0,-1 1 0,1 32 686,-1 0-1,-2 0 1,-2 0-1,-1-1 1,-16 58-1,14-70-533,-2 0 0,0 0 0,-23 36 0,17-31-122,1 1 0,-11 30 0,22-50-73,0 1 0,1-1-1,1 1 1,-1-1 0,1 1-1,0 0 1,1-1 0,0 1-1,0 0 1,1 0 0,-1-1-1,5 15 1,-4-21-169,0 1 0,0 0-1,0 0 1,1-1 0,-1 1 0,1 0-1,-1-1 1,1 1 0,0-1 0,-1 0 0,1 0-1,0 1 1,0-1 0,0-1 0,0 1-1,0 0 1,0 0 0,0-1 0,0 1-1,0-1 1,0 1 0,0-1 0,0 0 0,4 0-1,17 1-4012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4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0 349 3587,'0'0'8067,"1"0"-7949,0 0 0,0 1 0,-1-1 0,1 0 0,0 0 0,0 1 0,-1-1 0,1 0 0,0 0 1,0 0-1,0 0 0,-1 0 0,1 0 0,0 0 0,0 0 0,0 0 0,-1-1 0,1 1 0,0 0 0,0 0 0,0-1 1,-1 1-1,1-1 0,0 0 0,8-4 32,-2 1-61,-1 1 0,0-1 0,0 0 0,0-1 1,0 1-1,-1-1 0,0 0 0,0 0 0,0-1 0,-1 0 1,1 0-1,-1 0 0,-1 0 0,1 0 0,-1-1 0,4-13 0,-4 10-37,0 1-1,0-1 1,1 1-1,0 0 1,0 0-1,1 1 1,0-1-1,1 1 1,0 0-1,0 0 1,1 1-1,12-12 1,2 2-68,1 0 1,1 1 0,30-15 0,-51 31 31,-1 0 1,1 1-1,0-1 1,0 1-1,-1-1 1,1 1-1,-1 0 0,1-1 1,-1 1-1,1 0 1,-1 0-1,1 0 1,-1 0-1,0 0 0,1 1 1,-1-1-1,0 0 1,0 0-1,2 4 0,1-1 36,-1 0 0,0 0 0,0 1-1,0-1 1,0 1 0,0 0-1,1 6 1,1 14 127,-2 1-1,-1-1 1,-2 0 0,-2 39 0,0-1-32,2-45-118,-1-8-15,1 0-1,0 0 1,1-1 0,0 1 0,0 0-1,1 0 1,5 14 0,-5-20-2,-1 0-1,1 1 1,-1-1 0,0 1 0,0-1 0,-1 0-1,1 1 1,-1 0 0,0 5 0,0-8-7,0-2 85,1 0-116,0 0 23,0-1-1,0 1 1,0-1 0,-1 1 0,1-1 0,0 0 0,0 1 0,0-1 0,-1 0 0,1 1 0,-1-1-1,1 0 1,0 0 0,-1 0 0,1 0 0,-1 1 0,0-1 0,1 0 0,-1 0 0,0 0 0,1 0-1,-1 0 1,0 0 0,0 0 0,0 0 0,0 0 0,0 0 0,0 0 0,0 0 0,0 0-1,0 0 1,-1-1 0,1-7-6,7-8-4,1 0 1,0 1 0,1 0-1,0 1 1,1-1 0,1 2 0,23-24-1,-1-3-102,29-50-25,-49 68 101,1 1 0,0 1 0,2 0 0,1 1 0,27-26 0,-41 44 44,0 0 1,0 0-1,0 1 0,0-1 0,0 0 0,0 1 1,1 0-1,-1 0 0,0 0 0,1 0 0,-1 0 1,0 1-1,1 0 0,-1-1 0,1 1 0,-1 0 0,1 1 1,-1-1-1,1 1 0,-1-1 0,1 1 0,-1 0 1,0 0-1,0 1 0,1-1 0,-1 1 0,0-1 0,0 1 1,0 0-1,-1 0 0,1 0 0,0 1 0,-1-1 1,3 4-1,10 15 146,-2 1 0,0 0 1,-1 1-1,-2 1 0,0 0 1,-1 0-1,9 45 0,10 24 246,-16-60-303,-2 1 0,-1 0 1,-2 1-1,-1 0 0,2 67 1,-8-99-98,0 1 0,0-1 1,0 1-1,-1-1 1,0 0-1,1 1 0,-1-1 1,0 0-1,-1 0 0,1 0 1,-1 0-1,1 0 1,-1 0-1,0 0 0,0 0 1,0 0-1,-5 3 1,6-5-312,-1 0 0,1 0 0,-1 0 0,0 0 0,1 0 0,-1 0 0,0-1 0,0 1 1,0-1-1,0 1 0,0-1 0,1 0 0,-4 0 0,-11 0-4677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5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90 8232,'0'0'3406,"-11"-8"-2622,-1 0-609,7 4-123,0 1 1,0-1-1,0 0 0,1-1 0,-1 1 1,1-1-1,-5-7 0,-39-10 1646,40 20-1690,-1 0 1,1 0 0,-1 0 0,1 1-1,-1 0 1,0 1 0,1 0 0,-1 0 0,0 1-1,1 0 1,-1 1 0,1-1 0,-10 4-1,-2 3 55,-1 1-1,1 1 0,1 1 1,-34 24-1,-68 64 481,58-45-100,60-51-405,0-1 1,1 1 0,-1 0-1,1 0 1,0 0-1,0 0 1,0 0 0,0 0-1,0 1 1,1-1 0,-1 1-1,1-1 1,0 1 0,-1 6-1,1 56 396,2-22-326,-4-16-85,1 40 32,3-64-45,-1 0 1,1 0-1,-1 0 1,1-1-1,0 1 1,1 0-1,-1-1 1,0 1-1,1 0 0,0-1 1,0 0-1,0 1 1,0-1-1,4 3 1,25 32 184,-29-34-191,0-1-1,0 1 0,1-1 0,-1 1 0,1-1 0,0 0 1,0 0-1,0-1 0,0 1 0,1 0 0,-1-1 1,1 0-1,-1 0 0,1 0 0,0 0 0,0-1 1,0 1-1,0-1 0,0 0 0,0 0 0,0-1 0,0 1 1,5-1-1,30 0 17,-1-1 0,1-3 0,-1 0 0,0-3 1,0-1-1,0-2 0,-1-2 0,37-17 0,-67 26-70,-1 0 1,0 0-1,0 0 0,0-1 0,8-7 0,-12 9-809,-5 2-1453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5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11275,'0'0'6406,"24"-54"-6695,-16 54-607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2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7879,'0'0'1693,"2"36"-882,12 243 1020,-10-210-1254,-3-30-94,10 62 0,-10-99-448,-1 0 0,1-1 0,0 1 1,0 0-1,0-1 0,0 1 0,0-1 0,0 1 0,0-1 0,0 0 0,0 1 1,1-1-1,-1 0 0,1 0 0,-1 0 0,1 0 0,-1 0 0,1 0 0,-1-1 1,1 1-1,0 0 0,-1-1 0,1 1 0,0-1 0,0 0 0,0 1 0,-1-1 1,3 0-1,1 0 57,0 0 1,0 0-1,-1 0 1,1 0-1,0-1 0,0 0 1,-1 0-1,1 0 1,9-4-1,5-9 5,1 0-1,-2-1 0,0-1 1,-1-1-1,-1 0 1,26-35-1,-41 50-93,36-45-18,-2-1-1,48-90 1,-68 109-15,-1 0 0,-2-1 0,-2 0 0,0-1 0,-2-1 0,7-54 0,-14 59 366,-1 26-475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5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26 418 6502,'0'0'7154,"-5"-6"-6167,2 2-929,1 0 0,-1-1 0,1 1 0,0-1 0,0 1 1,1-1-1,-1 0 0,1 1 0,0-1 0,0 0 0,1 0 0,-1 0 0,1 0 0,0 0 0,1-4 0,1-14 223,-3 17-211,2-1 0,-1 1 0,1 0-1,0-1 1,0 1 0,0 0 0,1 0 0,0 0 0,0 0 0,1 0 0,0 0 0,0 0 0,0 1-1,5-6 1,2 0-89,0 1-1,0 0 1,1 0-1,0 1 0,1 1 1,0 0-1,1 0 1,-1 2-1,1-1 1,1 1-1,19-5 0,-29 10 570,9 1-304,-11 0-231,-1 1-1,1-1 1,0 0 0,-1 1-1,1-1 1,-1 1 0,1-1 0,-1 1-1,1 0 1,-1-1 0,1 1-1,-1 0 1,0 0 0,1 0 0,-1 0-1,0 1 1,0-1 0,0 0-1,0 0 1,2 3 0,9 34 191,-12-33-168,2 1 0,-1-1-1,1 0 1,-1 1 0,1-1-1,1 0 1,3 6 0,-2-4-29,0 0 1,0 0 0,0 0 0,-1 1 0,0 0 0,-1 0-1,1 0 1,-2 0 0,1 0 0,-1 0 0,0 0-1,-1 0 1,0 1 0,0-1 0,-1 0 0,-2 13 0,-3 7 21,-2-1 1,-1 1 0,-16 33-1,10-25 33,9-22-25,5-11-26,-1-1 1,1 1-1,0 0 0,0-1 0,1 1 0,-1 0 1,1 0-1,-1 0 0,1 4 0,0-7-13,0 0 0,1 0-1,-1 1 1,0-1 0,0 0-1,1 0 1,-1 0 0,0 0 0,1 0-1,-1 0 1,0 0 0,0 0-1,1 0 1,-1 0 0,0 0 0,1 0-1,-1 0 1,0 0 0,1 0-1,-1 0 1,0 0 0,0 0-1,1 0 1,-1 0 0,0 0 0,0-1-1,1 1 1,-1 0 0,0 0-1,0 0 1,1 0 0,-1-1 0,0 1-1,0 0 1,0 0 0,1-1-1,3-1 4,-2 1-3,-1 0 0,1-1 0,-1 1-1,1 0 1,-1-1 0,0 1 0,1 0 0,-1-1 0,0 0 0,0 1-1,0-1 1,0 0 0,0 0 0,-1 1 0,1-1 0,0 0 0,0-3-1,0 2-36,-1-2-63,1-1 96,0 1-1,0-1 1,0 1 0,1 0 0,-1 0 0,2-1-1,-1 1 1,0 0 0,5-6 0,36-47-32,-10 14 33,-16 13-82,-1-1 1,-2-1-1,-1 0 0,-1-1 1,11-60-1,-21 88 95,-1 0-1,1 0 0,0 0 0,1 0 0,0 0 1,0 1-1,0-1 0,0 1 0,1-1 0,0 1 1,0 0-1,0 1 0,1-1 0,0 1 0,-1 0 0,11-6 1,-7 5-1,1 1 0,-1 0 0,1 1 0,-1 0 0,1 0 0,0 1 0,1 0 0,-1 0 0,0 1 1,15 1-1,-21 20 113,-1-17-105,0 0-1,0 0 1,0-1-1,0 1 1,1 0-1,-1-1 0,0 0 1,1 1-1,0-1 1,5 3-1,19 18 156,-23-16-143,0 0 0,0 0 0,0 1 0,-1-1 0,0 1 0,0 0 0,-1 0 0,0 0 0,-1 0 0,1 0 0,-2 1 1,1-1-1,-2 12 0,-1 14 146,-13 65 0,6-50-67,1 15-27,8-59-76,0 0 0,0 1-1,0-1 1,0 0 0,1 0-1,0 0 1,0 1-1,1-1 1,2 7 0,-3-2 24,-1-23-10052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5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6438,'0'0'6849,"2"-2"-6149,3-5-209,-4 5 747,5 2-1083,401 3 724,286-3 756,-611-5-1599,-1-4-1,119-30 0,32-4 20,-202 39-25,-22 2-96,-19 1-304,-63 2-3554,46 8-10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5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7815,'0'0'6487,"6"-2"-5804,9-2-531,-1-1 1,1 0-1,-1-1 1,-1-1-1,19-11 1,65-50 694,-51 30-188,-29 23-510,1 0-1,0 2 1,30-18 0,-34 24-164,0 0 1,0 0-1,1 1 0,-1 1 1,1 1-1,1 0 0,25-3 1,-40 14 227,0 52 345,1-39-492,0 0 0,-2 0 0,-1 0 1,0 0-1,-2-1 0,0 1 0,-1-1 0,-7 20 0,-7 1-31,2-4 92,1 1 0,-14 53 1,29-85-150,0-4-68,1-8 57,1 0 1,-1 1 0,2-1 0,-1 1-1,1 0 1,0-1 0,0 1 0,1 0-1,6-8 1,-4 5 18,45-61-123,-37 53 60,-1 0 1,0-2-1,-1 1 0,-1-1 0,-1-1 1,0 0-1,-2-1 0,6-21 1,-13 37 54,0 1 0,0-1 1,0 0-1,0 0 0,1 1 0,0-1 1,0 1-1,0-1 0,0 1 0,1 0 1,0 0-1,0 0 0,0 0 0,0 0 1,1 1-1,-1-1 0,1 1 0,0 0 1,0 0-1,0 1 0,0-1 1,0 1-1,1 0 0,-1 0 0,1 0 1,0 0-1,5 0 0,-4 0 5,0 0 0,0 1 0,0 0 0,0 0-1,0 0 1,0 1 0,0 0 0,0 0 0,1 0 0,-1 1-1,0 0 1,0 0 0,0 1 0,0 0 0,0 0 0,-1 0-1,1 0 1,-1 1 0,1 0 0,-1 1 0,0-1 0,0 1-1,0 0 1,-1 0 0,1 0 0,-1 1 0,4 4 0,-3-2 21,-1-1 0,0 0 0,0 1 0,0 0 1,-1 0-1,0 0 0,0 1 0,-1-1 0,0 1 0,-1-1 0,1 1 1,0 9-1,-1 17 140,-3 52-1,0-27-52,2-43-29,0 13-2820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5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0 6278,'0'0'7954,"-2"0"-7833,1 0 0,0 0 0,-1 0 0,1 1 0,0-1 0,0 0 0,-1 1 0,1-1 0,0 1 0,0-1 0,0 1 0,0 0 0,0-1 0,-1 1 0,1 0 0,0 0 0,0 1 0,-9 10 11,0-1 0,0 0 0,-1 0 0,-1-1 0,0 0 0,-19 12 0,-88 46 7,61-37 47,-147 102 810,76-46-758,120-82-234,7-5-3,1 1 1,-1 0-1,0-1 1,1 1-1,-1 0 1,0 0-1,1 0 1,0 1-1,-1-1 1,1 0-1,0 0 1,-1 1-1,1-1 1,-1 3-1,42-3-198,-14-1 368,66 0-100,-6 2 131,128-14 0,-166 6-170,-14 2 37,61-16 0,-93 20 102,-1-2-756,1 0 209,0 0-1,1 0 0,-1 0 0,0 0 0,0 1 1,1-1-1,-1 1 0,1 0 0,-1-1 0,1 1 1,0 0-1,3 0 0,0-2-1363,4-1-2034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5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 4708,'0'0'8723,"-4"5"-7612,-4 11-679,17-9-15,37-5 247,-19-3-485,59 3 295,-44 1-367,-1-3 0,71-7 0,-43-15-569,-46 13-923,-13 0-4540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5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5669,'0'0'7314,"5"0"-6193,83 2-309,120-5 906,-192 1-2215,0-2 0,0 0 0,0 0 0,0-1 0,-1-1 0,0-1 0,0 0 0,25-17 0,-28 14-1828,-10 2-2744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5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2819,'0'0'7473,"-2"20"-6432,-6 63-288,7-80-699,1-1-1,0 1 0,0 0 1,0 0-1,0-1 1,0 1-1,0 0 1,1-1-1,-1 1 1,1 0-1,-1-1 1,1 1-1,0-1 0,0 1 1,1-1-1,-1 1 1,0-1-1,1 0 1,0 1-1,-1-1 1,1 0-1,0 0 1,0 0-1,0-1 0,5 4 1,-1-2 76,1 0 0,0-1 0,1 1 1,-1-2-1,0 1 0,0-1 0,11 1 0,20 4 669,15 8-203,-36-11-482,-1 1 1,0 1-1,0 0 0,-1 1 1,1 1-1,-1 0 1,0 1-1,-1 0 1,17 14-1,-29-20-106,0 1 0,-1-1 0,1 0 0,-1 1 0,0-1 0,1 1 0,-1-1 0,0 1 0,0 0 0,-1-1 0,1 1 0,-1 0 0,1 0 0,-1 5-1,-1 47 308,-1-28 249,2-25-538,0 0 0,-1 0-1,1 0 1,-1 0-1,0 0 1,1 0 0,-1 0-1,0 0 1,0 0-1,-1-1 1,1 1 0,0 0-1,0-1 1,-1 1-1,1-1 1,-1 0-1,1 1 1,-1-1 0,0 0-1,1 0 1,-1 0-1,0 0 1,0 0 0,0 0-1,0-1 1,0 1-1,-3 0 1,-65 12 672,57-12-661,-328 13-1888,328-14 1781,12 0-5,0 0 0,1 0-1,-1 0 1,0 0 0,0 0 0,1 0 0,-1-1 0,0 1 0,0 0 0,1 0 0,-1 0 0,0-1 0,1 1 0,-1-1 0,0 1 0,1 0 0,-1-1 0,0 1 0,1-1 0,-1 1 0,1-1-1,-1 1 1,1-1 0,-1 0 0,1 1 0,0-1 0,-1 0 0,1 0 0,3-14-6418,4 8 781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5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5958,'0'0'7153,"0"0"-7071,1 0 1,-1 0-1,0 0 0,1 0 0,-1 0 1,0 0-1,1 0 0,-1 1 1,0-1-1,1 0 0,-1 0 0,1 0 1,-1-1-1,0 1 0,1 0 0,-1 0 1,0 0-1,1 0 0,-1 0 1,0 0-1,1 0 0,-1-1 0,0 1 1,1 0-1,-1 0 0,0 0 0,0-1 1,1 1-1,-1 0 0,0-1 1,0 1-1,1 0 0,-1-1 0,20-23 647,25-39-1,-30 41-749,1 0 0,26-27 0,-35 42-50,2 0 1,-1 0 0,1 1-1,0 0 1,0 1 0,10-5-1,-13 8 115,0-1 0,-1 1 0,1 0 0,0 1 1,0-1-1,0 1 0,1 0 0,-1 1 0,0-1 0,0 1 0,0 1 0,9 0 0,-13 0-30,0 1 0,-1-1 0,1 0 1,0 1-1,0-1 0,0 1 0,-1 0 0,1-1 0,-1 1 1,1 0-1,-1 0 0,0 0 0,0 0 0,0 0 1,0 0-1,0 0 0,0 1 0,-1-1 0,1 0 1,0 5-1,9 53 270,-10-55-284,4 130 314,-4-98-185,0-36-97,0-15-64,1 2-6,0-1 1,0 1 0,1 0-1,1 0 1,0 0 0,0 0-1,1 1 1,1-1-1,0 1 1,1 0 0,12-19-1,-4 7-58,0-1-13,1 1 0,1 0-1,30-33 1,-40 50 104,0 0 0,0 1 0,1 0 0,0 0 0,-1 1 0,2 0 0,-1 0 0,0 0-1,1 1 1,0 0 0,-1 1 0,1-1 0,0 2 0,1-1 0,-1 1 0,14 0 0,-11 1-75,-8-1 141,1 1 0,-1 0 0,1 0 1,0 0-1,-1 1 0,1-1 0,-1 1 1,1 0-1,3 1 0,-5 0-32,-1-1 0,0 0 0,0 1 0,1-1 0,-1 1 0,0-1 0,0 1 0,0 0 0,0-1 0,-1 1 0,1 0 1,0 0-1,-1 0 0,1-1 0,-1 1 0,0 0 0,1 0 0,-1 3 0,6 60 315,-4 96 1,-2-96-399,0-64-261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5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23 6470,'0'0'7463,"4"-4"-7036,-1 2-400,0 0 1,0 0-1,0 0 0,0 0 0,0 1 0,0-1 0,1 1 0,-1 0 0,1 0 1,-1 0-1,1 0 0,-1 1 0,1 0 0,-1-1 0,1 1 0,-1 0 1,1 1-1,0-1 0,-1 1 0,1-1 0,-1 1 0,1 0 0,5 3 1,-6-1 41,0 1 0,-1 0 0,1 0 0,-1 0 1,1 0-1,-1 0 0,0 0 0,-1 1 0,1-1 1,-1 0-1,2 10 0,6 56 638,-7-61-635,-1-1 0,-1 0 1,1 1-1,-1-1 0,-1 1 0,0-1 1,0 1-1,-1-1 0,1 0 0,-2 0 0,1 0 1,-1 0-1,-1 0 0,1 0 0,-1-1 1,-7 10-1,-10 5 103,0-1 1,-37 28-1,36-32-126,1 1 0,-28 31-1,39-32-54,18-10 49,7 4 225,-14-10-262,1 0 0,-1 0-1,1 1 1,0-1 0,0 0 0,-1 0 0,1 0 0,0-1 0,0 1 0,0 0-1,0-1 1,0 1 0,0-1 0,0 0 0,0 0 0,0 0 0,0 0 0,0 0-1,0 0 1,0 0 0,3-1 0,6 0-2,31 1-486,0-2-1,0-2 1,70-17-1,-77 12-1398,0-2-1,50-24 0,-51 18-2527,-12 5-2462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5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40 7655,'0'0'6065,"-4"4"-5035,-5 10-618,14-8-102,32-4 281,-15-3-249,291-15 1636,-4 0-1511,-275 16-456,0-2-1,56-10 1,-90 12-54,1 0-1,0 0 1,-1 0 0,1 0-1,-1 0 1,1 0 0,0 0 0,-1 0-1,1 0 1,-1-1 0,1 1-1,0 0 1,-1 0 0,1 0 0,-1-1-1,1 1 1,-1 0 0,1-1-1,-1 1 1,1 0 0,-1-1 0,1 1-1,-1-1 1,0 1 0,1-1-1,-1 1 1,0-1 0,1 1 0,-1-1-1,0 1 1,1-1 0,-1 1-1,0-1 1,0 0 0,0 0-179,-1 0-1,0 1 1,1-1 0,-1 0-1,0 1 1,0-1 0,1 1-1,-1 0 1,0-1 0,0 1-1,0 0 1,1-1 0,-1 1-1,0 0 1,0 0 0,0-1-1,0 1 1,0 0 0,0 0-1,0 0 1,-1 1 0,-21-1-4278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2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22 128,'0'0'12358,"0"-3"-10868,0-12-166,0 12 1062,0 7-2263,2 31-11,1-1 1,12 46-1,4 42 42,-9 311 417,-11-296-523,1-136 6,0-7-1118,7-331-963,-7 334 2017,0 1 0,-1-1 0,1 1 0,-1-1 1,1 1-1,-1 0 0,0-1 0,0 1 0,0 0 0,0 0 1,0 0-1,0-1 0,-1 1 0,1 0 0,-1 1 0,1-1 1,-1 0-1,0 0 0,0 1 0,0-1 0,0 1 1,0-1-1,0 1 0,0 0 0,0 0 0,-1 0 0,1 0 1,-4-1-1,-4 0 20,-1 0 1,-1 1 0,1 0-1,0 1 1,-12 0 0,5 1 151,11-1-140,0 1 1,1 1-1,-1-1 1,1 1-1,0 0 0,-1 1 1,1 0-1,0 0 1,0 0-1,0 0 1,1 1-1,-10 8 0,-8 8 199,-30 33 0,40-40-121,3-2 15,-1-1-51,1 1 1,0 0 0,-13 21-1,22-27-76,0 1-1,0-1 0,0 0 1,1 0-1,0 1 0,0-1 1,1 0-1,-1 1 1,3 6-1,-2-5 65,0 0-9,1 0 0,1 0 0,0 0 0,0-1 0,0 1 0,0-1 0,1 1 0,0-1 0,1 0 0,-1-1 0,1 1 0,7 5 1,9 9 9,40 29 1,-50-42-66,-1 0 1,1-1-1,0 0 1,0-1-1,0-1 0,1 1 1,0-2-1,22 5 0,31-2-1521,4-5-3352,-41-1-320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4:5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7495,'0'0'6807,"4"-4"-5804,15-17-722,1 1 0,36-29 0,-27 26 175,30-32 1,-34 27-90,-10 10-311,0 0-1,1 1 1,1 2 0,1-1-1,0 2 1,0 0-1,30-15 1,-48 28-33,1 1 1,0 0-1,0-1 1,0 1-1,0 0 1,-1 0-1,1-1 1,0 1-1,0 0 0,0 0 1,0 0-1,0 0 1,0 0-1,-1 0 1,1 0-1,0 1 1,0-1-1,0 0 1,0 0-1,-1 1 0,1-1 1,0 0-1,0 1 1,0-1-1,-1 1 1,1-1-1,0 1 1,-1-1-1,1 1 0,0 0 1,-1-1-1,1 1 1,-1 0-1,1-1 1,-1 1-1,1 0 1,-1 0-1,0 0 1,1-1-1,-1 1 0,0 0 1,0 0-1,1 0 1,-1 0-1,0-1 1,0 1-1,0 1 1,2 51 110,-2-41-33,0 177 225,0-189-534,0-26-663,1 21 864,0 0-1,0 1 1,1-1-1,0 1 0,-1-1 1,1 1-1,1-1 1,-1 1-1,1 0 0,-1 0 1,1 0-1,0 0 1,5-4-1,58-49 30,-21 19 95,-19 12-107,0 2 1,2 1 0,0 1-1,47-27 1,-67 46 10,0 0 0,0 1 0,0-1-1,0 2 1,1-1 0,-1 1 0,1 0 0,-1 1 0,13 1 0,-12-1-11,-9 25 225,1 14-2,-2-1 1,-1 0 0,-2 0 0,-18 70 0,14-62-948,8-25-2731,0-14-799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0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4388,'0'0'6630,"0"1"-6470,0 0-1,0-1 1,0 1-1,0 0 1,0-1-1,0 1 0,0 0 1,0-1-1,0 1 1,0 0-1,0-1 1,1 1-1,-1 0 0,0-1 1,0 1-1,1 0 1,-1-1-1,0 1 0,1-1 1,-1 1-1,1 0 1,10 0 886,1 0 0,-1 1-1,20 6 1,26 4-478,193-9-320,-134-5-7110,-103 2 2271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0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4004,'0'0'9417,"-11"19"-8136,-3 4-1011,0 0 1,2 1-1,1 1 1,1 0-1,-9 33 1,17-47-207,0 0 1,1-1 0,0 1-1,1 19 1,0-26-50,1 0 0,-1 0 0,1 0 0,0 0 1,0 0-1,1-1 0,-1 1 0,1 0 0,-1-1 1,1 1-1,0-1 0,1 0 0,-1 1 0,1-1 0,3 4 1,6 10-140,-11-15 82,0-1 1,-1 1-1,1-1 0,0 1 1,0-1-1,0 0 0,0 1 0,0-1 1,0 0-1,0 0 0,0 0 1,0 0-1,1 0 0,-1 0 1,0 0-1,1 0 0,-1 0 0,1 0 1,-1-1-1,1 1 0,2 0 1,10 0-825,0-1 1,1 0-1,-1 0 1,0-2 0,0 0-1,0 0 1,0-2-1,22-7 1,28-19-4217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0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8104,'0'0'7895,"-16"14"-6977,-50 46-304,62-56-589,1 0 0,0 1 0,-1-1 0,2 1-1,-1 0 1,0 0 0,1 0 0,0 1 0,0-1-1,1 0 1,-1 1 0,1-1 0,0 1 0,1-1-1,-1 1 1,1 0 0,1 6 0,-3 14 19,-8 178 808,5-75-673,4-117-52,1 30-1077,0-41 748,0 0 0,0 1 0,1-1 0,-1 0 0,0 0 0,1 1 0,-1-1 0,1 0 0,-1 0 0,1 0 0,0 0 0,-1 1 0,1-1 0,0 0 0,0 0 0,0-1 0,0 1 0,0 0 0,0 0 0,0 0 0,0-1 0,0 1 0,0 0 0,2 0 0,9 3-4303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0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3 357 7879,'0'0'6695,"-3"12"-2238,8-21-4415,1 1-1,0-1 0,1 2 1,-1-1-1,1 1 0,1 0 1,15-12-1,-11 9-53,0 0 0,-1 0 0,13-17 0,25-50 49,-41 61-24,0 0-1,2 1 1,0 1-1,0 0 1,1 0-1,1 1 1,0 0-1,26-20 1,-35 32-24,-1-1 1,0 1 0,1-1 0,0 1-1,-1 0 1,1 0 0,0 0 0,0 0-1,-1 1 1,1-1 0,0 1 0,5 0-1,-8 11 155,-1 113 667,3 158-234,2-239-505,16 71-1,-8-56-43,-2-21-321,-10-36 276,0 1 0,0-1 0,1 1 0,-1-1 0,1 0 0,-1 0 0,1 1 0,0-1 0,0 0 0,-1 0 0,1 0 0,0 1 0,0-1 0,0 0 0,0 0 1,0 0-1,0-1 0,1 1 0,-1 0 0,0 0 0,0-1 0,3 2 0,-4-2-85,0-6-20,2-12 100,1 0 0,0 1 0,1-1 1,1 1-1,1-1 0,0 2 0,13-23 0,-9 16-9,0 0 0,-2-1 0,10-38 0,-15 41 31,-3 13 0,1 0 0,0-1 1,1 1-1,0 0 0,0 0 1,0 0-1,1 0 0,1 0 0,-1 1 1,1-1-1,0 1 0,1 0 1,0 0-1,0 1 0,0-1 1,10-8-1,3 0 32,-10 7-48,0 1 1,1 0 0,0 0 0,0 1 0,0 1 0,17-9-1,-25 14 27,0 0-1,-1 0 1,1 0-1,0 1 1,0-1-1,0 0 1,0 0-1,-1 0 1,1 1-1,0-1 0,0 0 1,-1 1-1,1-1 1,0 0-1,0 1 1,-1-1-1,1 1 1,0-1-1,-1 1 1,1 0-1,-1-1 1,1 1-1,-1 0 1,1-1-1,-1 1 0,1 0 1,-1-1-1,0 1 1,1 0-1,-1 0 1,0 0-1,0-1 1,1 1-1,-1 0 1,0 0-1,0 0 1,0 0-1,0-1 0,0 1 1,0 0-1,-1 1 1,2 49 103,-1-38-80,-4 554 644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0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8136,'0'0'8434,"3"0"-7830,565 0 3353,284 0-3233,-825 0-737,-17 1-27,-1 0-1,1-1 1,0 0-1,-1 0 1,1-1-1,-1-1 1,1 0-1,-1 0 1,0 0 0,0-1-1,0-1 1,11-5-1,-19 8-38,0 0 1,1 0-1,-1 0 0,0 0 1,0 0-1,0 0 0,0 0 0,0-1 1,0 1-1,0 0 0,-1-1 0,1 1 1,0-1-1,-1 1 0,1-1 1,-1 1-1,1-1 0,-1 1 0,0-1 1,0-2-1,0 2-184,0 0 1,0 1-1,-1-1 1,1 0-1,-1 1 1,0-1-1,1 0 0,-1 1 1,0-1-1,0 1 1,0-1-1,0 1 1,0 0-1,0-1 1,0 1-1,-1 0 0,1 0 1,0 0-1,-1 0 1,1 0-1,-1 0 1,1 0-1,-1 0 1,1 1-1,-1-1 0,0 1 1,1-1-1,-4 0 1,-46-4-7559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0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7303,'0'0'5797,"16"-10"-4184,43 4 2008,-36 1-3381,-1-2-1,0-1 1,34-16-1,-54 23-195,2 0-39,6-5 125,2 1-1,-1 1 1,0 0 0,1 0-1,0 1 1,19-2-1,-30 5-70,0 69 226,-4 103 135,1-146-419,-1 0 0,-1 0 0,-2 0 0,-12 35 0,39-110-68,1 2 0,3 0-1,2 1 1,2 2 0,1 1 0,3 1-1,1 2 1,2 1 0,41-33 0,-70 66 26,-4 3 81,0 0-1,0 0 1,1 1-1,-1-1 1,1 1-1,-1 0 1,1 0-1,7-3 1,-10 32 146,-21 339 620,12-181-766,8-116-4302,1-96-1146,6-6-5173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0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55 11787,'0'0'4169,"0"-8"-3293,-4-38-139,-25 46-70,16 1-655,-1 0-1,1 1 1,0 0 0,0 1 0,0 1-1,0 0 1,0 1 0,1 0-1,-17 11 1,-13 9-10,-48 39 0,53-36 10,-117 96 111,131-103-25,1 1-1,1 1 0,1 1 0,-21 32 0,38-50-86,-1-1 0,1 0 0,1 1-1,-1-1 1,1 1 0,0 0 0,0 0 0,0 7 0,1-10 5,1-1 0,0 0-1,1 0 1,-1 1 0,0-1 0,0 0 0,1 0 0,-1 1 0,1-1 0,0 0 0,0 0 0,0 0 0,0 0 0,0 0 0,0 0 0,0 0 0,1 0 0,-1-1 0,1 1 0,-1 0 0,1-1 0,0 1-1,3 1 1,4 3 18,-2 1 48,1-2 0,0 1 0,1-1 0,-1 0 0,1-1 0,0 0 0,0 0 0,1-1 0,14 4 1,9-2-21,0-2 1,0-1 0,0-2 0,56-5 0,-25-5-41,90-24-1,-21 2 6,86-26-32,-199 50-59,-44 16-8937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0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1119 17 4260,'0'0'9967,"-4"-2"-9134,-6-1-547,1 0 0,-1 0-1,0 1 1,0 0 0,-1 1 0,1 0 0,0 1 0,0 0 0,-1 1 0,1 0 0,-17 4 0,-20 6-571,-56 21 0,47-13 514,41-14-209,-341 112 159,255-78-14,-139 73 0,186-81 49,49-25-179,15-3 32,27 0 194,-20-2 5,102 9 130,159-6 0,-153-6-301,-25-3-41,-1-4 1,123-28-1,-77 10 7,-62 23-259,-84 1-1609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0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9833,'0'0'6305,"25"4"-5382,342 24 1421,-280-27-2189,96-2-908,-181 1 604,-1 0 0,1 0 0,-1 0 0,1 0 0,-1 0 0,0 0 0,1-1 0,-1 1 0,1 0 0,-1-1 0,0 1 0,1-1 0,-1 1 0,0-1-1,0 0 1,1 0 0,-1 1 0,0-1 0,0 0 0,0 0 0,0 0 0,0 0 0,0 0 0,0-1 0,-1 1 0,1 0 0,0 0 0,0-1 0,-1 1 0,1 0 0,-1-1 0,1 1 0,-1 0 0,0-1 0,0 1 0,1-3 0,-1-10-3567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2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4 320 577,'0'0'8995,"-1"19"-8237,-2 61-70,3-78-633,0 1-1,1-1 0,-1 0 0,1 0 0,-1 0 0,1 0 0,0 0 0,-1 1 0,1-1 0,1-1 0,-1 1 0,0 0 0,0 0 0,1 0 1,-1 0-1,0-1 0,1 1 0,0-1 0,-1 1 0,1-1 0,0 0 0,0 0 0,0 1 0,0-1 0,4 1 0,1 0 112,0 0-1,0 0 1,0-1-1,0 0 1,11 0-1,-13-1-33,28 3 530,1-2 0,64-7 0,-85 4-627,0-1-1,-1 0 0,1-1 1,-1 0-1,0-1 1,-1 0-1,1-1 0,-1 0 1,0-1-1,17-15 1,-21 16 5,0 0-1,-1 0 1,0-1 0,-1 0 0,1-1 0,-1 1 0,-1-1 0,0 0 0,0 0-1,0 0 1,-1-1 0,0 1 0,3-15 0,-2-5 86,-1 0 1,-1-55-1,-2 58 79,0 21-169,0-1 0,-1 1 0,1-1 0,-1 1 0,0-1 0,0 1 0,0-1 0,0 1 0,-1 0 0,0 0 0,0 0-1,0 0 1,0 0 0,0 0 0,-1 0 0,0 1 0,0-1 0,0 1 0,0 0 0,-5-3 0,2 1-2,-1 1 0,0 0-1,-1 1 1,1 0 0,0 0 0,-1 1-1,0 0 1,1 0 0,-1 0 0,-15 0 0,4 0-26,0 1 1,0 1-1,0 0 1,0 2 0,-24 4-1,35-4-100,1 0 0,0 1-1,-1 0 1,1 0 0,0 1-1,0 0 1,1 0 0,-1 0-1,1 1 1,0 0 0,0 0-1,1 1 1,-1 0 0,1 0-1,-7 11 1,0-1-835,2 2-1,-1-1 1,2 1 0,1 1-1,0 0 1,-9 35 0,4 10-5527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0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7047,'0'0'9945,"4"-3"-9171,1 0-678,0 1-1,0-1 0,0 1 1,1 0-1,-1 0 1,1 1-1,-1 0 1,1-1-1,0 2 1,-1-1-1,11 1 0,79 6 388,-24-1-392,-64-5-118,-2 1-165,0 0 0,0-1 0,0 0 0,0 0 0,0 0 0,0-1 0,0 1 1,0-1-1,0-1 0,0 1 0,0-1 0,0 1 0,-1-1 0,1-1 0,-1 1 0,1-1 0,-1 0 0,0 0 0,0 0 1,0 0-1,6-8 0,21-25-5584,-23 18 224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0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8296,'0'0'5445,"5"19"-4415,19 62-507,-21-72-273,1 1-1,0 0 0,1-1 0,0 0 0,0 0 0,1 0 0,0-1 0,0 0 1,1 0-1,0 0 0,10 7 0,-11-11-173,-1-1 0,1 0 1,-1-1-1,1 1 0,0-1 0,0 0 1,0 0-1,0-1 0,0 0 0,12 1 0,70-3 57,-45-1-106,2 0-12,-33 1-16,1 0 0,0 0 0,0 1 0,-1 1 0,1 0 0,0 1 0,0 0 0,12 5 0,-21-5-8,0 1 1,-1-1 0,1 1 0,0 0 0,-1 0 0,0 0-1,0 0 1,0 1 0,0-1 0,0 1 0,-1 0 0,0 0-1,1 0 1,-1 0 0,-1 0 0,1 0 0,-1 1 0,1-1-1,-1 1 1,0 7 0,2 11 87,-1 0-1,-3 44 0,0-34 104,2-23-119,-1-1 1,0 1-1,0-1 0,-1 1 1,-1-1-1,1 0 0,-1 1 1,-1-1-1,0 0 0,0 0 1,-1 0-1,0-1 0,-1 0 1,1 1-1,-2-1 0,1-1 1,-1 1-1,0-1 0,-1 0 1,1 0-1,-10 6 0,-1 2 81,-1 0 0,-1-2 0,0 0 0,-27 13 0,41-23-161,1-1 0,0 0 0,0-1-1,-1 1 1,1-1 0,-1 0 0,1 0 0,-1 0 0,1 0 0,-1-1 0,0 0 0,1 0 0,-1 0 0,1-1 0,-1 0 0,0 1 0,1-1-1,-1-1 1,1 1 0,0-1 0,-1 0 0,1 0 0,0 0 0,0 0 0,0-1 0,1 0 0,-1 0 0,-4-4 0,-7-10-648,0 0 0,2-1 0,-19-32 0,26 40-96,1 0 0,0 0 0,1-1 0,0 1-1,1-1 1,0 0 0,0 0 0,1 0 0,0-13 0,2 8-2944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0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7303,'0'0'8109,"3"-3"-6844,19-26-1068,1 1 0,1 1 0,2 1 0,0 1-1,2 1 1,0 1 0,37-20 0,-56 39-173,1 0 0,0 1 0,1 0 1,-1 1-1,0 0 0,1 0 0,-1 2 0,1-1 0,16 2 1,-15-1-27,-11 1 14,0-1 0,0 1 0,-1 0 1,1-1-1,0 1 0,0 0 0,-1 0 0,1 0 0,-1 0 0,1 0 0,-1 0 0,1 0 0,-1 0 1,0 0-1,1 0 0,-1 0 0,0 0 0,0 0 0,1 0 0,-1 0 0,0 0 0,0 0 0,-1 0 1,1 0-1,0 0 0,0 0 0,0 0 0,-1 1 0,1 2 38,0 27 160,-1-1 0,-1 1 1,-2-1-1,-12 49 0,14-73-206,-9 53 94,11-58-40,0-11-271,1 1 204,0 0 1,1 0 0,1 1-1,-1-1 1,1 1 0,1 0-1,-1-1 1,1 2 0,1-1-1,0 0 1,7-9 0,71-80-12,-72 84 33,10-10-21,-8 8-8,0 0-1,0 1 1,2 0 0,0 1-1,0 1 1,1 1 0,24-14-1,-29 22 29,1 0 0,-1 1-1,1 1 1,0-1 0,-1 2 0,1 0-1,0 0 1,-1 1 0,13 3 0,-21-3-8,0 0 0,0 0 0,0 0 0,0 1 0,-1-1 0,1 1 1,0 0-1,-1 0 0,1 0 0,-1 0 0,0 0 0,0 1 0,0-1 1,0 0-1,0 1 0,0 0 0,-1-1 0,1 1 0,-1 0 0,0 0 0,0 0 1,1 5-1,2 4 50,-1 1 1,0 0 0,-2 0-1,2 15 1,-3 236 345,0-262-715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0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15599,'0'0'3939,"184"-15"-3842,-96 8-194,-12 3-191,-12-3-320,-23 0-610,-13-4-95,-16-3-1922,-12 3-3491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0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8328,'0'0'9358,"-11"18"-8525,-3 1-661,8-12-137,0 1 1,0 0-1,1 1 0,0-1 1,1 1-1,0 0 0,0 0 0,1 1 1,0-1-1,-2 17 0,2-9 52,-10 52 65,-7 135-1,20-204-156,0 1 0,0 0 0,0-1 0,0 1 0,1 0 0,-1-1 0,0 1 0,0-1 0,1 1 0,-1 0 0,0-1 0,1 1 0,-1-1 0,0 1 0,1-1 1,-1 1-1,1-1 0,-1 1 0,1-1 0,-1 1 0,1-1 0,0 1 0,-1-1 0,1 0 0,-1 0 0,1 1 0,0-1 0,-1 0 0,1 0 0,0 0 0,-1 1 0,2-1 0,27 1-167,-18-2 118,3 1-28,87-4-2647,-90 2 1733,0 0 0,1 0-1,-1-2 1,-1 1 0,1-1-1,20-11 1,10-10-4486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0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0 8232,'0'0'8813,"-17"24"-7932,-53 78-486,57-81-282,1 1 0,1 0 0,-13 32-1,2-3 62,11-26-389,-61 110 769,27-74-2510,-11-9-4152,16-23-4216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1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152 301 7879,'0'0'6193,"-4"9"-5889,-5 15-137,1 1 1,2 0-1,0 0 0,1 0 0,-1 40 0,-8 40 186,5-66-137,4-21-46,1 0 0,1 0 1,-2 33-1,6-50-168,-1 0 0,0 0 0,1 0 0,-1 0 0,1 0 0,-1 0 1,1 0-1,0-1 0,-1 1 0,1 0 0,0 0 0,-1-1 0,1 1 0,0 0 0,0-1 0,0 1 0,0 0 0,0-1 0,0 0 0,0 1 0,0-1 1,0 1-1,0-1 0,0 0 0,0 0 0,0 0 0,0 1 0,0-1 0,0 0 0,0 0 0,0 0 0,0-1 0,0 1 0,0 0 0,0 0 1,0-1-1,0 1 0,2-1 0,0 0 51,7 0 45,1 0 1,-1-1-1,1 0 1,-1-1 0,0 0-1,0-1 1,0 0-1,0 0 1,16-11 0,1-3 0,50-41 1,-57 39-84,-1-1 1,-1 0 0,0-1 0,-2-1 0,-1-1 0,0-1 0,-2 1-1,-1-2 1,-1 0 0,-1 0 0,-2-1 0,8-37 0,-12 36-112,0-1 1,-2 1 0,-2-32 0,0 50 68,-1 0 0,0 0 0,0 0 0,-1 0 0,0 1 0,-1-1 0,0 0 0,-1 1 0,0 0 0,0 0 0,-11-17 0,13 24 22,0 1 0,0-1 0,0 0 0,-1 0 0,1 1 0,0 0 0,-1-1 1,1 1-1,-1 0 0,1 0 0,-1 0 0,1 0 0,-1 1 0,0-1 0,0 1 0,1 0 0,-1-1 0,0 1 1,1 0-1,-1 1 0,-5 0 0,-6 2 19,-1 0-1,2 1 1,-16 7 0,2-2-84,7-2 5,0 0 0,1 2 0,0 0 1,1 1-1,0 1 0,0 0 0,1 1 1,1 1-1,0 1 0,1 0 0,0 1 1,1 1-1,1 0 0,1 1 0,0 0 1,-15 30-1,20-30-338,0 0-1,1 0 1,0 0-1,2 1 1,0-1 0,1 1-1,-1 24 1,3-2-3201,1-10-3503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1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11082,'0'0'3620,"2"-1"-3568,0 1 1,0-1-1,0 0 1,0 1-1,0 0 1,0 0-1,0-1 1,0 1-1,0 0 1,1 1-1,3 0 1,-1 1 19,0 1 0,0 1 1,-1-1-1,1 1 0,-1 0 0,0 0 1,0 0-1,0 0 0,0 1 1,-1 0-1,0 0 0,0 0 0,0 0 1,0 0-1,-1 0 0,0 1 0,2 6 1,1 9 398,-1 0 0,-1 1 0,0 29 1,3 14-39,22 135-257,-23-182-218,1-23-66,1-29-25,-5-123-51,-3 86 134,1 70 46,0 1 1,0-1 0,0 0-1,0 0 1,0 0 0,0 0-1,0 0 1,0 0 0,0 1-1,1-1 1,-1 0 0,0 0-1,0 0 1,1 1 0,-1-1-1,1 0 1,-1 0 0,1 1-1,-1-1 1,1 0 0,-1 1-1,1-1 1,0 0 0,-1 1-1,1-1 1,0 1 0,-1-1-1,1 1 1,0 0 0,0-1-1,-1 1 1,1 0 0,0-1-1,0 1 1,0 0 0,0 0-1,-1 0 1,1 0 0,1 0-1,0-1-2,-1 1 0,0 0 1,0 0-1,1 0 0,-1-1 0,0 1 0,0-1 0,1 1 1,-1-1-1,0 1 0,0-1 0,0 0 0,0 0 0,0 1 0,0-1 1,0 0-1,0 0 0,0 0 0,-1 0 0,2-2 0,-1 2 8,1 0-1,-1-1 1,1 1-1,-1 0 0,1 0 1,-1-1-1,1 1 0,-1 1 1,1-1-1,0 0 1,0 0-1,0 1 0,-1-1 1,1 0-1,0 1 0,0 0 1,0 0-1,0-1 1,2 1-1,48 1-61,-30 0 28,-11-1 29,0 1 0,-1 0 0,1 0 0,-1 1 0,1 0-1,-1 1 1,0 0 0,0 1 0,0 0 0,0 1 0,-1 0 0,0 0-1,0 1 1,0 0 0,-1 0 0,14 14 0,-19-16 15,-1-1-1,0 0 1,0 0 0,0 1-1,0-1 1,-1 1 0,1-1-1,-1 1 1,0 0 0,0 0-1,-1 0 1,1-1 0,-1 6-1,0 56 444,-2-36-198,2-27-246,0 0 0,-1 0-1,1 0 1,-1 1 0,0-1-1,0 0 1,0 0 0,0 0-1,0-1 1,0 1 0,0 0-1,-1 0 1,1 0 0,-1-1-1,1 1 1,-1-1 0,0 1-1,1-1 1,-1 0 0,-4 2 0,-49 23 212,30-15-179,7-3-45,-1 0 1,0-1 0,-1-1 0,1-1 0,-1-1 0,-21 2 0,-120 0-20,136-6 14,24 0-25,0-1 1,0 1 0,0-1-1,0 0 1,0 0-1,0 1 1,0-1-1,0 0 1,1 0 0,-1 0-1,0 0 1,1 0-1,-1 0 1,0 0-1,1 0 1,-1 0-1,1 0 1,0 0 0,-1-1-1,1 1 1,0 0-1,0 0 1,0 0-1,0 0 1,0-1 0,0 1-1,0 0 1,0-2-1,1-44-1425,0 42 1126,0 0 187,0 1 0,0 0 0,0 0 1,1 0-1,0 0 0,0 0 0,0 0 1,0 1-1,1-1 0,-1 0 0,1 1 0,0 0 1,0 0-1,0 0 0,1 0 0,-1 0 1,1 1-1,-1-1 0,1 1 0,0 0 1,6-2-1,12-6-2035,1 1 1,35-10-1,-51 18 1186,27-8-4256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1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20 7239,'0'0'6972,"4"-1"-6075,5-5-819,2-2 3805,-13 8-3877,0-1 0,0 0 1,0 0-1,-1 1 0,1-1 0,0 1 1,0 0-1,0 0 0,0 0 0,0 0 1,-1 0-1,1 0 0,0 0 0,0 1 1,0-1-1,0 1 0,0 0 0,0-1 1,0 1-1,0 0 0,0 0 1,0 0-1,0 1 0,0-1 0,1 0 1,-1 1-1,0-1 0,1 1 0,-1-1 1,-1 3-1,1 0-15,-1 0 0,0-1 1,1 1-1,-1 0 0,1 0 0,0 1 0,1-1 1,-1 0-1,1 1 0,-1-1 0,1 1 1,0 8-1,0-11 2,1 1 0,0 0 1,0-1-1,0 1 0,1 0 0,-1-1 1,1 1-1,-1 0 0,1-1 0,0 1 1,0-1-1,0 1 0,0-1 0,1 0 1,-1 1-1,0-1 0,1 0 0,0 0 1,0 0-1,-1 0 0,1 0 1,0-1-1,0 1 0,1 0 0,-1-1 1,0 0-1,4 2 0,6 6 46,-7-5-60,50 41-24,-52-42 41,0 0-1,-1 0 1,1 1-1,-1-1 1,0 1-1,0-1 0,0 1 1,0 0-1,-1-1 1,0 1-1,1 0 1,-1 0-1,-1 0 1,1 0-1,0 6 1,1 23-40,-1-23 55,0 0-1,-1 1 1,0-1 0,0 0 0,-1 0 0,-4 16 0,4-24-9,-1 0 0,1 0 1,-1 0-1,0 0 1,0-1-1,0 1 1,0-1-1,-1 1 1,1-1-1,0 1 0,0-1 1,-1 0-1,1 0 1,-1 0-1,1-1 1,-1 1-1,-4 0 1,-45 7 33,32-7-44,3 0-20,-1 0 1,0-1 0,0 0 0,-20-5-1,35 4-10,1 0 0,0 0 0,0 0 0,1-1 0,-1 1 0,0-1 0,0 1 0,1-1 0,-1 0 0,1 1 0,-1-1 0,1 0 0,0 0 0,0 0 0,-1 0 0,2-1 0,-1 1 0,0 0 0,0 0 0,1-1 0,-1-2 0,0 3-7,1 1 0,-1-1 0,1 1-1,0-1 1,-1 1 0,1-1 0,0 0 0,0 1 0,0-1-1,0 0 1,0 1 0,1-1 0,-1 1 0,0-1 0,1 1-1,-1-1 1,1 1 0,0-1 0,-1 1 0,1-1-1,0 1 1,0 0 0,0-1 0,0 1 0,0 0 0,0 0-1,0 0 1,1-1 0,-1 1 0,2-1 0,25-6 5,0 1 0,48-6 1,-53 11 59,0-2 0,-1 0 0,1-2 0,-1 0 0,0-1 0,22-11 0,-6-1 226,-18 9-164,0 0 1,21-15-1,-36 22-51,0-1 1,0 0-1,0-1 1,-1 1-1,0-1 1,0 1-1,0-1 1,0 0-1,-1-1 1,0 1-1,0-1 1,3-7-1,-2 2 28,-1 0 0,0 0-1,-1 0 1,0 0 0,1-21 0,-3 32-75,-2 0-61,0 1 80,0-1 0,-1 1 0,1 0 0,0-1 0,0 1 0,0 0 0,0 0 1,0 1-1,1-1 0,-1 0 0,0 1 0,0-1 0,1 1 0,-1-1 0,1 1 1,-3 3-1,-20 34-33,19-26 16,0 0 0,0 1-1,2 0 1,0 0 0,0 0-1,1 0 1,1 16 0,0-24 11,1 0 0,0 1 1,1-1-1,0 0 0,0 0 1,0 0-1,0 0 0,1 0 1,0 0-1,1 0 0,-1-1 0,1 1 1,0-1-1,0 1 0,1-1 1,-1 0-1,1 0 0,6 5 1,-3-5-74,0 0 0,0 0-1,0-1 1,0 1 0,1-2 0,0 1 0,0-1 0,15 4 0,39-1-6072,-50-6 409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1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10698,'0'0'4554,"3"10"-4223,6 21-236,2 8-75,-2 0 0,7 53 0,-16 9-1996,0-100 439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0:0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3748,'0'0'6859,"0"29"-5455,8 551 3193,-7-580-4475,1 0-31,3-1-86,0 0 0,0 0-1,0-1 1,-1 1 0,1-1-1,-1 0 1,1 0 0,-1 0 0,0-1-1,0 0 1,0 0 0,0 0-1,4-4 1,-4 4-6,1-1 1,-1 0-1,1 1 0,0 0 0,0 0 1,0 1-1,0-1 0,1 1 1,8-3-1,51-1-98,100 1-1,-142 5 85,-21 1 16,1-1 0,0 1 0,-1 0 0,0 0-1,1 0 1,-1 0 0,1 1 0,-1-1-1,0 0 1,0 1 0,0 0 0,0 0 0,0-1-1,0 1 1,1 3 0,29 36 206,-24-30-181,57 63 8,-50-59 52,-1 0-1,0 2 0,-1 0 0,0 0 0,13 26 0,-13-14 32,-2 1 0,0 0 1,-3 0-1,0 1 1,-2 0-1,-1 1 1,-1-1-1,-2 63 1,-3-91-112,1 0 1,-1 0-1,0 0 1,0 0-1,-1 0 1,1 0-1,0 0 1,-1 0 0,0 0-1,0-1 1,0 1-1,0-1 1,0 1-1,0-1 1,-1 0 0,1 0-1,-1 0 1,1 0-1,-1 0 1,0-1-1,0 1 1,0-1-1,-6 3 1,-4 1 34,0 0 0,0-1 0,-1-1 0,-17 3 1,-30-1-2,-111-4 0,74-3-99,95 2 62,-1-1-1,1 1 1,-1-1 0,1 1 0,-1-1 0,1 0-1,0 0 1,-1-1 0,1 1 0,0-1-1,0 1 1,0-1 0,0 0 0,0 0 0,-4-5-1,-31-41-334,23 27 236,5 13 187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3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94 1634,'0'0'10276,"-1"17"-9358,-2 478 2594,3-318-3431,1-148-720,2-34-1751,1-47-571,-4-374-7417,0 284 12693,0-2 6960,4 141-9120,-1 0 1,1 0-1,-1 1 1,1-1-1,0 1 0,0 0 1,0 0-1,8-2 1,9-1 25,1 0 0,0 2 0,0 0 1,0 1-1,0 1 0,30 4 0,-1-2 61,-49-1-214,1 0-1,0 0 0,0 1 1,-1-1-1,1 1 0,0 0 1,-1-1-1,1 1 1,-1 1-1,1-1 0,-1 0 1,0 1-1,1-1 0,-1 1 1,0-1-1,0 1 0,0 0 1,2 3-1,0 0 28,0 1 0,0 0 0,-1 0 0,1 0 0,-1 0-1,-1 1 1,3 7 0,0 7 91,0 0 0,-1 0 0,1 38 0,-5 131 324,-1-184-473,1-1 0,-1 1 0,-1 0 1,1-1-1,-1 0 0,0 1 0,0-1 0,0 0 0,-1 0 1,0 0-1,0 0 0,0 0 0,0-1 0,-1 1 0,0-1 0,0 0 1,0 0-1,0 0 0,-1-1 0,0 0 0,1 0 0,-10 5 1,6-5-141,0 1 0,0-1 0,-1-1 0,1 1 0,0-1 0,-1-1 0,1 0 0,-1 0 0,0-1 0,1 0 0,-1 0 0,0-1 0,1 0 0,-13-3 0,18 3 8,0-1-1,0 1 1,0 0 0,0-1-1,1 0 1,-1 0 0,0 0 0,1 0-1,0 0 1,-1 0 0,1-1-1,0 1 1,0-1 0,0 1-1,-1-5 1,-11-27-4186,12 2-3164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1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10058,'0'0'3630,"14"-9"-3470,47-25-134,-55 31 18,0 1-1,0 0 0,0 0 1,0 0-1,0 1 0,0 0 1,0 0-1,0 1 0,0 0 1,1 0-1,11 1 0,7 1 927,-24-2-968,-1 0 1,1 1-1,0-1 1,0 1-1,0-1 1,0 1-1,-1-1 1,1 1-1,0 0 1,-1-1-1,1 1 1,0 0-1,-1-1 0,1 1 1,-1 0-1,1 0 1,-1 0-1,1 0 1,-1-1-1,0 1 1,1 0-1,-1 0 1,0 2-1,8 29 41,-6-24-38,2 22 184,-1-1 1,-1 1 0,-1-1 0,-4 39 0,0 14 115,3-81-318,0 0 0,0 0 0,1 0-1,-1-1 1,0 1 0,1 0 0,-1 0 0,0-1-1,1 1 1,-1 0 0,1 0 0,0-1 0,-1 1-1,1 0 1,-1-1 0,1 1 0,0-1-1,-1 1 1,1-1 0,0 1 0,0-1 0,0 0-1,-1 1 1,1-1 0,0 0 0,0 0 0,0 1-1,0-1 1,-1 0 0,1 0 0,0 0 0,2 0-1,37 0-1238,-26-1 490,-9 1 308,0 0 0,0 0 1,0 0-1,0-1 0,0 0 0,0 0 1,-1 0-1,1 0 0,0-1 0,-1 0 0,6-2 1,15-19-4982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1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8296,'0'0'5093,"14"-1"-4533,45-4-90,-57 5-419,0 0-1,0 0 1,1 1-1,-1-1 1,0 0 0,0 1-1,0-1 1,0 1 0,0 0-1,0 0 1,0 0-1,0 0 1,0 0 0,0 0-1,0 1 1,0-1 0,-1 0-1,1 1 1,0-1-1,-1 1 1,0 0 0,1 0-1,-1 0 1,0-1 0,0 1-1,0 0 1,0 0-1,1 3 1,1 5 107,0-1 1,0 1-1,-1 0 1,1 13-1,-2-18-85,5 74 265,-6-56-259,2-1-1,0 1 0,10 38 0,-11-59-73,0 0 0,0 0 0,0 0 1,0-1-1,0 1 0,0 0 0,1 0 0,-1 0 0,1-1 0,-1 1 0,1-1 0,0 1 0,0-1 1,-1 0-1,1 0 0,0 0 0,0 0 0,0 0 0,0 0 0,0 0 0,1-1 0,-1 1 1,0-1-1,3 1 0,59 1-30,-44-3 8,-7 1-4,0 0 1,1-1 0,-1 0 0,0-1 0,0 0 0,22-8 0,-28 7 10,0-1-1,0 0 0,-1 0 1,0 0-1,1-1 1,-1 0-1,-1 0 1,1 0-1,-1-1 1,0 0-1,0 0 0,-1 0 1,5-9-1,-3 2-46,0-1-1,0 0 1,-1 0-1,-1 0 1,-1-1-1,0 1 1,0-1-1,-2 0 1,0 0-1,0 1 1,-3-23 0,2 12-722,0 38-5472,0-1 1222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1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5573,'0'0'9556,"0"7"-8926,0 0-532,0 0 0,1 0 0,0 0 0,0-1-1,1 1 1,-1 0 0,2-1 0,-1 1 0,5 8 0,-5-12-79,0 0 0,0 0-1,0 0 1,0 0 0,1-1 0,-1 1 0,1-1 0,0 1-1,-1-1 1,1 0 0,0 0 0,0 0 0,1-1-1,-1 1 1,0-1 0,1 0 0,-1 0 0,0 0-1,1 0 1,-1 0 0,1-1 0,-1 1 0,6-1 0,7-1 54,-1 0 0,1 0 0,-1-2 0,1 0 1,-1-1-1,0 0 0,-1-1 0,1-1 1,-1 0-1,0-1 0,0-1 0,-1 0 0,19-15 1,-8 7-46,-6 5-21,-1 0-1,-1-2 0,0 0 1,19-20-1,-31 28-23,0 1 0,-1-1 0,0 0 1,0 1-1,0-1 0,-1-1 0,1 1 0,-1 0 0,0-1 0,-1 1 1,1-1-1,-1 0 0,0 1 0,-1-1 0,1 0 0,-1 1 0,0-1 1,0 0-1,-1 0 0,-2-7 0,3 11 18,-1 0 0,0 0 0,0 0 1,0 0-1,0 0 0,0 1 0,-1-1 0,1 1 0,0-1 0,-1 1 0,1-1 1,-1 1-1,0 0 0,1 0 0,-1-1 0,0 1 0,0 0 0,1 1 1,-1-1-1,0 0 0,0 1 0,0-1 0,0 1 0,0-1 0,0 1 1,-3 0-1,-1-1 9,1 1 0,-1 0 0,1 0 1,-1 0-1,1 1 0,-1 0 1,1 0-1,0 0 0,-10 4 0,3 2-10,0 0-1,1 0 1,0 1-1,0 0 1,1 1-1,-14 16 0,-3 6-5,-23 33 0,43-53 4,0 0 0,1 0 0,0 0 0,1 0-1,0 1 1,1 0 0,-5 24 0,5-9-133,1 0 0,1 42 1,2-67 64,0 1 1,1-1 0,-1 0-1,1 1 1,-1-1-1,1 0 1,0 0 0,0 0-1,0 0 1,0 0-1,0 0 1,0 0 0,0 0-1,1 0 1,-1 0 0,1-1-1,0 1 1,-1 0-1,1-1 1,0 0 0,0 1-1,0-1 1,0 0-1,0 0 1,0 0 0,0 0-1,0 0 1,0-1 0,1 1-1,1 0 1,11 2-857,-1-1 0,1 0 1,25 0-1,-30-2 219,59 1-5352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1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40 8296,'0'0'4799,"-10"-4"-4585,-9-4-99,-1 1 0,-36-8 0,47 13-97,1 1 0,-1 0 0,0 0 0,0 1 0,0 0-1,0 0 1,0 1 0,0 1 0,0-1 0,1 1 0,-12 4 0,1 3 118,0 1-1,0 0 1,1 1-1,1 1 1,-25 22-1,35-29-119,1 1 0,0 0 0,0 1 0,1-1 0,0 1 0,0 0 0,0 0 0,1 0-1,0 1 1,1 0 0,-1-1 0,2 1 0,-1 0 0,1 1 0,0-1 0,-1 16 0,3-23-22,0 1-1,0-1 1,1 1 0,-1-1 0,0 0-1,1 1 1,-1-1 0,1 1 0,0-1 0,-1 0-1,1 0 1,0 1 0,0-1 0,0 0-1,0 0 1,0 0 0,0 0 0,0 0-1,0 0 1,0 0 0,0 0 0,1 0 0,-1-1-1,0 1 1,1-1 0,-1 1 0,0-1-1,1 1 1,-1-1 0,1 1 0,-1-1 0,3 0-1,55 2-113,-42-3 77,-2 2-36,0-1 0,0 0 0,0-1-1,0-1 1,0 0 0,0-2 0,0 1-1,-1-2 1,1 0 0,-1 0 0,0-2-1,20-11 1,-13 5 17,0-2 1,33-29-1,-49 39 148,0 1 1,-1-1-1,1 1 0,-1-1 0,-1-1 1,1 1-1,-1 0 0,0-1 0,0 0 1,0 0-1,-1 0 0,0 0 0,0 0 1,-1 0-1,1 0 0,-1-9 0,-1 13 1468,0 13-1132,-4 16-384,-9 109 58,13-117-38,0-1 1,2 0 0,0 0-1,0 1 1,9 25-1,-2-9-148,0 0-1,-3 1 0,-1 0 0,-1 1 1,-2-1-1,-5 65 0,3-99-45,-5 22-1573,-5-16-4272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1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97 6694,'0'0'5264,"-10"17"-4607,-27 54-284,36-68-301,-1-1 0,1 1 0,0 0 0,0 0 0,0-1 0,0 1 0,0 0 0,1 0 0,-1 0 0,1 0 0,0 0 0,0 0-1,0 0 1,0 0 0,1 0 0,-1-1 0,1 1 0,-1 0 0,3 5 0,-1-6 0,-1 0 0,1-1 0,-1 1 0,1 0 0,0-1 0,0 1 0,0-1 0,0 1 0,0-1 0,0 0 0,0 0 0,0 0 0,0 0 0,1-1 0,-1 1 0,0 0 0,1-1 0,3 1 0,4 0 58,-1-1 1,1 0-1,0-1 1,0 0-1,0 0 0,-1-1 1,1 0-1,-1-1 0,10-3 1,-9 1-128,-1 1 1,0-2-1,0 1 0,14-12 1,-20 14-2,-1 1 0,1 0 0,-1-1 0,1 0 0,-1 1 0,0-1 0,0 0 0,0 0 0,0 0 0,-1-1 0,1 1 0,-1 0 0,0-1 0,0 1 0,0 0 0,0-1 0,0-5 0,7-120 399,-8 128-425,0 0 1,-1 0 0,1 0-1,0 0 1,0 0 0,0 0-1,0 0 1,1 0 0,-1 0-1,0 0 1,0 0 0,1 0 0,-1 0-1,0 0 1,1 0 0,-1 0-1,1 0 1,-1 0 0,1 0-1,0 0 1,-1 0 0,1 1-1,0-1 1,0 0 0,-1 0 0,1 1-1,0-1 1,0 1 0,0-1-1,1 0 1,0 1-203,0 0-1,0 0 1,0 0 0,0 1-1,0-1 1,0 1 0,0-1 0,0 1-1,0-1 1,0 1 0,0 0-1,-1 0 1,1 0 0,0 0 0,0 1-1,1 1 1,8 4-2753,-6 1-1708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1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10025,'0'0'4533,"20"5"-3903,-6 0-572,-1 0 0,0-1 0,0-1 0,0 0 1,1 0-1,-1-1 0,1-1 0,0 0 0,21-3 1,-28 1-45,0-1 0,0-1 1,0 0-1,0 0 1,0 0-1,0 0 1,-1-1-1,0 0 1,0-1-1,0 0 0,0 0 1,-1 0-1,0 0 1,0-1-1,9-12 1,-9 10-31,0 0 1,0-1 0,-1 0 0,0 0-1,0 0 1,-1 0 0,0-1 0,-1 1-1,0-1 1,0 0 0,0-13 0,-2 22 7,0 0 1,1-1-1,-1 1 1,0 0-1,0 0 0,0 0 1,0 0-1,0 0 1,0 0-1,0-1 1,0 1-1,-1 0 1,1 0-1,0 0 1,-1 0-1,1 0 1,0 0-1,-1 0 1,0 0-1,0-2 1,-16 28-12,16-23 19,-19 33-14,2 1-1,1 1 0,2 1 0,1 0 0,2 1 0,2 0 0,2 0 0,1 1 0,-3 72 0,13-105-2692,10-6-3608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1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9673,'0'0'3758,"-1"8"-2770,-3 27-89,0 52 0,4-62-722,0 0 0,-2 0 0,0 0 0,-2-1 0,-1 1 0,-14 43 1,-59 150-162,78-217-38,0 0 0,-1 0 1,1 0-1,0 0 0,0 0 1,0 0-1,-1 0 0,1 0 1,0-1-1,-1 1 0,1 0 1,-1 0-1,1 0 1,-1-1-1,1 1 0,-1 0 1,0 0-1,1-1 0,-1 1 1,0-1-1,1 1 0,-1 0 1,0-1-1,0 0 0,0 1 1,0-1-1,1 1 1,-1-1-1,0 0 0,0 0 1,0 1-1,0-1 0,0 0 1,0 0-1,0 0 0,-1 0 1,1-15-12295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1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7527,'0'0'7335,"15"-10"-6427,96-63 698,-99 66-1408,0 1 0,1 0-1,0 1 1,0 0-1,0 1 1,24-4-1,91-8 214,-50 8-176,-50 5-102,-28 3-132,1 0-1,-1 0 1,1 1-1,-1-1 0,1 0 1,-1 0-1,1 0 0,-1 1 1,0-1-1,1 0 0,-1 1 1,1-1-1,-1 0 0,0 1 1,1-1-1,-1 1 1,0-1-1,1 1 0,-1-1 1,0 1-1,0-1 0,0 1 1,1-1-1,-1 1 0,0-1 1,0 1-1,0-1 0,0 1 1,0-1-1,0 1 1,0-1-1,0 1 0,0-1 1,0 1-1,0-1 0,0 1 1,0-1-1,-1 1 0,1-1 1,0 2-1,0-2 7,0 29 125,1 1-71,-2 0 0,0 0 0,-2-1 0,-10 45 0,11-65-76,-1-1 0,0 1 1,-1-1-1,0 0 0,0 0 0,0-1 0,-1 1 0,-1-1 0,1 0 0,-1 0 0,0-1 0,0 0 0,-1 0 0,0 0 0,0-1 0,0 0 0,-1 0 1,0-1-1,-15 7 0,-1-4-347,0-1 0,0-2 1,0 0-1,-1-1 0,0-2 1,0 0-1,-26-3 0,-3 1-2318,-5 1-2573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1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21 2210,'0'0'8872,"12"-20"-2140,-11 39-6650,-1 0 0,0 1 0,-2-1 0,0 0 0,-1 0 0,-1 0 0,-1 0 0,-1-1 0,0 1 0,-11 19 0,-39 63-942,-99 136 0,46-77-1007,25-27-2180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6086,'0'0'7954,"30"0"-6353,-24 0-1527,1 0-1,-1 1 0,0 0 0,0 0 1,0 0-1,0 1 0,0 0 0,0 0 1,0 0-1,-1 1 0,1 0 0,-1 0 0,0 0 1,1 1-1,-1-1 0,-1 1 0,1 1 1,6 7-1,-5-4-15,0 0 1,-1 0-1,0 1 1,-1 0-1,0 0 0,0 0 1,-1 0-1,0 0 1,-1 1-1,0-1 1,1 16-1,2 34 298,7 58 99,-9-105-437,0 0-1,0 0 0,1 0 1,0 0-1,1-1 1,1 1-1,7 11 0,-10-18-67,-1 0 0,0 0 0,0 0 0,0 1 0,-1-1 0,0 0 0,0 1 0,0-1 0,-1 1 0,1 7 0,-3 36-3145,0-17-2343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3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2434,'0'0'7266,"9"33"-6145,28 106-518,-28-106-82,24 56-1,-27-77-396,1-1 0,0 0-1,0 0 1,1 0 0,14 13-1,-19-21-86,0 0 0,0 0 1,1 0-1,0-1 0,-1 1 0,1-1 0,0 0 0,0 0 0,0-1 0,0 1 1,1-1-1,7 2 0,56 0 455,-49-3-282,-12-1-210,-1 1 0,0-1 0,0-1 0,0 1 0,0-1 0,0-1 0,0 1 0,0-1 0,-1 0 0,1 0 0,-1 0 0,0-1 0,0 0 0,0 0 0,-1 0 0,1 0 0,-1-1 0,0 0 0,0 0 0,-1 0 0,1 0 0,-1-1 0,0 1 0,-1-1 0,3-6 0,2-5-27,0-1-1,-2 0 1,0-1 0,-1 1-1,-1-1 1,0 0 0,-1-26-1,-2 28 38,1-1-48,-1 0 0,-1 0 1,-1 0-1,0 0 1,-6-20-1,7 34 101,0 0 0,-1 0 0,1 0 0,-1 0 0,0 1 0,0-1 0,-1 0 0,1 1 0,-1 0 0,0-1 0,0 1 0,0 0 0,0 0 0,0 1 0,0-1 0,-1 1 0,0-1 0,1 1 0,-1 0 0,0 1 0,0-1 0,0 1 0,0-1 0,0 1 0,0 0 0,0 1 1,-8-1-1,6 0-2,-6 0 4,0 1 0,1-1-1,-1 2 1,-13 1 0,21-1-90,0 0 1,1 0-1,-1 1 0,1-1 1,-1 1-1,1-1 1,0 1-1,-1 0 1,1 0-1,0 1 1,0-1-1,1 0 1,-1 1-1,0 0 1,1 0-1,-4 5 1,-3 7-663,1 0 0,1 1 0,0 0 0,1 0 0,1 0 0,1 0 0,0 1 1,-2 26-1,1 7-4369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7944,'0'0'7719,"108"11"-7431,-80-11-224,4 0-64,8 0 0,0 0-737,4 0-800,4 0-1218,0 0-2658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8360,'0'0'3021,"4"14"-2076,4 13-612,-2 0-1,0 1 0,2 49 1,-6-31-86,-2 49-26,0-88-262,-1-1-1,0 1 1,0-1 0,0 0 0,-1 1-1,0-1 1,-1 0 0,1 0 0,-1 0-1,0 0 1,-5 6 0,8-12-84,0 1 0,-1 0 0,1-1 0,-1 1 0,1-1 0,0 1 0,-1-1 0,1 1 0,-1-1 0,1 1 0,-1-1 0,0 1 0,1-1 0,-1 0 0,1 1 0,-1-1 0,0 0 0,1 0 0,-1 1 0,0-1 0,0 0 0,1 0 0,-1 0 0,0 0 0,1 0 1,-1 0-1,0 0 0,1 0 0,-1 0 0,0 0 0,0 0 0,1-1 0,-1 1 0,0 0 0,1 0 0,-1-1 0,1 1 0,-1 0 0,0-1 0,1 1 0,-1-1 0,1 1 0,-1 0 0,1-1 0,-1 1 0,1-1 0,-1 0 0,1 1 0,0-1 0,-1 1 0,1-1 0,0 0 0,-1 1 0,1-1 0,0-1 0,-1-18-2373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4580,'0'0'6577,"27"-4"-5819,10-2-507,-11 1 13,0 2 0,1 0 1,33 2-1,-59 1-248,0 0 0,0 0 1,0 0-1,-1 1 0,1-1 0,0 0 0,0 0 0,0 1 0,0-1 1,0 1-1,-1-1 0,1 0 0,0 1 0,0 0 0,-1-1 0,1 1 1,0-1-1,-1 1 0,1 0 0,0-1 0,-1 1 0,1 0 0,-1 0 1,1-1-1,-1 1 0,0 0 0,1 0 0,-1 1 0,5 29 421,-4-21-317,6 33 542,-3-27-408,-1 0 0,-1 0 1,-1 0-1,0 1 0,-1-1 0,0 0 1,-5 29-1,-40 98-201,44-138-51,-1-1-1,1 1 0,-1-1 1,0 0-1,0 0 0,-1 0 0,1 0 1,-4 4-1,-5 7-29,9-6 21,0-1-1,0 1 1,1-1 0,0 1-1,1 0 1,0-1-1,0 1 1,1 0-1,2 8 1,-3-16-8,0-1 0,0 1 0,0 0 0,0 0 1,1-1-1,-1 1 0,0 0 0,0-1 0,1 1 0,-1-1 1,1 1-1,-1 0 0,0-1 0,1 1 0,-1-1 1,1 1-1,-1-1 0,1 1 0,-1-1 0,1 0 0,0 1 1,-1-1-1,1 0 0,0 1 0,-1-1 0,1 0 0,0 0 1,-1 1-1,2-1 0,25-2-357,-21 0 310,1 0 1,-1-1 0,0 0-1,0 0 1,10-6 0,26-19-103,-37 26 138,-1 0 0,0 0-1,1-1 1,-1 1 0,-1-1-1,1 0 1,0 0 0,-1 0-1,1 0 1,-1-1 0,0 1-1,0-1 1,0 0 0,-1 0-1,1 0 1,-1 0 0,0-1-1,0 1 1,-1-1 0,1 1-1,-1-1 1,1-7 0,2-37-26,-5-76 1,-1 85 206,2 0 0,9-76 1,-9 114-156,0 0 0,0 1 0,0-1 0,0 1 1,0-1-1,1 0 0,-1 1 0,1-1 0,-1 1 0,1-1 1,0 1-1,-1-1 0,1 1 0,0-1 0,0 1 0,0 0 0,0-1 1,0 1-1,0 0 0,1 0 0,-1 0 0,0 0 0,1 0 1,-1 0-1,0 0 0,1 1 0,-1-1 0,1 0 0,0 1 0,1-1 1,0 1-12,-1 0 1,1 1 0,-1 0-1,1-1 1,-1 1 0,0 0-1,1 0 1,-1 0 0,0 1-1,0-1 1,0 0 0,1 1-1,-2 0 1,1-1 0,0 1-1,3 4 1,-2-4 13,0 1 1,0-1-1,0 1 1,0-1-1,0 0 0,1 0 1,-1 0-1,1-1 1,0 1-1,-1-1 0,6 1 1,-5-1 28,1 1 0,-1-1 1,1 1-1,-1 0 0,0 0 0,0 1 1,6 3-1,5 7 86,-2 0 0,1 1-1,-2 1 1,0 0 0,-1 0 0,0 1 0,-1 1-1,-1 0 1,-1 0 0,0 1 0,-1 0 0,-1 0-1,-1 0 1,6 37 0,-10-45-121,0 0 0,1 0 0,0 0 0,1 0 0,0-1 0,8 17 0,-10-25-195,-21-1-11733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12204,'0'0'3395,"81"0"-4548,-25 0-3620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498 101 6694,'0'0'6406,"3"-13"-5616,2-2-506,-2 10-130,-1-1-1,-1 0 0,1 0 1,-1 1-1,0-1 0,0 0 1,0-12 3133,-10 13-3010,-29 0-387,-1 2 0,-43 1-1,73 3 65,0 0 0,1 1-1,-1 0 1,0 0 0,0 1-1,1 0 1,0 0 0,-1 1-1,1 0 1,0 1 0,-13 10-1,-9 8-36,-41 41-1,54-47 108,0-1-23,0 1 0,1 1 0,-15 21 0,26-32-16,1 1 0,0-1 0,0 1 0,1 0 0,-1 1 0,2-1 0,-1 0 0,1 1 0,1 0 0,0-1 0,-1 17 0,2-13-21,0 0-1,1-1 1,0 1-1,1-1 1,3 14-1,-3-20 17,0 1 1,1-1-1,0 0 1,0 0-1,0 0 1,0 0-1,1 0 1,0-1-1,0 0 0,0 1 1,9 5-1,1 2-39,0-1-1,1 0 1,0-1-1,1-1 1,0 0 0,1-2-1,-1 0 1,2 0-1,-1-2 1,0 0-1,1-1 1,0-1 0,0 0-1,24 0 1,-21-3-2,-12 1 38,1-1 0,0 1 0,0-2 0,-1 1 0,1-1 0,0-1 0,-1 0 0,1 0 0,-1-1 0,0 0 0,0 0 0,0-1 0,0 0 0,14-10 0,-10 4-89,-1 0-1,-1 0 1,1-1-1,10-15 1,-16 18-931,-1 0 1,0 0-1,-1 0 1,0-1-1,4-10 1,3-12-5017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1 0 6406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6406,'233'198'3929,"-186"-158"-2178,-46-43-1372,-1-1 1,1 1-1,0 0 1,0 0-1,0 0 0,1 0 1,-1 0-1,1 0 0,0 0 1,-1 0-1,1 1 1,3-4-1,33-34-771,-23 25 689,31-30-170,-26 27-37,-1-1 1,19-24-1,-34 37-42,0 0 1,0 1 0,0-2-1,-1 1 1,0 0 0,0-1-1,-1 1 1,1-1-1,-2 0 1,1 0 0,-1 0-1,1-13 1,-2 18-12,13 31-240,18 6 202,14 18 24,-33-34-71,-1-1 1,-1 1-1,-1 1 0,-1 0 1,-1 0-1,0 1 0,-2-1 1,0 1-1,-1 1 0,-1-1 1,-1 1-1,-1 23 1,-1-44-54,0 1 0,0-1 0,0 1 0,0-1-1,0 1 1,0-1 0,0 1 0,-1-1 0,1 0 0,0 1 0,-1-1 0,1 1 0,-1-1 0,0 0 0,1 0 0,-1 1 0,0-1 0,0 0 0,0 0 0,0 0 0,0 0 0,0 0 0,0 0 0,-2 2 0,0-2-275,-1 0 0,0 0 0,1 0 0,-1-1-1,0 1 1,0-1 0,0 0 0,-4-1 0,5 1 131,-13 0-3518</inkml:trace>
  <inkml:trace contextRef="#ctx0" brushRef="#br0" timeOffset="1">433 137 11755,'0'0'1281,"136"0"-1377,-75 0-384,-13 0-513,0 0-352,-8-21-2147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6054,'0'0'6123,"0"33"-5461,2 106-315,0-107-142,12 59-1,-3-14 118,1 65-594,2-169-358,-11 24 553,-1 0 1,0-1-1,0 1 0,0-1 0,-1 0 1,1 1-1,0-7 0,3-25-445,-2-1 0,-2-58 0,-1 55 140,0 35 390,0 1 1,0 0-1,0-1 1,0 1-1,0 0 1,-1-1-1,0 1 1,0 0-1,0 0 1,0 0 0,0 0-1,-1 0 1,1 0-1,-1 0 1,0 0-1,0 0 1,0 1-1,0-1 1,0 1-1,-1-1 1,1 1 0,-1 0-1,1 0 1,-1 0-1,0 0 1,0 0-1,0 1 1,0 0-1,0-1 1,0 1-1,0 0 1,-7-1 0,3 1 1,1 1 1,-1 0 0,0 0-1,0 0 1,0 1 0,0 0 0,0 0-1,1 1 1,-1 0 0,1 0 0,-1 0-1,1 1 1,0 0 0,0 0 0,-9 7-1,13-9-8,-9 7 15,1-1 1,0 1-1,-17 18 0,24-22-9,0 0 0,0 1-1,1-1 1,-1 1 0,1 0-1,0 0 1,0 0 0,1 0-1,-1 0 1,1 0 0,0 0-1,0 6 1,-1 7 183,1 0 0,1 0 1,0 0-1,5 32 0,-3-41-73,0-1 0,1 1-1,0-1 1,0 1 0,1-1 0,0 0 0,0 0 0,1-1 0,0 1 0,1-1 0,8 9-1,-12-13-92,1 0-1,-1-1 1,1 1-1,-1-1 1,1 0-1,0 0 1,0 0 0,0 0-1,0 0 1,0 0-1,1-1 1,-1 0-1,0 0 1,1 0-1,-1 0 1,1 0-1,-1 0 1,1-1-1,0 0 1,-1 0-1,1 0 1,-1 0-1,1-1 1,-1 1-1,1-1 1,6-2-1,-2 0 6,0-1-1,-1-1 0,1 0 1,-1 0-1,0 0 1,0-1-1,0 0 0,-1 0 1,11-14-1,-1-1 74,0 0 0,14-28 1,86-133 323,-113 178-440,1 0 0,-1 1 0,1-1 0,0 0 1,0 1-1,0 0 0,0 0 0,7-3 0,-10 5 8,0 0 0,0 1-1,0-1 1,0 1-1,0-1 1,0 1 0,0 0-1,1-1 1,-1 1-1,0 0 1,0 0 0,0 0-1,0 0 1,0 0-1,1 0 1,-1 0 0,0 0-1,0 0 1,0 0 0,0 1-1,0-1 1,0 0-1,0 1 1,0-1 0,0 1-1,0-1 1,0 1-1,0 0 1,0-1 0,0 1-1,0 0 1,0 0-1,0-1 1,-1 1 0,1 0-1,0 0 1,-1 0 0,1 0-1,-1 0 1,1 0-1,0 2 1,25 52 539,-22-40-531,9 25-62,-2 0-1,-1 1 1,-3 1 0,3 57-1,-10-98-436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10570,'0'0'3171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20 311 4452,'0'0'9775,"-1"0"-9627,0 0-1,-1 0 1,1 0 0,0 0 0,0 0 0,0-1-1,-1 1 1,1-1 0,0 1 0,0-1 0,0 1-1,0-1 1,0 1 0,0-1 0,-2-1 0,3-12-77,1 1 0,0 0 1,1 0-1,0 0 1,1 0-1,7-19 0,-7 25-71,0 1-1,0-1 0,0 1 0,1 0 0,0 0 0,0 1 0,1-1 0,-1 1 0,1 0 0,0 0 0,1 0 0,-1 1 0,1 0 0,9-5 0,-9 5-4,1 1 0,1 0 0,-1 0-1,0 1 1,1 0 0,-1 0 0,1 1-1,0 0 1,-1 0 0,1 1-1,0 0 1,0 1 0,-1-1 0,1 1-1,0 1 1,-1-1 0,12 5 0,-6 0-4,0 0 1,0 0-1,-1 2 1,1-1-1,-2 2 1,1-1 0,-1 2-1,16 16 1,-25-22 47,0-1 0,0 1 0,0 0 0,0 0 0,0-1 0,0 1 0,-1 0 0,0 0 0,0 1 0,0-1 0,-1 0 0,1 0 0,-1 5 0,-2 66 556,1-39-599,0-30 35,1-1 0,-1 0 1,1 1-1,-2-1 0,1 0 0,-4 9 1,5-12-39,-1-1 1,1 1 0,-1-1 0,0 1 0,0-1 0,0 1-1,0-1 1,0 0 0,0 1 0,0-1 0,0 0 0,-1 0-1,1 0 1,0 0 0,-1 0 0,1 0 0,-1 0 0,1 0 0,-1 0-1,1-1 1,-1 1 0,1-1 0,-1 1 0,0-1 0,-3 1-1,5-19-697,0-9 337,1 0 1,1-1-1,1 1 1,1 0-1,13-45 0,-8 48 352,0 0 0,22-38 0,-27 54-29,1 0-1,0 0 1,1 1-1,-1 0 1,1 0 0,1 0-1,-1 1 1,1 0-1,1 0 1,13-8 0,-1 8-33,-19 6 77,-1 0-1,0 0 1,1 0 0,-1 0 0,1 0 0,-1 0-1,0 0 1,1 0 0,-1 0 0,1 0-1,-1 0 1,0 0 0,1 0 0,-1 0 0,1 0-1,-1 0 1,0 0 0,1 0 0,-1 1-1,0-1 1,1 0 0,-1 0 0,0 0-1,1 1 1,-1-1 0,0 0 0,0 0 0,1 1-1,-1-1 1,0 0 0,0 1 0,1-1-1,-1 0 1,0 1 0,0-1 0,0 0 0,0 1-1,1 0 1,19 15 310,-15-11-273,-1 0 0,0 1 0,0-1 0,-1 1 0,0 0 0,0 0 0,0 0 0,-1 1 0,0-1 0,0 1 0,0-1 0,-1 1 0,0-1 1,0 1-1,-1 0 0,0 7 0,0 341 2173,0-354-2146,32-3-2664,-16-10-85,0-14-2776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3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46 259 4452,'0'0'3118,"0"22"-2686,0 173 695,0-180-1052,-1 1 1,-1-1 0,0 0 0,-1 0 0,0 1-1,-1-2 1,-1 1 0,0 0 0,-10 16 0,15-30-514,-4-85 256,3 29-42,2 0 0,3 0 0,20-97 0,-17 121 122,1-3 1023,1 1 0,1 0 0,28-58 0,-36 89-914,0 0 1,1 0 0,-1 0 0,1 0-1,0 1 1,-1-1 0,1 1-1,0 0 1,0 0 0,0 0 0,0 0-1,0 0 1,0 0 0,0 1 0,0 0-1,0-1 1,5 2 0,57 2 573,-59 0-525,0-1 0,0 1-1,-1 0 1,1 0 0,-1 1-1,1-1 1,-1 1 0,0 0-1,8 10 1,-3-3-42,1 0 1,-2 1-1,9 15 0,-14-19 67,0 0-1,-1 1 0,0-1 1,0 1-1,-1 0 0,0 0 1,-1 0-1,1 14 0,-3 81 1138,-1-49-692,1-49-501,0 0 1,0-1 0,-1 1 0,1 0-1,-2-1 1,1 0 0,0 1 0,-1-1-1,0 0 1,0 0 0,-1 0 0,1-1-1,-1 1 1,0-1 0,0 0 0,-1 0-1,1 0 1,-8 4 0,7-5-34,1 0 1,-1 1-1,0 0 1,1 0-1,0 0 1,0 1-1,0-1 1,1 1-1,0 0 1,0 0-1,0 0 1,0 0 0,1 1-1,-1-1 1,2 1-1,-1-1 1,0 1-1,0 8 1,2 6-24,-1-11 40,1 1 0,1-1-1,-1 1 1,2 0 0,2 12 0,-2-18-2,-1 1 0,2-1 0,-1 0 1,0 0-1,1 0 0,0 0 0,0 0 0,0-1 0,0 1 1,0-1-1,1 0 0,0 0 0,7 5 0,-2-3 40,1 0-1,-1 0 0,1-1 0,0 0 0,0-1 0,0 0 1,0-1-1,1 0 0,-1 0 0,1-1 0,-1-1 0,14 0 1,-9-1-335,-1-1 0,0 0 0,19-5 1,-21 4-994,0-1 0,0-1 0,19-10 0,-11 4-5488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3812,'0'0'12080,"9"-3"-10366,0-4-1582,0-1-1,-1 0 1,0 0-1,0-1 1,-1 0-1,6-10 1,13-14-12,44-43 18,19-22-292,-76 81 109,32-36-38,-43 51 136,11 25-496,3-8 436,0 1 0,-2 1 0,0 0 0,0 1 0,19 35-1,-24-36-3,0 0 0,-1 1 0,-1 0 0,-1 0 0,0 1 0,-1 0 0,-1 0-1,-1 1 1,-1-1 0,0 0 0,-3 33 0,1-48-122,4-18-6845,-4-15 3391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12011,'0'0'3332,"120"3"-3268,-68-3-128,-8 0-129,-8 0-351,-16 0-705,4 0-1218,-4 0-2433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4965,'0'0'9230,"5"9"-8200,6 10-719,-2 1 0,-1 1 0,0-1-1,-1 1 1,-2 0 0,0 1 0,-1-1 0,2 37-1,-6 306 123,0-362-353,0-3-107,0 0 1,0 0 0,0 0-1,1 1 1,-1-1-1,0 0 1,0 0-1,1 0 1,-1 0-1,0 1 1,1-1 0,-1 0-1,1 0 1,-1 1-1,1-1 1,0 0-1,-1 1 1,1-1-1,-1 0 1,1 1-1,0-1 1,0 1 0,-1-1-1,1 1 1,0 0-1,0-1 1,1 0-1,0 1-3,-1-1-1,0 1 0,1-1 0,-1 0 0,0 1 0,0-1 0,0 0 0,1 0 1,-1 0-1,0 0 0,0 0 0,0 0 0,-1 0 0,1-1 0,0 1 1,1-2-1,2-10-132,-1 0 0,0-1 0,-1 0 1,-1 0-1,0 1 0,-1-1 0,0 0 0,-3-17 1,1-15-268,3 11 234,1 21 75,-2 1 0,0-1 0,0 0 0,-5-23 0,4 34 111,1 1-1,-1-1 1,0 0 0,0 1 0,0-1 0,0 1 0,-1-1 0,1 1 0,0 0-1,-1-1 1,0 1 0,0 0 0,0 0 0,1 0 0,-2 0 0,1 1 0,0-1-1,0 1 1,-1-1 0,1 1 0,0 0 0,-1-1 0,1 1 0,-1 1 0,0-1 0,1 0-1,-1 1 1,-4-1 0,-8 1 34,0 1 0,-1 1 0,1 0 0,0 1-1,1 1 1,-1 0 0,1 1 0,0 1 0,-26 14 0,18-10 9,18-8-24,1 0-1,-1 0 1,1 0-1,-1 0 1,1 1-1,0 0 1,0 0-1,0 0 0,0 0 1,1 0-1,-1 0 1,1 1-1,0-1 1,-1 1-1,2 0 0,-1-1 1,0 1-1,1 0 1,0 0-1,-1 6 1,-1 7 67,1-1 0,1 1 1,3 31-1,-1-13 45,-1-34-103,0 1 1,0 0-1,0-1 1,1 1-1,-1-1 1,0 1-1,1 0 1,-1-1-1,1 1 0,0-1 1,-1 0-1,1 1 1,0-1-1,0 0 1,0 1-1,0-1 1,0 0-1,0 0 1,1 0-1,1 2 1,1-1 0,0 0 1,-1 0-1,1 0 0,0 0 1,1-1-1,-1 1 0,8 0 1,7 1-53,1-1 0,34-2-1,-38 0-20,3 1-149,1-1 0,0-1-1,0 0 1,0-2 0,-1 0-1,1-1 1,-1-1 0,0-1-1,0-1 1,28-14 0,-32 12 307,0 0 0,0-1 0,17-17 1628,-30 48-1379,0-18-334,0 0 0,0 0 1,0-1-1,0 1 1,0-1-1,0 0 0,1 1 1,-1-1-1,1 0 1,0-1-1,0 1 0,-1 0 1,1-1-1,0 1 1,0-1-1,0 0 1,1 0-1,-1 0 0,0-1 1,4 1-1,9 1-5,1-1 1,29-1-1,-22 0 53,-19-1-39,-1 0-1,1 0 0,0 0 1,0-1-1,-1 1 0,1-1 1,-1 0-1,1-1 1,-1 1-1,0-1 0,0 0 1,0 0-1,0 0 0,-1 0 1,1-1-1,-1 1 0,0-1 1,0 0-1,4-6 0,-2 3-5,-1 0 0,0 0-1,0-1 1,-1 1-1,0-1 1,0 1 0,0-1-1,-1 0 1,0 0-1,1-16 1,-3 15 129,-1-1-1,1 1 1,-1-1-1,-1 1 1,0-1-1,-3-10 1,4 17-143,0 1 0,0-1 1,-1 1-1,1-1 0,-1 1 1,1-1-1,-1 1 0,0 0 1,1 0-1,-1 0 0,0 0 1,-1 0-1,1 0 0,0 1 1,0-1-1,-1 0 1,1 1-1,-1 0 0,0 0 1,1 0-1,-1 0 0,0 0 1,1 0-1,-1 1 0,-5-1 1,-2 1-20,0 0 0,0 0-1,1 1 1,-1 0 0,0 1 0,1 0 0,-1 1 0,1 0 0,0 0 0,0 1 0,-10 6 0,-2 2-13,2 1 0,-1 1-1,-24 24 1,39-33-41,0 0 0,0 1 0,0-1 0,1 1 0,0 0 0,0 0-1,1 0 1,0 1 0,0-1 0,0 1 0,1 0 0,-3 13 0,4-13-804,0 1 0,0-1 0,1 0-1,0 0 1,0 0 0,1 0 0,3 13 0,2-8-6466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11275,'0'0'2391,"1"5"-1585,8 29 42,-3 0-1,-1 0 1,2 54-1,-7 119-639,0-206-241,0 1-1,0-1 0,0 1 0,0-1 1,0 1-1,0-1 0,0 1 0,0-1 0,1 1 1,-1-1-1,1 1 0,-1-1 0,1 0 0,-1 1 1,1-1-1,0 0 0,0 1 0,0-1 0,0 0 1,1 1-1,12 2-5049,-9-8 2270,2-17-1687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8712,'0'0'5029,"204"0"-4645,-132 0-63,-12 0 319,-4 0-480,-20 0 33,-16 0-161,4 0-64,-4 0-1570,0 0-2434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6 264 5125,'0'0'10121,"-5"1"-8533,5-1-1569,0 0 0,0 0 0,0 0 0,0 0 0,0-1 1,0 1-1,0 0 0,0 0 0,0 0 0,0 0 0,0 0 0,0 0 1,0 0-1,0 0 0,0 0 0,0 0 0,0 0 0,0 0 0,0 0 1,0 0-1,0 0 0,0-1 0,0 1 0,0 0 0,7-3 31,1 0-1,-1 0 0,0-1 1,0 0-1,-1 0 0,1-1 0,-1 0 1,0 0-1,0 0 0,7-9 0,52-74 56,-50 66-132,1 0 0,22-23 0,-36 42-5,0 1-1,1-1 0,-1 1 0,1-1 1,0 1-1,0 0 0,0 0 1,0 1-1,0-1 0,0 0 1,0 1-1,0 0 0,1 0 0,-1 0 1,0 0-1,1 1 0,-1-1 1,1 1-1,-1 0 0,1 0 1,-1 0-1,1 0 0,3 1 1,-5 1 35,0 0 1,0 1-1,-1-1 1,1 0-1,-1 1 1,0-1-1,0 1 1,0 0-1,1 3 1,1 3-77,5 17 81,-1-1 0,-2 1-1,0 0 1,-2 0 0,-1 0-1,-1 1 1,-1-1 0,-4 27 0,4-46 17,-1-1 0,0 0 0,-1 0 0,0 0 0,1 0 0,-2 0 0,-5 11 0,-12 7-1701,18-23 1170,1 1 0,-1-1 0,0 0 0,0 0 1,0-1-1,1 1 0,-1 0 0,0-1 0,0 1 0,0-1 1,0 1-1,0-1 0,-3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29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0 133 14029</inkml:trace>
  <inkml:trace contextRef="#ctx0" brushRef="#br0" timeOffset="1">0 133 14029,'185'-133'1217,"-189"133"-1217,4 7-640,24 1 640,8-1-641,-4 0-1857,-4-7-897,-4 0-3780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3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1794,'0'0'9481,"0"7"-8366,1 78 774,-2 90 541,-1-146-2173,-2-1 1,0 0-1,-2 0 0,-10 31 1,3-23-50,1-7-101,2 0 0,1 1-1,1 1 1,2-1 0,-5 57-1,11-85-207,18-2-150,-12 0 150,0 0 0,0-1 0,0 1 0,0-1 0,0 0 0,0-1 0,0 0 0,0 0 0,0 0 1,-1 0-1,10-6 0,-12 5 27,1 0 1,-1 1 0,0-1 0,0-1-1,0 1 1,-1 0 0,1-1-1,-1 0 1,1 1 0,-1-1 0,0 0-1,-1 0 1,1 0 0,-1 0 0,0 0-1,0-1 1,1-7 0,0-13-486,-1-48 0,-2 31 369,1 39 186,0-1 1,0 1 0,0 0-1,-1 0 1,1 0-1,-1 0 1,1-1 0,-1 1-1,0 0 1,0 0-1,-1 0 1,1 1 0,-1-1-1,1 0 1,-1 0-1,0 1 1,0-1 0,0 1-1,-4-4 1,2 3 8,0 1 1,0 0 0,-1 0-1,1 0 1,0 1 0,-1-1-1,1 1 1,-1 0-1,0 0 1,1 1 0,-1-1-1,0 1 1,-4 0 0,-175 0 389,182 1-397,0-1 1,0 1-1,0-1 1,0 1 0,0 0-1,0-1 1,1 1-1,-1 0 1,0 0 0,0 1-1,1-1 1,-1 0-1,1 0 1,-1 1 0,1-1-1,-1 1 1,1-1 0,0 1-1,0 0 1,0-1-1,0 1 1,0 0 0,0 0-1,0 0 1,1 0-1,-1 0 1,1 0 0,-1 0-1,1 0 1,0 0-1,0 2 1,-3 13 42,2 0-1,0 30 1,1-33 165,0-3-136,1 0 0,0-1 0,1 1 1,0 0-1,1-1 0,-1 0 0,2 1 1,0-1-1,6 12 0,-7-18-50,-1 1-1,1-1 1,0 0-1,0 0 1,0 0-1,0 0 1,1 0-1,0-1 1,0 0-1,0 1 1,0-2-1,0 1 1,1 0-1,-1-1 1,1 0-1,-1 0 1,1 0-1,0 0 1,0-1-1,0 0 1,9 1-1,18 0-323,1-2-1,-1-1 0,0-2 1,44-8-1,-56 6 174,1-1 1,-1 0-1,-1-2 1,1 0-1,-1-1 1,-1-1-1,31-22 0,89-67 180,-135 98 885,-8 31 133,3-20-964,1-1-1,0 1 0,0 0 0,1-1 0,0 1 0,0 0 0,3 13 0,-2-21-94,0-1 0,-1 0-1,1 0 1,0 0 0,0 1 0,0-1-1,0 0 1,0 0 0,0 0-1,0-1 1,0 1 0,1 0 0,-1 0-1,0-1 1,0 1 0,1 0 0,-1-1-1,0 1 1,1-1 0,-1 0-1,0 1 1,1-1 0,2 0 0,40 1 123,-31-2-79,-4 1-23,0 0 1,0 0-1,0-1 1,0 0-1,-1-1 1,17-4-1,-20 3-16,1 0 1,-1 0-1,0 0 0,0-1 0,-1 1 1,1-1-1,-1 0 0,0-1 0,0 1 1,7-11-1,-7 11 21,0-1 0,-1 0 1,1 1-1,-1-2 0,0 1 0,0 0 0,-1-1 1,0 1-1,0-1 0,0 0 0,-1 1 1,0-1-1,0 0 0,0 0 0,-1 0 1,0-10-1,0 8 29,1-7 70,-1 0 1,-1 0 0,0 0 0,-1 0-1,-7-23 1,8 34-115,0 1-1,-1 0 0,1-1 0,-1 1 1,0 0-1,0 0 0,0 0 1,0 0-1,-1 1 0,1-1 1,-1 0-1,0 1 0,0 0 1,1 0-1,-1 0 0,-1 0 0,1 0 1,0 0-1,0 1 0,-1 0 1,1-1-1,-1 1 0,1 1 1,-1-1-1,1 0 0,-1 1 1,1 0-1,-1 0 0,-4 0 0,-2 0-6,-1 1 0,0 1 0,1-1 0,-1 2 0,1-1 0,-1 2 0,1-1 0,0 1 0,0 1-1,1 0 1,-1 0 0,1 1 0,0 0 0,-14 13 0,-4 8-581,0 1 1,-41 58-1,33-41-1512,3-2-2334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3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6246,'0'0'8157,"1"7"-7137,12 116 568,-3 139 0,-10-253-1601,-1 0 1,1 0 0,1 0-1,0 1 1,0-1-1,1 0 1,0 0-1,0-1 1,1 1-1,0 0 1,7 11-1,-10-19-93,1-1 0,0 1 1,0-1-1,0 1 0,-1-1 0,1 1 0,0-1 0,0 0 0,0 0 0,0 1 0,0-1 0,0 0 0,-1 0 0,1 0 0,0 0 0,0 0 0,0 0 0,0 0 0,0 0 0,0 0 0,0 0 0,0-1 0,-1 1 0,1 0 0,0-1 0,0 1 0,0-1 0,0 1 0,-1-1 0,1 1 0,0-1 0,-1 1 0,1-1 0,1-1 0,15-6-2842,-11 8 925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3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9609,'0'0'2637,"46"0"-1841,284-3 586,-14 3 113,-315 0-2050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3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5 410 641,'0'0'8968,"0"-10"-8514,-1 2-1733,0 0 2338,0 0 1,0 0 0,1-1 0,0 1-1,1 0 1,-1 0 0,2 0 0,1-10-1,7 4-1024,0 0 0,0 1 0,1 1-1,26-23 1,-24 23 26,18-17-74,1 2-1,1 1 0,46-26 0,-59 40-15,0 2 0,1-1 0,0 2 0,1 1-1,0 1 1,0 0 0,33-4 0,-53 11 21,-1 0 1,1 0-1,0 0 0,0 0 1,-1 0-1,1 1 0,0-1 0,-1 0 1,1 1-1,0-1 0,-1 1 1,1 0-1,-1-1 0,1 1 1,-1 0-1,1 0 0,-1 0 1,0 0-1,1 0 0,1 2 1,0 1 3,-1-1 0,0 1 0,1-1 0,-1 1 1,-1 0-1,1 0 0,0 0 0,1 6 1,1 11 44,0 0 0,1 39 0,-4-35 4,9 381 405,-12-269-393,2-136 18,0-29-390,2-8 141,1 1 0,2-1 1,1 1-1,13-41 0,54-138-1307,-68 199 1338,-2 6 171,0 0 0,1 1-1,0-1 1,1 1 0,0 0 0,0 0-1,0 0 1,1 1 0,0 0 0,1 0 0,-1 0-1,1 1 1,1 0 0,-1 1 0,1-1-1,0 1 1,0 1 0,1-1 0,-1 2-1,1-1 1,0 1 0,0 0 0,0 1-1,0 0 1,1 1 0,-1 0 0,0 0-1,1 1 1,13 1 0,-20 0-6,0 0 1,0 0 0,0 0-1,0 1 1,0-1-1,-1 1 1,1 0-1,-1 0 1,1 0-1,-1 0 1,0 0-1,0 1 1,0-1-1,0 1 1,0-1 0,0 1-1,-1 0 1,1-1-1,1 6 1,2 3 86,0 1-1,-1 0 1,5 19 0,-3 17 120,-1 0-1,-2 0 0,-6 73 1,1-25-70,2-27-196,0-67-6,1-16-2920,17-61-5002,-5 20 294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3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1634,'0'0'10313,"7"13"-9304,-4-5-905,-2-5-85,0 0 1,0 0 0,1 0 0,-1 0 0,1 0 0,-1 0 0,1 0 0,0 0 0,0-1-1,0 1 1,0-1 0,1 1 0,-1-1 0,1 0 0,-1 0 0,1 0 0,0 0-1,0-1 1,0 1 0,0-1 0,0 1 0,0-1 0,0 0 0,1-1 0,-1 1 0,0 0-1,0-1 1,1 0 0,-1 1 0,0-1 0,1-1 0,-1 1 0,5-1 0,12-5 8,-2 0 1,1-1-1,-1 0 1,22-14-1,-29 15-41,0 0 0,0-1 0,-1 0 0,0-1-1,-1 0 1,0-1 0,14-16 0,-21 22-66,-1 0 0,1 0-1,-1 0 1,1-1 0,-1 1 0,0-1-1,0 1 1,-1-1 0,1 1 0,-1-1-1,0 1 1,1-1 0,-2 0 0,1 1 0,0-1-1,-1 1 1,1-1 0,-1 1 0,0-1-1,0 1 1,-1 0 0,1-1 0,-1 1-1,0 0 1,1 0 0,-1 0 0,0 0-1,-1 0 1,-4-4 0,2 1 16,0 1 0,0 0 1,-1 0-1,0 0 0,0 1 0,0 0 0,0 0 0,-1 0 1,0 1-1,0 0 0,0 1 0,0-1 0,-14-2 1,15 5 72,1 0 1,-1 0 0,0 0-1,1 1 1,-1 0 0,1 0 0,-1 0-1,1 1 1,-1-1 0,1 1-1,0 1 1,0-1 0,0 1 0,0 0-1,0 0 1,1 0 0,-7 6-1,3-1 121,0 1 0,0 0 0,0 0-1,1 0 1,1 1 0,0 0-1,-9 20 1,12-22-87,1 1 0,0 0 1,1 0-1,0 0 0,0 0 0,1 0 0,0 0 0,1 9 0,0 7-3,-1-19-30,1 0 0,0 0-1,0 0 1,1-1 0,0 1 0,0-1 0,0 1 0,0-1-1,1 1 1,0-1 0,0 0 0,0-1 0,1 1 0,0 0-1,0-1 1,0 0 0,0 0 0,1 0 0,5 4 0,3 1 158,1 0-1,0-1 1,0-1 0,1 0 0,-1-1 0,19 5 0,-25-9-120,1-1 0,0 0 0,-1 0 1,1-1-1,0 0 0,-1 0 0,1-1 1,0-1-1,-1 1 0,1-1 0,-1-1 1,0 0-1,1 0 0,-1 0 1,10-7-1,-10 6-57,0-1-1,-1 1 1,1-2 0,-1 1 0,0-1-1,-1 0 1,1 0 0,-1-1 0,-1 0 0,1 0-1,-1 0 1,0 0 0,-1-1 0,0 0-1,4-9 1,0-15-62,-7 23 83,0 1 1,1-1-1,1 1 1,-1 0-1,1 0 1,0 0-1,1 0 0,0 1 1,8-12-1,14 3 153,-24 14-169,-1 0 1,1 0 0,0 0-1,0 0 1,0 0 0,0 1-1,0-1 1,0 1 0,0 0-1,1-1 1,-1 1 0,0 0 0,1 0-1,-1 0 1,1 1 0,-1-1-1,5 0 1,0 1 0,1 0-1,-1 1 1,1 0 0,13 4-1,-20-5 15,0 1-1,0-1 0,0 1 1,0-1-1,0 1 0,0 0 1,0 0-1,0-1 1,0 1-1,-1 0 0,1 0 1,0 0-1,-1 0 0,1 0 1,-1 0-1,1 0 0,-1 0 1,1 0-1,-1 0 0,1 0 1,-1 2-1,0-1 46,1-1 0,-1 0-1,1 1 1,-1-1 0,1 0 0,-1 0-1,1 1 1,-1-1 0,1 0 0,0 0-1,0 0 1,0 0 0,0 0-1,0 0 1,0 0 0,0 0 0,0 0-1,0 0 1,0-1 0,2 2 0,-1-1-7,0 0 0,0 1 1,0-1-1,0 0 0,-1 1 1,1 0-1,0-1 0,-1 1 1,1 0-1,-1 0 1,0-1-1,0 1 0,0 0 1,0 0-1,0 1 0,0-1 1,0 0-1,0 0 0,-1 0 1,0 1-1,1-1 0,-1 4 1,4 56 145,-4-55-109,-1-1-63,1 1 0,1 0-1,-1-1 1,1 1 0,0 0 0,0-1-1,1 1 1,0-1 0,4 9 0,-4-12-16,-1-1 1,1 1-1,0-1 1,1 0 0,-1 1-1,0-1 1,1 0 0,-1-1-1,1 1 1,-1 0-1,1-1 1,0 1 0,0-1-1,0 0 1,0 0-1,0 0 1,0 0 0,0-1-1,0 1 1,0-1-1,5 0 1,15 2 6,17 2 168,42-3 0,-72-1-151,1-1 1,0 0-1,-1-1 1,1 0-1,-1-1 0,0 0 1,0 0-1,19-10 1,7-6-87,-21 12 48,-1-1 0,0 0-1,19-15 1,-30 21 4,0-1 0,0 0-1,0 0 1,-1 0 0,1 0-1,-1 0 1,0-1 0,1 1-1,-1-1 1,-1 1 0,1-1-1,0 0 1,-1 0 0,0 1-1,0-1 1,0 0 0,-1 0-1,1-7 1,0-13-110,0-36-287,-1 58 346,0-1 1,0 1 0,0 0-1,0-1 1,-1 1 0,1 0-1,-1-1 1,0 1 0,0 0-1,0 0 1,0 0 0,0 0-1,0 0 1,0 0 0,-1 0-1,1 0 1,-1 0 0,-2-2 0,0 3 19,0 0 0,0 0 1,0 0-1,-1 0 1,1 1-1,0 0 0,-1 0 1,1 0-1,0 0 1,0 1-1,-1-1 0,1 1 1,0 0-1,0 0 1,0 1-1,0 0 0,0-1 1,-5 4-1,5 0 43,0 1-1,0-1 0,0 1 1,1 0-1,0 0 0,0 0 0,0 1 1,1-1-1,0 1 0,0-1 1,1 1-1,-1 7 0,0 13 165,1 47-1,1-43 160,1-28-281,0 1-1,0-1 1,0 1-1,1-1 1,-1 1-1,1-1 1,0 0-1,0 0 1,0 0-1,0 0 1,0 0-1,1 0 1,-1-1-1,1 1 1,0-1 0,0 1-1,0-1 1,0 0-1,0 0 1,7 2-1,0 2 17,1-1 0,0 0 0,0-1 0,1 0 0,14 3-1,1-5-50,1 0 0,-1-2 0,1-1 0,-1-1-1,0-1 1,0-1 0,0-2 0,0 0-1,-1-2 1,0-1 0,0-2 0,-1 0 0,45-28-1,-66 37-10,0 0-1,-1 0 1,1-1-1,0 1 1,-1-1 0,0 0-1,1 0 1,-1 0-1,0-1 1,-1 1-1,1-1 1,0 1-1,-1-1 1,0 0-1,0 0 1,0 0-1,-1 0 1,1-1 0,-1 1-1,0 0 1,0 0-1,0-1 1,-1 1-1,0-1 1,0 1-1,0-8 1,0 12-7,0-1 1,1 0-1,-1 1 1,1-1-1,-1 1 1,1-1 0,-1 1-1,1-1 1,-1 1-1,1-1 1,-1 1-1,1-1 1,0 1-1,-1 0 1,1-1-1,0 1 1,-1 0-1,1 0 1,0-1 0,-1 1-1,1 0 1,0 0-1,0 0 1,-1 0-1,1 0 1,0 0-1,0 0 1,0 0-1,30 1-78,-24-1 17,-3 0 53,1-1 0,-1 2-1,0-1 1,1 0 0,-1 1 0,0 0-1,0 0 1,1 0 0,-1 0 0,5 4-1,-7-4 14,0 0 0,0 1 0,-1 0-1,1-1 1,-1 1 0,0 0-1,0 0 1,1 0 0,-1 0 0,0 0-1,0 0 1,-1 0 0,1 0 0,0 0-1,-1 0 1,1 0 0,-1 1-1,0-1 1,0 0 0,0 0 0,0 1-1,0 2 1,0 77 605,0-82-428,2 0-306,-1-1 122,1 1 0,0-1 1,-1 0-1,1 0 0,-1 0 1,1 0-1,-1 0 0,0 0 1,1 0-1,-1 0 1,0 0-1,0-1 0,1 1 1,-1-1-1,1-2 0,21-32 67,-14 21-40,-8 12-22,1 0 1,0 0-1,-1 0 1,1 1-1,1-1 1,-1 1-1,0-1 1,1 1-1,-1 0 1,1-1-1,-1 2 1,1-1-1,0 0 0,0 0 1,0 1-1,0 0 1,0-1-1,1 1 1,-1 0-1,0 1 1,0-1-1,1 0 1,-1 1-1,0 0 1,7 0-1,-3 0 7,0-1 0,1-1 0,-1 1 0,0-1 0,0 0 0,0-1 0,9-4 0,-9 4 2,0 0-1,0 0 0,0 1 1,1 0-1,-1 0 0,1 1 1,10-1-1,-16 2-13,1 0 1,0 0-1,0 0 1,0 0 0,0 1-1,-1-1 1,1 1-1,0-1 1,0 1-1,-1 0 1,1 0-1,0 1 1,-1-1-1,1 0 1,-1 1-1,0 0 1,1-1 0,-1 1-1,0 0 1,0 0-1,0 0 1,0 0-1,-1 1 1,1-1-1,0 1 1,-1-1-1,0 1 1,1-1-1,-1 1 1,0-1-1,-1 1 1,1 0 0,0 0-1,-1 0 1,1-1-1,-1 1 1,0 0-1,0 5 1,0 74 279,0-81-132,18-1-247,-14 0 89,0-1-1,1 1 0,-1-1 1,0 0-1,1-1 1,-1 1-1,0 0 1,0-1-1,0 0 1,0 0-1,-1-1 1,8-4-1,41-43 16,-10 9 17,-35 35-29,0 0 0,1 0-1,-1 1 1,1 0 0,0 1 0,1 0-1,-1 0 1,1 1 0,-1 0 0,1 0-1,0 1 1,14-2 0,-14 18-124,-5-13 135,1 1 12,1 0 0,-1 0 0,1 0 0,-1 1 0,0 0 0,0 0 0,5 4 0,-8-5-10,0 1 0,0-1 0,0 1 0,0 0 0,-1 0 0,1 0 0,-1 0 0,0 0 0,1 0 0,-2 1 0,1-1 0,0 0 0,-1 0 0,1 7 0,-1-5 12,1 0 0,0 0 0,0 0 1,0 0-1,0 0 0,1-1 0,0 1 0,0 0 1,0-1-1,1 1 0,-1-1 0,1 0 0,0 0 1,0 0-1,1 0 0,-1 0 0,8 5 0,-5-5 6,0-1-1,1 0 1,-1 0-1,0 0 1,1-1-1,0 0 0,-1 0 1,1-1-1,0 0 1,0 0-1,0-1 1,9 0-1,-3 1-16,1-2 1,-1 0-1,0 0 1,0-1-1,1-1 1,-2 0-1,1-1 1,0 0-1,-1-1 0,0 0 1,15-9-1,8-4 49,-26 14-56,0 0 0,0 0 0,-1-1-1,0 0 1,0 0 0,0-1 0,0 0 0,-1-1 0,10-11 0,-14 19-8,0 0 0,-1 0 0,1 0 0,-1 1 0,1-1 1,-1 1-1,1-1 0,-1 1 0,0 0 0,0 0 0,0 0 1,3 4-1,11 7-3,-7-9 23,1-1 1,-1-1-1,1 0 0,0 0 1,-1-1-1,1 0 0,0 0 1,0-1-1,0-1 0,-1 0 1,1 0-1,0-1 0,0 0 1,-1 0-1,0-1 0,1-1 1,-1 1-1,0-2 0,9-5 1,-13 7-53,0-1 0,-1 1-1,1-1 1,-1-1 0,0 1 0,0-1 0,0 1 0,-1-1 0,0 0 0,1 0-1,-2-1 1,1 1 0,-1-1 0,0 1 0,3-9 0,-3-3-150,1 0 0,-2 0 0,0 0 0,-2-18 0,1 2 97,0 28 88,0 0 1,-1 1 0,1-1-1,-1 0 1,0 1-1,0-1 1,0 1 0,0-1-1,-4-6 1,3 9 5,1-1 1,-1 1 0,1 0-1,-1 0 1,0 0-1,0 0 1,0 1-1,-1-1 1,1 0-1,0 1 1,0-1-1,-1 1 1,1 0 0,-1 0-1,1 0 1,-1 0-1,0 0 1,-2 0-1,-10-1 25,0 1-1,0 0 1,1 1-1,-1 1 0,0 0 1,0 1-1,1 1 1,-1 0-1,1 1 1,0 0-1,0 1 0,0 1 1,1 0-1,-1 1 1,2 0-1,-1 1 1,1 1-1,0 0 0,1 0 1,0 1-1,0 1 1,1 0-1,1 0 0,-14 21 1,9 6 270,13-37-287,1-1 0,0 1 0,-1 0 1,1 0-1,0 0 0,0 0 0,0 0 0,0 0 0,0 0 1,0 0-1,0 0 0,0 0 0,1 0 0,-1 0 0,0 0 0,0-1 1,1 1-1,-1 0 0,1 0 0,-1 0 0,1 0 0,-1 0 0,1-1 1,-1 1-1,1 0 0,0-1 0,-1 1 0,1 0 0,0-1 1,-1 1-1,1-1 0,0 1 0,0-1 0,0 1 0,0-1 0,0 0 1,-1 1-1,1-1 0,2 0 0,28 2 16,0-1 0,0-2 0,0-2 0,-1 0 0,1-2 0,-1-2 0,0 0 0,45-19 0,-29 13-17,1 1 0,0 3 1,0 2-1,1 2 0,73 1 1,-116 4-5,0-1 1,0 2-1,1-1 1,-1 0-1,0 1 1,0 0-1,8 3 1,-11-3 0,-1 0 0,1 0 0,-1 0 0,1 1 0,-1-1 0,0 0 0,1 1 0,-1-1 0,0 1 0,0-1 0,0 1 0,0-1 0,0 1 0,-1 0 0,1-1 0,0 1 0,-1 0 0,1 0 0,-1 0 0,0-1 0,0 1 0,1 3 0,0 5 60,1 9 109,0 1 1,-1-1-1,-3 21 0,2-36-161,0-1-1,0 1 0,-1-1 0,1 0 0,-1 1 1,0-1-1,0 0 0,0 1 0,0-1 0,-1 0 1,1 0-1,-1 0 0,0 0 0,0 0 0,0 0 0,0-1 1,-1 1-1,1-1 0,-1 1 0,1-1 0,-1 0 1,0 0-1,0 0 0,-4 2 0,-25 5-901,-45 8 0,3 0-4312,19-5-3802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3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24 9385,'0'0'5039,"-1"-3"-4761,0 1-255,0 1 1,0 0-1,0-1 1,0 1-1,0 0 1,0 0-1,0-1 1,-1 1-1,1 0 1,0 0-1,-1 0 1,1 1-1,0-1 1,-1 0-1,1 0 1,-1 1-1,0-1 1,1 1-1,-1 0 1,1-1-1,-1 1 1,0 0-1,1 0 1,-1 0-1,-3 0 1,-62 1 567,39 0-507,17-1-27,-1 1-1,0 1 1,0 0-1,1 1 0,-1 0 1,1 0-1,0 2 0,-18 8 1,-8 7 45,-39 30 1,42-27-62,-43 23 1,72-43-27,-7 2 45,0 1 0,1 0 1,0 1-1,-17 14 0,24-18-27,1 1 0,0 0-1,0 0 1,0 0-1,0 0 1,1 1 0,-1-1-1,1 1 1,1-1-1,-1 1 1,0 0 0,1 0-1,0 0 1,0 0-1,0 6 1,-6 107 533,8-114-558,0-1 1,0 1 0,0 0-1,1-1 1,0 1-1,0-1 1,0 1 0,0-1-1,0 0 1,0 0-1,1 0 1,0 0 0,-1-1-1,1 1 1,0-1-1,0 1 1,1-1 0,-1 0-1,0 0 1,1-1-1,-1 1 1,1 0-1,5 0 1,10 6 157,1-1 0,40 8 1,-36-11-57,1-1 1,-1 0 0,1-2 0,-1-1 0,1-1 0,0-1 0,-1-1 0,0-1-1,0-2 1,0 0 0,0-1 0,44-21 0,-45 16-59,91-39 350,-109 48 681,-9 3-1740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3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3523,'0'0'7303,"-6"4"-6107,4-2-552,-13 9-660,2-6 5522,34 6-5204,-14-5-172,11 2 36,-1 0 0,1-1-1,0-2 1,1 1-1,-1-2 1,36 4 0,114-5 274,-93-5-417,-51 2 5,-1-1-1,1-2 0,-1 0 1,0-2-1,0 0 1,26-10-1,-48 14-10,0 1-1,0-1 0,-1 1 1,1-1-1,0 0 0,0 0 1,0 1-1,-1-1 0,1 0 1,0 0-1,-1 0 0,1 0 1,-1 0-1,1 0 0,-1 0 1,1 0-1,-1 0 0,0 0 1,1 0-1,-1 0 0,0 0 1,0 0-1,0 0 0,0 0 0,0-1 1,0-1-1,-1-11-2238,0 5-3876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3844,'0'0'9801,"9"2"-8643,38 4-699,1-2 0,70-4-1,-55-1-35,-29-1-206,0-2 0,0-2 0,0-1 0,52-17 0,19-5 492,-105 29-742,1 0 0,-1 0 0,1 0 1,0 0-1,-1 0 0,1 0 0,-1 0 0,1 0 0,-1-1 0,1 1 0,-1 0 0,1 0 1,-1 0-1,1-1 0,-1 1 0,1 0 0,-1-1 0,1 1 0,-1 0 0,0-1 1,1 1-1,-1-1 0,0 1 0,1-1 0,-1 1 0,0-1 0,1 1 0,-1-1 0,0 1 1,0-1-1,0 1 0,0-1 0,1 1 0,-1-1 0,0 1 0,0-1 0,0 1 0,0-1 1,0 0-1,0 1 0,0-1 0,0 1 0,-1-2 0,1 2-169,-25-1-7480,6 1 1436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3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9001,'0'0'7751,"-12"187"-7303,12-122 129,0 7-385,-8 11 128,-4 10-288,-12 15 128,0 18-63,0 4-194,4 11-992,12-8-1345,8-7-5061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3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10378,'0'0'3123,"0"-1"-2999,0 0 0,0 0 0,-1 1 0,1-1 0,0 0 0,0 1 0,0-1 0,0 0 0,0 0 0,1 1 0,-1-1 0,0 0 0,0 1 0,0-1 0,1 0 0,-1 1 0,0-1 0,0 0 0,1 1 0,-1-1 0,1 0 0,-1 1 0,1-1 0,-1 1 0,1-1 0,234 1-76,-215 2-1745,12 10-2809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3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15471,'0'0'3747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4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90 4228,'0'0'4949,"8"-13"-4026,-1-1-631,-5 8-155,1 1-1,-1 0 1,1 0-1,0 0 1,1 0 0,-1 1-1,1-1 1,9-7 0,-8 2 2376,-19 11-2074,-23 13-573,1 13 134,1 2 0,2 1 0,0 1 0,-49 63 0,39-44 6,-16 18 10,-58 87 0,100-130-24,1 1 0,1 1 0,2 0 0,1 1 0,0 0 0,3 1 0,-9 36 0,15-44-24,2 0 0,0 29 0,1-34-6,0-12 45,1-1-1,0 1 1,0-1-1,0 1 1,0-1 0,0 1-1,1-1 1,-1 0-1,1 0 1,0 0-1,0 0 1,0 0 0,0 0-1,1 0 1,-1-1-1,1 1 1,0-1-1,0 0 1,0 1-1,0-1 1,0-1 0,0 1-1,6 2 1,11 5 52,0-2 1,39 11-1,-39-13-160,124 23 57,-98-21 34,74 20 0,-116-25 8,0-1 0,0 1 0,0 0 1,0 0-1,0 0 0,0 1 0,-1-1 0,0 1 0,1 0 1,-1 0-1,0 0 0,0 0 0,0 1 0,-1-1 0,1 1 1,-1 0-1,0 0 0,0-1 0,0 1 0,-1 1 0,1-1 0,1 8 1,0 6-18,-1 0 1,-1-1 0,0 1 0,-2 24 0,0-6 7,0-19 49,-1 0 0,0 0 1,-1 0-1,0-1 0,-2 1 1,0-1-1,0 0 0,-2 0 1,0-1-1,-12 19 0,-10 12 297,-67 76 0,49-63-204,24-30-66,-31 35-5,4 3 0,2 2 0,-54 105 0,95-155-60,0-1 0,0 1 0,2 1 0,1-1 0,0 1 0,1-1 0,2 1 0,0 0 0,1 0 0,3 26 0,-3-44-1,0-1-1,1 0 1,-1 0 0,1 1 0,-1-1 0,1 0 0,-1 0-1,1 0 1,0 1 0,0-1 0,0 0 0,0 0 0,0 0 0,0 0-1,0-1 1,0 1 0,0 0 0,0 0 0,0-1 0,0 1 0,0 0-1,1-1 1,-1 1 0,2 0 0,39 7 35,-29-6 51,177 22 137,-100-14-352,162 38 1,-245-47 126,-1 1 0,1 0-1,0 1 1,-1 0 0,1 0 0,-1 0-1,0 1 1,0 0 0,7 6 0,-10-7 6,-1 0 1,1 0-1,-1 0 0,0 1 1,0-1-1,-1 1 0,1-1 1,-1 1-1,0-1 1,0 1-1,0 0 0,0 0 1,0 0-1,-1 0 1,0-1-1,0 1 0,0 0 1,-1 6-1,0-4 9,0 1 0,-1-1 0,1 0-1,-2 0 1,1 0 0,0 0 0,-1 0 0,0 0 0,-1-1-1,-3 6 1,-49 56 56,26-32-58,-105 151 209,17-20 165,103-148-359,-24 32 52,-46 76 1,76-111-85,0 1 0,2 0 0,0 1 1,0 0-1,2 0 0,0 0 1,1 0-1,1 1 0,-2 33 1,5-45 20,1 0 0,0 1 0,0-1 0,1 0 0,0 0 1,0 0-1,0 0 0,0 0 0,1 0 0,0-1 0,1 1 1,-1-1-1,1 0 0,0 0 0,0 0 0,0-1 0,1 1 1,0-1-1,0 0 0,0 0 0,0-1 0,9 5 0,12 6 4,1-2 0,1 0 0,43 12-1,-44-16-18,0 1-2,6 1 1,-1 1-1,0 2 1,44 24-1,-69-33 3,0-1 0,-1 2 0,0-1-1,0 1 1,0 0 0,0 0 0,-1 1 0,0 0 0,0-1-1,0 2 1,-1-1 0,0 1 0,0-1 0,-1 1 0,1 0 0,-2 0-1,1 1 1,-1-1 0,0 0 0,0 1 0,0 9 0,0-2-18,-2 0 0,1 0 0,-2 0 0,0 0 1,-1 0-1,0 0 0,-1 0 0,-1-1 0,0 1 1,-1-1-1,-8 17 0,-3-2-25,-61 122 130,69-132-83,1 0-1,1 1 1,1 0 0,1 0-1,1 0 1,-2 27-1,4-10-17,1 0-1,5 39 0,-3-62 15,1 0 0,0 0-1,2 0 1,-1-1-1,1 0 1,1 0-1,1 0 1,11 18-1,13 10 33,2-2 0,1 0 0,52 43 0,20 22-21,-99-96-15,1 2 0,-1-1 0,0 1 0,-1 0 0,0 0 0,-1 1 0,0 0 0,-1 0 0,0 0 0,0 0 0,-1 1 0,-1 0 0,0-1 0,0 1 0,-2 0 0,1 0 0,-1 0 0,-1 0 0,-4 23 0,2-24 8,-1 1 0,0-1 0,0 0 0,-1 0 0,-1 0 0,0 0 0,0-1 0,-1 0 0,-9 10 0,5-6-2,1 0 0,1 1 0,-14 26 0,17-22-2,1 0-1,1 1 1,0-1-1,2 0 1,0 1-1,1 0 0,0 0 1,2-1-1,1 1 1,0-1-1,2 1 1,0-1-1,1 0 1,0 0-1,2 0 1,0-1-1,2 0 1,0 0-1,17 24 1,3-1 22,35 36 0,-37-46-23,-1 1 1,34 56-1,-54-75-4,0 2 1,-1-1-1,-1 0 0,0 1 0,-1 0 0,-1 0 0,0 0 1,-1 0-1,-1 0 0,0 0 0,-1 0 0,-1 0 0,0 0 1,-1 0-1,0 0 0,-2-1 0,1 0 0,-2 1 0,0-2 1,-13 23-1,-90 129 44,67-107-46,3 2 1,2 1-1,3 2 0,-31 81 0,51-100-3,2 1 1,3 1-1,1-1 0,2 1 0,1 90 0,6-123 15,0-1-1,1 0 0,1 0 0,0 0 1,0 0-1,2 0 0,-1 0 0,1-1 1,1 0-1,0 0 0,1-1 0,0 1 0,0-1 1,13 13-1,14 12-70,2-2 0,49 38 0,-79-67 67,44 34-148,-24-20 106,-2 1 0,39 38-1,-57-50 39,0 0 0,0 0 0,-1 1 0,0-1 0,0 1-1,-1 1 1,0-1 0,0 1 0,-1-1 0,0 1 0,-1 0-1,0 0 1,2 14 0,-2 28 2,-2 1 0,-2-1 0,-2 0 0,-19 86 0,14-95 17,2 0 0,2 0 0,1 0 0,2 1 0,3 0 0,1-1 0,2 1 0,16 73 0,-7-60 2,-3 1-1,-3 0 1,-2 1 0,-2 0 0,-10 112 0,3-147 1,-1-1 0,-1 0 1,0 0-1,-2-1 1,-1 0-1,0 0 1,-18 27-1,16-29 0,1 0 0,1 0 0,0 1 0,1 0 0,1 1-1,1-1 1,1 1 0,-2 24 0,6 85-10,2-88-5,-1 0 1,-2-1 0,-2 1 0,-11 48-1,14-84-4,-25 87 18,4 1-1,5 1 0,-8 135 1,25 199-57,3-165 51,-4-244-2,0 1-1,-2-1 1,0 0 0,-2 0-1,0 0 1,-1 0 0,-1-1 0,0 0-1,-2-1 1,-20 35 0,8-16 57,2 2 0,2 0 1,1 1-1,2 1 0,2 1 0,2-1 1,2 2-1,1-1 0,-1 73 0,8-114-93,0 0 0,1 0-1,-1 0 1,1 0 0,-1 1-1,1-1 1,0 0-1,-1 0 1,1 0 0,0 0-1,0-1 1,0 1 0,0 0-1,0 0 1,0 0 0,0-1-1,0 1 1,0 0 0,0-1-1,0 1 1,0-1-1,0 1 1,0-1 0,1 0-1,-1 1 1,0-1 0,0 0-1,1 0 1,-1 0 0,0 0-1,2 0 1,0 0-206,0 0 0,1 1 0,-1-2 1,0 1-1,1 0 0,-1-1 0,0 0 0,0 1 0,1-1 0,-1-1 1,0 1-1,0 0 0,5-4 0,31-40-6558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4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0 8552,'0'0'3369,"-11"0"-3295,-32 0 22,41 1 33,0-1-1,0 1 0,0-1 0,0 1 0,-1 0 0,1 0 1,0 0-1,0 0 0,1 0 0,-5 3 0,-1 1-43,-128 63 64,-101 53 60,224-115-223,1 1 0,0 0-1,0 0 1,1 1 0,0 1 0,0 0 0,1 0 0,0 1-1,1 0 1,0 0 0,0 1 0,1 0 0,1 0 0,0 1-1,0 0 1,1 0 0,1 0 0,0 1 0,1-1 0,0 1 0,0 0-1,0 23 1,4-36 12,-1 1-1,1 0 0,-1 0 0,1 0 1,-1-1-1,1 1 0,-1 0 1,1-1-1,0 1 0,0-1 1,-1 1-1,1-1 0,0 1 0,0-1 1,0 1-1,-1-1 0,1 1 1,0-1-1,0 0 0,0 0 1,0 0-1,0 1 0,0-1 0,0 0 1,0 0-1,-1 0 0,1 0 1,0 0-1,0-1 0,0 1 1,0 0-1,2-1 0,33-6 194,-10-6 137,-22 10-277,1 0-1,-1 1 1,1 0-1,-1 0 1,1 0-1,0 1 1,0-1-1,0 1 1,0 0-1,0 1 0,7-1 1,58 0 65,-26-1 117,71 6 0,-109-2-202,0-1 1,-1 1 0,1 0-1,-1 0 1,1 1 0,-1-1-1,0 1 1,0 0 0,0 1-1,0-1 1,-1 1 0,1 0-1,-1 0 1,0 1 0,0-1-1,-1 1 1,1 0 0,-1 0-1,0 0 1,0 0 0,-1 0-1,1 1 1,-1 0 0,-1-1-1,1 1 1,-1 0 0,0-1-1,1 9 1,-3 2 114,0-1 0,-1 1 1,0-1-1,-2 0 0,0 0 0,0 0 0,-1 0 0,-1-1 1,0 1-1,-1-2 0,-1 1 0,-10 14 0,16-27-106,1 1 0,-1 0 0,0-1-1,1 1 1,-1-1 0,0 0 0,0 0-1,0 0 1,0 0 0,0 0 0,0 0-1,0 0 1,-1 0 0,1-1 0,0 1-1,-4-1 1,-43 0 246,14 0-84,-28 9 106,49-6-321,-1 0 0,0-1 0,-1 0 0,1-1 0,0-1-1,0-1 1,-29-4 0,42 4-15,1 1 0,-1-1 0,1 0 0,0 0 0,-1 0 0,1 0 0,0-1 0,0 1 0,0 0 0,0 0 0,0-1 0,0 1 0,0-1 0,0 1 0,1-1 0,-1 1 0,0-1 0,1 1-1,-1-1 1,1 1 0,0-1 0,0 0 0,-1 1 0,1-1 0,1-2 0,-1 2-11,-1 0 0,1 0 0,0 0 0,0 0 0,-1 1 0,1-1 0,-1 0 0,1 0 0,-1 0 0,0 0 0,0 1 0,1-1 0,-1 0 0,-1 1 0,1-1 0,0 1 0,0-1 0,-1 1 0,1 0 0,-3-3 0,-15 0-420,19 4 349,-1 0 0,0 0 0,0 0 0,1 0 0,-1 0 0,0 0 0,0 0 1,1 0-1,-1 0 0,0 0 0,0 0 0,1-1 0,-1 1 0,0 0 0,1-1 0,-1 1 0,0 0 1,1-1-1,-1 1 0,0-1 0,1 1 0,-1-1 0,1 1 0,-1-1 0,1 0 0,-1 1 0,1-1 1,-1 1-1,1-1 0,0 0 0,-1 0 0,1 1 0,0-1 0,0 0 0,0 1 0,-1-1 0,1 0 1,0 0-1,0 0 0,0 1 0,0-1 0,0 0 0,0 0 0,0 1 0,1-2 0,2-28-3696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4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 10314,'0'0'3609,"18"-3"-2051,-19 3-1538,0 0-1,0 0 0,-1 1 1,1-1-1,0 0 1,0 1-1,0-1 0,0 1 1,0-1-1,0 1 1,0 0-1,0-1 0,0 1 1,0 0-1,0 0 0,0-1 1,1 1-1,-1 0 1,0 0-1,1 0 0,-1 0 1,0 0-1,1 0 1,-1 0-1,1 0 0,0 0 1,-1 1-1,1-1 0,0 0 1,0 0-1,-1 0 1,1 0-1,0 0 0,0 1 1,0-1-1,1 0 0,-1 2 1,8 58 352,-4-39-349,-2 9 64,-1 0 1,-2 0-1,-5 35 1,0 29-80,6-94-8,0 0 0,0 0 1,0 0-1,0-1 1,0 1-1,1 0 0,-1 0 1,0 0-1,0-1 0,1 1 1,-1 0-1,0 0 1,1-1-1,-1 1 0,1 0 1,-1-1-1,1 1 0,-1-1 1,1 1-1,0 0 1,-1-1-1,1 1 0,0-1 1,-1 0-1,1 1 0,0-1 1,0 1-1,-1-1 0,1 0 1,0 0-1,0 1 1,0-1-1,0 0 0,34 0 15,-21-1-21,-13 1 13,0 0-1,-1-1 1,1 1-1,0 0 1,-1 0-1,1-1 1,0 1 0,-1 0-1,1-1 1,0 1-1,-1 0 1,1-1-1,-1 1 1,1-1-1,-1 1 1,1-1 0,-1 1-1,1-1 1,-1 0-1,1 1 1,-1-1-1,1-1 1,15-14 50,14-1-54,0-2 0,-1 0 0,-1-2 0,42-41 0,-63 54-7,0 0 1,0 0 0,0 0-1,-1-1 1,0 0-1,-1 0 1,0-1 0,-1 1-1,0-1 1,0 0-1,-1-1 1,0 1 0,-1 0-1,0-1 1,0 1-1,-1-1 1,-1 0 0,0 1-1,-2-18 1,2 27-6,0 1 0,-1-1 0,1 1 1,0 0-1,0-1 0,0 1 0,0 0 0,-1-1 1,1 1-1,0 0 0,0-1 0,-1 1 0,1 0 0,0-1 1,0 1-1,-1 0 0,1 0 0,0-1 0,-1 1 1,1 0-1,0 0 0,-1 0 0,1-1 0,-1 1 0,1 0 1,0 0-1,-1 0 0,1 0 0,-1 0 0,1 0 1,0 0-1,-1 0 0,1 0 0,-1 0 0,1 0 1,0 0-1,-1 0 0,1 0 0,-1 0 0,1 0 0,0 1 1,-1-1-1,1 0 0,0 0 0,-1 0 0,0 1 1,-22 13-3037,14-9-911,-7-3-4463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3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5349,'0'0'6540,"14"-5"-5889,14-5-226,1 2 0,0 0 1,1 3-1,-1 0 0,40-1 1,-63 7-352,0 0 1,-1 1 0,1 0-1,-1-1 1,1 2 0,-1-1 0,0 1-1,0-1 1,0 1 0,0 1-1,-1-1 1,1 1 0,-1 0 0,0 0-1,0 0 1,0 0 0,0 1-1,-1 0 1,3 5 0,0-2-45,-1 0 1,0 1 0,0 0-1,-1 0 1,0 0 0,-1 0-1,0 1 1,0-1-1,-1 1 1,1 18 0,-1 10 159,-1 38 333,-2-71-535,1 0 1,-1 0 0,0 0-1,0 0 1,0 0-1,-1 0 1,1-1 0,-1 1-1,0-1 1,-1 1 0,-4 6-1,5-9-51,0-1 0,0 1 0,0-1-1,0 0 1,-1 0 0,1 1 0,0-1 0,-1-1 0,1 1-1,-1 0 1,1-1 0,-1 1 0,1-1 0,-1 1-1,-3-1 1,-47-2-1235,30 1 575,-12 1 579,34 0-230,3 1-29,-1 0 485,0 0 1,1 0-1,-1 0 1,1-1-1,-1 1 1,1 0-1,-1-1 1,1 1-1,0-1 1,-1 1-1,1-1 1,0 0-1,-1 0 1,1 0-1,0 0 1,2 0-1,41-1 233,-29 0-177,2 1-3,-16-1-116,1 1 0,0-1 0,0 1 1,-1 0-1,1 0 0,0 0 0,0 0 0,-1 0 1,1 0-1,0 1 0,0 0 0,-1-1 1,1 1-1,0 0 0,-1 0 0,1 1 0,-1-1 1,0 0-1,1 1 0,-1 0 0,0-1 1,0 1-1,0 0 0,0 0 0,0 0 0,0 0 1,2 5-1,-1-1 63,1-1 0,0 1 0,0-1 0,0 0 0,0 0 0,1 0 0,0-1 0,0 0 0,0 0 0,0 0 0,1 0-1,-1-1 1,1 0 0,0 0 0,0 0 0,1-1 0,-1 0 0,0 0 0,1-1 0,8 1 0,-10-1-57,1-1-1,-1 0 0,0-1 1,1 1-1,-1-1 0,0 0 1,1 0-1,-1-1 0,0 0 1,0 0-1,0 0 0,0 0 1,0-1-1,-1 0 0,1 0 1,-1 0-1,0 0 0,0-1 1,0 0-1,0 0 0,-1 0 1,1 0-1,-1 0 0,0-1 1,3-5-1,6-28-1267,-11 12-4609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4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75 1826,'0'0'13154,"-10"11"-12706,6-7-400,1 0-17,0-1-1,0 1 1,0-1-1,0 1 1,1 0-1,-1 0 1,1 0-1,0 0 1,0 0-1,1 1 1,-1-1-1,1 0 1,0 1-1,0-1 1,0 1-1,1 0 1,-1-1-1,1 1 1,0 0-1,2 5 1,0 27 273,-1 0 1,-3 41 0,-1-40-1001,3 0-1,4 39 1,-17-90-1589,8 4 2087,0 0-1,0 0 0,1 0 0,0-1 0,1 1 1,0-1-1,0 0 0,1 0 0,-1-13 1,1-16 376,1-42 0,2 42 55,-1 28-49,0 1 1,1-1 0,1 0-1,0 1 1,0-1 0,1 1 0,1-1-1,0 1 1,0 0 0,1 1-1,0-1 1,0 1 0,1 0 0,1 0-1,-1 1 1,1 0 0,1 0-1,-1 0 1,18-12 0,-21 19-73,0 0-1,1-1 1,-1 2 0,0-1 0,1 0-1,-1 1 1,0 0 0,1 0 0,-1 0-1,1 1 1,-1 0 0,6 1 0,17 1 266,-22-4-360,1 1 1,-1-1 0,1 1-1,-1 0 1,1 1-1,-1 0 1,1 0-1,-1 0 1,1 0 0,-1 1-1,0 0 1,0 0-1,0 0 1,0 1-1,0-1 1,0 1 0,-1 1-1,1-1 1,-1 1-1,0-1 1,0 1-1,4 6 1,52 44 109,-58-51-88,-1-1 0,1 1 0,-1 0 0,0 0 0,0-1 0,0 1 0,-1 0 0,1 0 0,-1 0 0,1 0 0,-1 0 1,0 0-1,0 0 0,0 0 0,-1 0 0,1 0 0,-1 0 0,1-1 0,-1 1 0,0 0 0,0 0 0,0 0 0,-1-1 0,1 1 0,-1-1 0,1 1 0,-4 3 0,-5 3 95,-1-1 1,1-1-1,-1 0 1,0 0-1,-1-1 0,-23 9 1,-81 22 211,83-28-281,8-1-60,0-1-1,0-1 0,-1-2 1,-41 3-1,66-6-32,1-1 0,-1 0 0,0 0 0,1 0 0,-1 0 0,0 0 1,0 0-1,1 0 0,-1-1 0,0 1 0,1 0 0,-1 0 0,0 0 0,1-1 0,-1 1 0,0 0 0,1-1 0,-1 1 0,1 0 0,-1-1 0,1 1 0,-1-1 1,1 1-1,-1-1 0,1 1 0,-1-1 0,1 0 0,-1 1 0,1-1 0,0 1 0,-1-1 0,1 0 0,0-1 0,6-10-4929,10-3 877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4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56 210 9577,'0'0'4986,"-3"9"-4511,2-6-438,0 0-1,1-1 0,-1 1 1,0 1-1,1-1 0,0 0 1,-1 0-1,1 0 0,1 0 1,-1 0-1,0 0 0,1 0 1,-1 0-1,1 0 1,0 0-1,0 0 0,0 0 1,1 0-1,-1-1 0,3 5 1,-1 3 58,-1 1 1,0 0-1,0 0 1,-1 0-1,0 0 1,-1 0 0,0 0-1,-1 0 1,-5 22-1,-3 9 78,6-28-117,0-1-1,0 1 1,0 21-1,3-35-50,0 1 0,0 0 0,1-1 0,-1 1-1,0-1 1,0 1 0,1-1 0,-1 1 0,0-1 0,1 1-1,-1-1 1,0 1 0,1-1 0,-1 1 0,1-1 0,-1 0 0,1 1-1,-1-1 1,1 0 0,-1 1 0,1-1 0,-1 0 0,1 0-1,-1 1 1,1-1 0,-1 0 0,1 0 0,0 0 0,-1 0-1,1 0 1,-1 0 0,2 0 0,23 0 109,-20 0 7,5-19 648,-2 11-748,1 0 1,-1 0-1,1 1 0,0 0 1,1 0-1,0 1 0,0 0 1,16-6-1,8-5-15,-21 9-6,0 1 1,-1-2 0,1 1 0,-1-2-1,16-16 1,-24 21 2,0-1-1,0 1 1,0-1 0,-1 0 0,0 1-1,0-1 1,-1-1 0,1 1 0,-1 0-1,-1-1 1,1 1 0,-1-1-1,0 1 1,-1-1 0,0-7 0,0-241 1443,0 255-1440,0-1-1,0 1 0,0-1 1,0 1-1,0-1 1,0 1-1,0-1 0,0 1 1,0 0-1,-1-1 1,1 1-1,0-1 1,0 1-1,0 0 0,-1-1 1,1 1-1,0-1 1,-1 1-1,1 0 0,0-1 1,-1 1-1,1 0 1,-1 0-1,1-1 0,0 1 1,-1 0-1,1 0 1,-1 0-1,1-1 0,0 1 1,-1 0-1,1 0 1,-1 0-1,1 0 0,-1 0 1,1 0-1,-1 0 1,1 0-1,-1 0 0,1 0 1,-1 0-1,1 0 1,0 0-1,-1 1 0,1-1 1,-1 0-1,1 0 1,-1 0-1,1 1 0,0-1 1,-1 0-1,1 0 1,0 1-1,-1-1 0,0 1 1,-25 16 140,25-17-146,-143 105-225,131-96-164,0 0 0,2 1 1,-1 0-1,1 1 0,0 0 0,1 1 0,1 0 0,0 0 0,0 1 0,1 0 0,1 1 0,0-1 0,1 1 0,-7 26 0,-8 31-5969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4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0 422 5061,'0'0'7735,"22"-1"-6598,68-3-368,-85 4-672,0-1 0,0 0 1,-1 1-1,1-2 0,0 1 0,0-1 1,-1 1-1,1-1 0,-1-1 0,0 1 1,1-1-1,-1 1 0,0-1 0,0 0 1,-1-1-1,1 1 0,-1-1 0,5-5 0,5-5 399,-8 8-257,0-1 1,0 0-1,0 0 0,-1-1 0,0 1 0,0-1 0,-1 0 0,0 0 0,2-10 0,-2 8-162,0 0 1,1 0 0,0 1-1,1-1 1,8-12 0,-8 16-79,0-1 0,0 1 0,0 0 0,1 0 0,0 0 0,0 1 1,1 0-1,-1 1 0,1-1 0,0 1 0,1 0 0,-1 1 1,0 0-1,1 0 0,0 0 0,0 1 0,0 1 0,15-3 0,-19 11-22,0-1 0,-1 0 0,1 1 0,-1 0 0,3 9 0,-5-14 44,3 9-11,-1 1-1,0-1 1,-1 0-1,0 1 0,-1-1 1,0 1-1,-1 0 1,0-1-1,-1 1 1,0-1-1,-1 1 1,0-1-1,-1 1 1,0-1-1,-1 0 1,0 0-1,-7 13 1,10-23-9,-4 7 13,-1 0 1,0 0 0,0 0-1,-13 12 1,15-18-23,1 1 0,-1-1 0,1 0 0,-1 0-1,0 0 1,0-1 0,0 1 0,0-1 0,0 0 0,0 0-1,-1 0 1,1-1 0,0 1 0,-7-1 0,12-1 10,0 1 0,0 0 0,-1 0 0,1 0-1,0 0 1,-1-1 0,1 1 0,0 0 0,-1-1 0,1 1 0,0-1 0,-1 1 0,1 0 0,-1-1 0,1 1 0,-1-1 0,1 0 0,-1 1 0,1-1 0,-1 1-1,1-1 1,-1 0 0,0 1 0,1-1 0,-1 0 0,0 1 0,0-1 0,0 0 0,1-1 0,2-28-3,-2 20-29,1-10 30,2 1 0,0 0 0,2 0 0,0 1 0,1-1 0,0 1 0,2 1 0,0-1 1,1 1-1,23-30 0,-18 29 3,1 0-1,0 1 1,1 1 0,0 1 0,2 0 0,0 1 0,0 1-1,41-19 1,-58 31-3,3-2-8,0 1 0,1 0 0,-1 0 0,0 0 0,1 1 0,-1-1 0,8 1 0,-12 1-45,14 20 96,-3-6 5,-8-1-39,-1 1 1,-1 0-1,0 0 1,0 0 0,-2 0-1,0 0 1,0 1-1,-1-1 1,-5 22 0,-17 33 71,18-56-25,0-1 0,1 1-1,1 0 1,0 0 0,-2 17 0,4-10-29,-1-1 1,-1 1-1,0-1 1,-1 0-1,-2 0 1,-8 22-1,7-30-112,9-29-4074,15-5-80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5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 9865,'0'0'5926,"-5"0"-5323,4 0-577,0 1 1,0-1-1,0 1 0,-1-1 1,1 1-1,0-1 0,0 1 1,0 0-1,0-1 0,0 1 0,0 0 1,0 0-1,1 0 0,-1 0 1,0 0-1,0 0 0,1 0 1,-1 0-1,0 0 0,1 0 0,-1 0 1,1 0-1,-1 2 0,-9 38 378,0 0-147,5-29-137,-1 2 15,1 0-1,0 0 1,0 0-1,2 1 1,0 0-1,0 0 0,0 30 1,3-18-49,1-5-27,-1-1-1,-1 1 1,-1-1-1,-1 1 1,-9 32 0,-4-9-38,-30 56 0,-13 30 57,54-114-68,-1-1 1,2 1-1,0 0 0,1 1 0,-1 33 0,4-9-60,0-72-364,0 27 399,1-1 0,0 0 1,0 0-1,1 1 0,-1-1 1,1 0-1,-1 1 1,1 0-1,0-1 0,1 1 1,-1 0-1,1 0 0,-1 0 1,1 0-1,0 1 0,0-1 1,0 1-1,5-4 1,15-15-71,-17 14 68,0-1 1,-1 0 0,0-1 0,0 1-1,-1-1 1,0 0 0,-1 0-1,0 0 1,0 0 0,-1-1-1,1-10 1,1-13-284,-3-62-1,-1 58 110,-8-36-145,-26 71 112,-104 2 213,136 1 11,1-1 0,0 1 0,0 0 1,0-1-1,0 1 0,0 0 0,0 0 1,0 0-1,0-1 0,0 1 0,0 0 0,0 0 1,1 1-1,-1-1 0,0 0 0,1 0 0,-1 0 1,0 2-1,-3 3 39,-30 39 193,-12 19-80,42-59-150,1 0 0,1 1 0,-1-1 0,1 1 0,0-1 0,0 1 0,1 0 0,0 0-1,0 0 1,0 7 0,1-11-2,0 0 0,1 0 0,-1 0-1,1 0 1,0 0 0,0 0 0,0 0 0,0 0-1,0 0 1,0 0 0,0-1 0,1 1-1,-1-1 1,1 1 0,-1-1 0,1 1 0,-1-1-1,1 0 1,0 0 0,0 1 0,-1-1 0,1-1-1,0 1 1,0 0 0,4 1 0,-3-1 1,0 0 1,0 0-1,-1 1 1,1-1-1,0 1 1,-1-1-1,1 1 1,-1 0 0,0 0-1,0 1 1,1-1-1,-1 0 1,2 4-1,4 27 2,2 2 38,-9-33-40,0-1 0,-1 1 0,1-1 0,0 0 1,1 0-1,-1 0 0,0 0 0,0 0 0,0 0 0,1 0 1,-1 0-1,0 0 0,1 0 0,-1-1 0,1 1 1,-1 0-1,1-1 0,-1 0 0,1 1 0,-1-1 1,3 0-1,17 2-99,-1-1 1,1-1 0,-1-1-1,1-1 1,-1-1 0,0 0 0,0-2-1,0 0 1,0-2 0,25-11-1,-32 12 40,-1 0 0,0-1 0,0 0-1,-1-1 1,0 0 0,-1-1 0,1 0-1,-2-1 1,1 0 0,-1 0 0,-1-1-1,0 0 1,-1-1 0,0 0 0,0 0-1,6-19 1,-2 8 827,-10 23-315,-3 3-321,-4 11-99,1 0 0,0 0 1,1 0-1,1 0 0,0 1 0,1-1 0,0 1 0,1 0 1,2 22-1,0-36-25,0 0 0,0 1 0,0-1 0,0 0 0,0 0 0,0 0 0,0 0 0,0 0 0,0 0 0,0-1 0,1 1 0,-1 0 0,0-1 0,1 1 1,-1-1-1,1 1 0,-1-1 0,0 1 0,1-1 0,-1 0 0,3 0 0,0 1 32,14 5 2,0-2 0,1 0 0,0-2 0,-1 0-1,1 0 1,0-2 0,0-1 0,0 0 0,28-6 0,-40 6-26,0-1 0,0 0 0,0 0 0,0-1 0,0 0 0,0 0 0,-1 0-1,1-1 1,-1 0 0,0-1 0,-1 1 0,1-1 0,-1 0 0,1 0 0,-1-1 0,-1 0 0,1 1 0,-1-2 0,0 1 0,-1 0 0,1-1-1,-1 0 1,-1 1 0,1-1 0,-1-1 0,2-12 0,-1-9 356,-2 1-1,-2-41 1,0 18-183,1 48-185,-1 1-1,1-1 1,0 0-1,-1 0 1,1 0-1,-1 0 1,0 1-1,0-1 1,0 0 0,0 1-1,-1-1 1,1 1-1,-1-1 1,1 1-1,-1 0 1,0-1-1,0 1 1,0 0 0,0 0-1,0 0 1,0 1-1,-1-1 1,1 0-1,-1 1 1,1 0-1,-1-1 1,1 1 0,-1 0-1,0 0 1,0 1-1,0-1 1,-3 0-1,-5-1-4,0 1 0,-1 0 0,1 1 0,-1 0 0,1 1 0,-1 0 0,-14 4-1,6 1-19,1 0 0,0 1 0,0 1-1,0 1 1,1 0 0,1 2 0,-27 19-1,9-3-928,2 2-1,-45 50 1,73-73 647,1-2-177,0 0 0,0 1 0,0-1 0,1 1 0,-1 0 0,1 0 0,0 1 0,-3 8 0,4 8-4464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5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2 6342,'0'0'9401,"-14"0"-8921,12 0-481,-16-1 166,1 0 0,-1 2-1,1 0 1,0 0-1,-1 2 1,1 0 0,0 2-1,0-1 1,1 2-1,-24 11 1,-7 8 97,7-4-77,1 1 0,-60 46 0,96-65-175,0 0 0,0 1 0,0-1 1,0 1-1,0 0 0,1 0 0,0 0 0,0 1 0,0-1 0,0 0 1,0 1-1,1-1 0,0 1 0,0-1 0,0 7 1,-1 8 40,2 0 1,2 29 0,0-5-130,-2-42 80,-1 1 0,1-1 1,0 1-1,0 0 0,0-1 0,-1 1 0,2 0 1,-1-1-1,0 1 0,0 0 0,0-1 0,1 1 1,-1-1-1,1 1 0,-1-1 0,1 1 0,0-1 0,-1 1 1,1-1-1,0 1 0,0-1 0,0 0 0,0 1 1,0-1-1,1 0 0,-1 0 0,0 0 0,0 0 1,1 0-1,-1 0 0,1 0 0,-1-1 0,1 1 1,-1 0-1,1-1 0,-1 1 0,1-1 0,2 1 0,21 4 82,1-2-1,0 0 0,0-2 0,47-3 0,-8 0-2,-55 1-81,-1-1 1,1 0-1,0-1 1,-1 0-1,1 0 1,-1-1-1,0 0 1,0-1-1,0 0 1,11-9-1,-13 8 663,-7-2-6526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5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9641,'0'0'6951,"13"-2"-5921,-5 1-899,2-1-58,0 1 1,0 0 0,0 1 0,0 0 0,0 1 0,0 0 0,0 0 0,11 4-1,17 2-200,-1-1 0,1-1 0,1-3 0,41-1 0,-81-2-25,-1 1-1,1 0 0,-1 0 1,1-1-1,-1 1 1,1-1-1,-1 1 1,1-1-1,-1 0 1,1 1-1,-1-1 0,1 0 1,0 0-1,0 0 1,-1 0-1,1 0 1,0 0-1,0-1 1,0 1-1,0 0 0,0 0 1,0-1-1,1 1 1,-1-1-1,0 1 1,1-1-1,-1 1 1,1-1-1,-1 1 0,1-1 1,0 1-1,0-1 1,0 0-1,0-1 1,-5-14-1657,-6-10-2547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5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8 1 5285</inkml:trace>
  <inkml:trace contextRef="#ctx0" brushRef="#br0" timeOffset="1">8 1 5285,'-7'87'2541,"7"-86"-2373,0 0-1,0-1 1,0 1 0,0 0-1,0-1 1,0 1 0,0 0-1,0 0 1,0-1 0,0 1-1,1 0 1,-1 0 0,0-1-1,0 1 1,1 0-1,-1-1 1,0 1 0,1 0-1,-1-1 1,1 1 0,-1-1-1,1 1 1,-1-1 0,1 1-1,20 0 951,-18-2-533,274 12 3872,-274-10-4430,-2-1-26,-1 0 0,0 0 0,1 0 0,-1 0 0,1 0 0,-1 0 0,0 1 0,1-1 0,-1 0 0,1 0 0,-1 0 0,0 0 0,1 0 0,-1-1 0,0 1 0,1 0 0,-1 0 0,1 0 0,-1 0 0,0 0 0,1 0 0,-1-1 0,0 1 0,1 0 0,-1 0 0,0-1 0,1 1 0,-1 0-1,0 0 1,0-1 0,1 1 0,-1 0 0,0-1 0,0 1 0,1 0 0,-1-1 0,0 1 0,0 0 0,0-1 0,0 1 0,0-1 0,0 1 0,0 0 0,1-1 0,-1 1 0,0 0 0,0-1 0,-1 0 0,1-1-28,11 1-5813,10-8-107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5:5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5862,'0'0'9913,"4"0"-8771,4-1-937,-1-1 0,0 0-1,1 0 1,-1 0-1,0-1 1,-1 0-1,1 0 1,0-1 0,-1 0-1,0 0 1,0 0-1,0-1 1,0 0 0,-1 0-1,10-11 1,-2 1-207,-1 0 0,-1-1 0,0 0 0,-1-1 0,12-25 0,3-3-2,8-19-24,-32 54 23,-2 10-1,-1 0 0,1-1 1,-1 1-1,1 0 0,-1-1 1,1 1-1,-1 0 0,0 0 1,1 1-1,-1-1 0,1 0 1,-1 0-1,1 1 0,-1-1 1,-2 2-1,6 1 4,-1 1 0,1 0 0,-1-1 0,0 1 0,-1 0 0,1 0 0,-1 0 0,1 0 0,-1 0 0,0 0-1,-1-1 1,1 1 0,-1 0 0,1 0 0,-1 0 0,-2 4 0,-2 4-2,0-1 0,-1-1-1,-14 20 1,13-20 32,0 0-1,0 1 0,1 0 1,-6 18-1,-24 51-38,24-57 1,10-14 9,-1 0 0,1 1 0,1-1 0,0 0 0,0 1 0,1-1 0,0 1 0,3 16 0,-1 7-1,-2 93-120,2-125 102,-1-1 1,1 1 0,0-1-1,0 1 1,0-1 0,0 1-1,-1-1 1,1 0 0,0 0 0,0 0-1,0 0 1,3-1 0,15 0-63,-5 0-120,-26 5 11,-5 0 143,13-2-97,-14-2-2604,-32 0 4668,46 0-1209,6 0-87,29 0 11,-2-2-533,0-1 0,39-8 0,5-1 120,-61 10-147,-1 0 0,1 0 0,22-9 0,-33 11-228,1-1 0,-1 0 1,0 0-1,1 0 0,-1 0 1,0 0-1,0 0 0,0-1 0,0 1 1,0-1-1,-1 0 0,1 1 0,0-1 1,-1 0-1,1 0 0,-1 0 1,0 0-1,1 0 0,-1 0 0,0 0 1,0-1-1,0 1 0,-1 0 0,1-1 1,-1 1-1,1-3 0,-3-7-3855,-12-2-4143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61 628 8168,'0'0'3544,"-10"-3"-2625,1-2-677,-12-3-221,1 6 2785,20-2-1885,0 4-853,0 0 0,0-1 0,0 1 0,0 0 0,-1 0 0,1-1 0,0 1 0,0 0-1,0-1 1,0 1 0,0 0 0,0-1 0,0 1 0,0 0 0,0 0 0,0-1 0,0 1 0,0 0 0,0-1 0,1 1 0,-1 0 0,0-1 0,0 1 0,0 0 0,0 0 0,0-1 0,1 1 0,-1 0 0,0 0-1,0-1 1,0 1 0,1 0 0,-1 0 0,0 0 0,0-1 0,1 1 0,-1 0 0,0 0 0,0 0 0,1 0 0,-1 0 0,0 0 0,1-1 0,-1 1 0,1 0 0,80-5 386,0-4 0,0-3 0,133-39 0,82-15-98,316 19-147,-325 33-108,-66 1 70,539-44 226,-10-64-383,-591 83 19,383-83 105,-422 91-31,-120 30-102,0-1 0,0 1 1,0 0-1,0 0 1,0 0-1,0 0 1,0 0-1,0 0 1,0 0-1,0 0 1,0 0-1,0-1 1,0 1-1,0 0 1,0 0-1,0 0 1,0 0-1,0 0 1,0 0-1,0 0 1,0 0-1,0 0 1,0-1-1,0 1 0,0 0 1,0 0-1,0 0 1,0 0-1,1 0 1,-1 0-1,0 0 1,0 0-1,0 0 1,0 0-1,0 0 1,0 0-1,0 0 1,-15-1 136,4 2 12,23-1 89,238-7-104,-248 7-33,-31 0-1002,-89 0-8900,57 0-1223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4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31 2530,'0'0'8168,"0"-4"-7202,0 0-1058,0 3 156,1 0 0,-1 1 0,0-1 0,0 0 0,0 0 0,0 1 0,0-1 0,0 0 0,0 0 1,0 1-1,0-1 0,0 0 0,-1 0 0,1 1 0,0-1 0,0 0 0,-1 1 0,1-1 0,-1 0 1,1 1-1,0-1 0,-1 0 0,1 1 0,-1-1 0,1 1 0,-1-1 0,0 1 0,1-1 0,-1 1 1,1-1-1,-1 1 0,0 0 0,1-1 0,-1 1 0,0 0 0,0 0 0,1 0 0,-1-1 0,0 1 1,0 0-1,1 0 0,-1 0 0,0 0 0,0 0 0,1 0 0,-1 0 0,0 0 0,0 1 0,1-1 1,-1 0-1,-1 1 785,3 0-832,0 0 1,1 1 0,-1-1 0,1 0 0,-1 0 0,1 0-1,0 0 1,-1 0 0,1-1 0,0 1 0,0 0 0,2 0-1,-3 0 18,20 6 53,1 0-1,-1 0 0,1-2 0,38 4 0,92-4 209,-139-5-280,-12 0 272,-1 4-283,0 1 0,0-1 0,0 1 0,-1-1 0,1 0 0,-1 1-1,0-1 1,-1 0 0,1 0 0,-1 1 0,0-1 0,-2 4 0,-1-2 6,-1 0 1,1 0-1,-1-1 0,0 1 1,-10 5-1,6-3 28,-126 88 359,-55 44 207,170-122-502,0 1 0,2 1 0,0 1 0,1 1 0,1 0 0,-17 30 0,31-46-11,1-3-90,0-1-1,1 1 0,-1-1 1,1 1-1,0 0 0,0-1 1,0 1-1,0 0 0,1 0 1,-2 3-1,2-5 191,10-14-395,22-23-613,1-1-1463,-12 13-2206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5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30 609,'0'0'8034,"0"-5"-7404,0-19 4180,14 24-4282,500 0 1111,-508 1-2319,-24 2-7293,3-3 4828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4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32,'0'0'13800,"-3"0"-13656,-8 1-76,-1 1 1,1 1-1,0 0 1,-1 0-1,1 1 0,1 1 1,-1 0-1,1 0 1,0 1-1,-11 8 1,-58 28 641,-11 3-452,64-31-221,-42 17-1,176-88 524,-69 39-565,1 2 1,0 2-1,1 1 0,1 2 1,0 2-1,0 2 0,75-3 1,-116 10 132,-55 4-295,46-4 164,-1 0 0,1 0-1,0 1 1,0 0-1,-14 4 1,-5 3 30,1-1-1,-1-1 1,0-1 0,-45 2-1,146-11-9,111-20 0,30-2-24,-125 26 39,-90 0 86,0 36 319,0-33-393,-1 0-1,1-1 0,-1 1 0,0 0 1,0-1-1,0 1 0,0-1 0,-1 1 1,1-1-1,-1 1 0,1-1 0,-1 0 1,0 0-1,0 0 0,0 0 0,-4 3 1,-44 31 237,30-23-193,-33 26 161,3 3-1,1 1 0,2 3 0,2 1 1,-67 94-1,106-131-197,0 1 0,0 1 0,1-1 0,0 1 0,1 0 0,-3 13 0,-7 21-88,12-183-2862,13-1-5840,-11 104 2723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44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2178,'0'0'7917,"-1"0"-7775,0 0 0,1 1-1,-1-1 1,1 1 0,-1-1 0,1 1 0,-1 0-1,1-1 1,0 1 0,-1-1 0,1 1 0,-1 0 0,1-1-1,0 1 1,0 0 0,-1-1 0,1 1 0,0 0 0,0-1-1,0 1 1,0 0 0,0 0 0,0-1 0,0 1-1,0 0 1,0 0 0,0-1 0,0 1 0,1 1 0,1 6-24,1 1 0,0-1 0,0 0 0,1 0 1,0 0-1,0-1 0,1 1 0,-1-1 0,8 7 0,60 66 103,-45-52-97,17 17 9,-20-22-63,0 2 1,-2 0-1,-1 2 1,-1 0-1,27 48 1,-44-66-341,0 0 0,-1-1 0,0 1 0,0 0 0,-1 0 0,0 1 0,0-1 1,-2 12-1,1-19 45,0 33-4392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4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193 349 9097,'0'0'9715,"8"-14"-8754,35-62 331,-42 132 224,-1-28-1516,0 0-1,-2 0 0,-1-1 0,-1 1 1,-2 0-1,-12 37 0,-54 135 18,-58 182-749,120-344 475,32-47-629,-20 4 831,-1-1 0,1 1-1,-2-1 1,1 0-1,-1 1 1,1-1 0,-1 0-1,-2-8 1,2-25-157,43-149-1694,-8 48 198,-18 56 1038,4 0-1,4 1 1,4 1-1,42-86 1,-65 155 1006,-1-1 0,0 0 0,3-18 0,13-36 669,-18 59-863,1 2 0,1-1 1,-1 0-1,1 1 1,10-12-1,-13 16-74,1 1-1,0-1 1,0 1-1,-1 0 1,1 0 0,1 0-1,-1 0 1,0 0-1,0 1 1,1-1 0,-1 1-1,1 0 1,-1 0-1,1 0 1,-1 1 0,1-1-1,4 1 1,27-2 265,-13 1-279,0 1-1,40 4 1,-57-3-41,-1-1 0,1 1 0,-1 0 0,0 0 0,0 0 0,0 1 1,0 0-1,0 0 0,0 0 0,0 0 0,0 0 0,-1 1 0,1 0 0,-1-1 0,0 1 0,0 1 0,0-1 0,0 0 0,0 1 1,2 4-1,-3-1 73,0 0 0,0 0 0,-1 0 1,0 0-1,-1 0 0,1 1 0,-1-1 1,0 0-1,-1 0 0,0 1 0,0-1 1,-1 0-1,0 0 0,0 0 0,0 0 1,-1 0-1,0-1 0,-5 8 0,-17 14 33,-1-2 0,-2 0-1,0-2 1,-48 31-1,-3 4-81,-27 18-271,101-75 517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4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1 14189,'0'0'4100,"-112"248"-2562,72-150-1026,-12 6 321,-16 18-737,-21 8 64,-3 3-96,12-3-128,12-22 0,24-25-256,12-29-321,16-29-992,12-14-770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49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36 4452,'0'0'8430,"0"-5"-7592,0-17-305,0 17 508,-6 4 2802,-29-2-3810,29 4-34,-1-1 0,0 2 0,0-1 0,1 1 0,-1 0 0,1 0 0,0 1 0,-1-1 0,1 2 0,-9 5-1,-60 49 8,43-32 32,-114 79 365,-71 60 636,199-149-1003,1 0 1,1 1 0,-22 32-1,32-41-42,1 0-1,1 0 1,-1 1-1,1-1 1,1 1 0,0 0-1,0 0 1,1 0-1,0 0 1,0 1-1,0 15 1,3-23 2,-1-1-1,0 1 1,0 0 0,1-1-1,0 1 1,-1 0 0,1-1 0,0 1-1,-1-1 1,1 1 0,0-1-1,0 1 1,0-1 0,0 0 0,1 1-1,-1-1 1,0 0 0,0 0-1,1 0 1,-1 0 0,1 0 0,-1 0-1,1 0 1,-1-1 0,1 1-1,0-1 1,-1 1 0,1-1 0,0 1-1,-1-1 1,3 0 0,9 2 13,0 0 1,0-1 0,16-2 0,-16 1-19,29 0-95,0-1 0,0-3 0,-1-1 0,0-3 0,0-1 0,0-1-1,64-27 1,-75 25-553,-10 4 306,-1 0 0,30-17 0,-17-5-2464,-30 28 2341,-1 0-1,1 0 1,-1-1 0,0 1-1,0-1 1,0 1-1,0-1 1,0 0-1,0 1 1,-1-1-1,1 0 1,-1-4 0,0-8-6269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5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11147,'0'0'10132,"25"-5"-9428,-11 2-645,28-5-2,1 2 0,49-2 0,-25 6-417,102-17-1,-152 14-2371,-38 3-4310,-26 2 321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5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11275,'-160'208'3043,"172"-208"-2691,20 0 1794,12 0-609,4 0-864,0 0-673,4-18 0,-4 4 0,1-4-1377,-9 4-673,-4-8-1922,-4 4-4196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5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0 487 12460,'0'0'6876,"18"-23"-6481,-1 1-336,92-111 52,-13 4-149,-73 94 34,2 0 0,2 2 1,41-41-1,-66 72 191,-6 18 208,-13 23-258,-34 57 0,-5 8-85,43-76-59,2 1 1,1 1-1,1 0 1,1 0-1,2 1 0,1-1 1,1 1-1,1 51 1,3-58 114,0 0 1,-2 0-1,-2 0 0,-6 28 1,7-39-486,-2-1 0,0 0 0,-9 18-1,8-19-990,-1-1-1,-1 1 0,0-1 1,-9 9-1,-14 8-11358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5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1 417 8296,'1'-1'12350,"20"-15"-12454,23-29 58,-1-2 0,38-55 0,-7 8-45,-71 92 73,0-1 1,1 0-1,-1 1 1,1 0 0,-1 0-1,1 0 1,0 0-1,0 1 1,-1-1 0,1 1-1,0 0 1,7-1-1,-9 2 20,0-1 0,1 1 0,-1-1 0,0 1-1,0 0 1,1 0 0,-1 0 0,0 0 0,0 1-1,1-1 1,-1 0 0,0 1 0,0 0-1,0-1 1,0 1 0,0 0 0,0 0 0,0 0-1,0 1 1,0-1 0,0 0 0,0 1-1,-1-1 1,3 3 0,-1 3 13,0-1 1,0 0-1,-1 1 1,0 0-1,0 0 1,-1-1-1,0 1 0,1 12 1,-3 65 80,-1-37-128,2-18 37,1 1 88,-1 0 1,-2-1-1,-8 42 1,12-94-1066,-2 16 936,0-1-1,1 0 1,0 0-1,0 1 1,4-11-1,12-22-205,2 0-1,2 1 1,1 2-1,2 0 0,2 1 1,1 2-1,2 0 1,47-42-1,-71 71 266,1 1-1,0 0 1,0 0-1,0 0 1,0 0-1,1 1 1,-1 0-1,1 0 1,0 1-1,13-3 1,-17 4 25,0 1-1,0 0 1,0 0-1,0-1 1,-1 2 0,1-1-1,0 0 1,0 1 0,0-1-1,-1 1 1,1 0-1,0 0 1,-1 0 0,1 0-1,-1 0 1,1 1-1,-1-1 1,1 1 0,-1 0-1,0-1 1,0 1-1,0 0 1,0 0 0,0 0-1,0 1 1,-1-1 0,1 0-1,-1 1 1,2 3-1,3 13 77,0 0-1,-2 0 1,0 0-1,-2 0 1,0 1-1,-1-1 1,0 1-1,-5 31 0,3-29-11,-1-4-39,-1 0 1,0 0-1,-2-1 0,0 1 1,-1-1-1,-9 19 1,-15 50 106,28-62-933,7-23-1477,8-10-51,13-20-1952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5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85 152 7047,'0'0'10356,"-5"12"-9443,4-11-898,-3 10 135,-1-1 1,1 1-1,1 0 0,0 0 0,1 0 1,0 0-1,-1 20 0,3 129 1035,25-159-1222,-19-1 27,1-1 1,-1 1-1,1-2 0,-1 1 0,0-1 1,0 0-1,1 0 0,-1-1 1,0 1-1,-1-2 0,1 1 1,9-8-1,4-4-69,-1-2 1,19-21-1,-5 5-61,-11 12 137,-2 0 0,28-37 0,-41 50-4,-1 0 0,-1-1 1,1 1-1,-1-1 0,-1 0 0,0 0 0,0 0 1,0 0-1,-1-1 0,-1 1 0,1-17 0,-1 9 12,-1 13 3,0 0 0,1 0 1,-2 0-1,1 0 0,0 0 0,-1 0 0,0 0 0,-1-4 1,1 7-7,1-1 0,-1 1 0,0 0 0,0 0 0,0 0 0,0 0 0,-1 0 1,1 0-1,0 0 0,0 0 0,0 1 0,-1-1 0,1 0 0,0 1 0,-1-1 1,1 1-1,-1 0 0,1-1 0,0 1 0,-1 0 0,1 0 0,-1 0 0,1 0 1,-1 0-1,-2 0 0,-7 0-9,0 0 0,0 0 0,0 1 0,0 1 0,0 0 0,0 0 0,1 1 1,-1 1-1,1 0 0,-1 0 0,1 1 0,1 0 0,-1 1 0,1 0 0,0 0 0,-10 10 0,-7 7-1140,2 1-1,0 1 0,2 2 0,-30 45 1,23-28-2553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5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9 1217,'0'0'7084,"0"-1"-7018,0 1-1,0-1 0,0 1 1,0 0-1,0-1 1,-1 1-1,1 0 1,0-1-1,0 1 0,0 0 1,-1-1-1,1 1 1,0 0-1,0-1 1,-1 1-1,1 0 0,0 0 1,-1-1-1,1 1 1,0 0-1,-1 0 1,1 0-1,0 0 1,-1-1-1,1 1 0,0 0 1,-1 0-1,1 0 1,-1 0-1,1 0 1,0 0-1,-1 0 0,1 0 1,0 0-1,-1 0 1,1 0-1,-1 0 1,0 0-1,-8 17 350,0-1 0,2 2 0,-9 25 0,9-25-143,0 8 29,1 0-1,1 0 1,1 0-1,2 1 0,0-1 1,4 42-1,-2-23-235,1-44-55,-1 0 0,1 0 0,0 0 0,0 0 0,-1 0 0,1-1 0,0 1 0,0 0 0,0 0 0,0-1 0,0 1 0,0-1 0,0 1 0,0-1 0,0 1 0,0-1 0,0 0 0,0 1 0,0-1 0,0 0 0,1 0 0,-1 0 0,0 0 0,0 0 0,2 0 0,35 2 399,-35-2-379,12 0 182,-1 0-177,-1 1 0,1-2 1,0 0-1,0 0 0,0-2 0,-1 1 0,1-2 0,17-6 1,-6 2-19,-1 1 1,1 1 0,0 2 0,0 0 0,0 2 0,1 0 0,44 5 0,-23-3-7,-43 1-15,1 0 0,-1 0-1,0 0 1,0 0 0,0 0-1,0 1 1,0 0-1,0 0 1,0 0 0,0 1-1,-1-1 1,1 1 0,-1 0-1,0 0 1,0 0-1,0 0 1,4 6 0,-1-2 0,0 1 1,-1 0 0,0 1 0,0-1 0,-1 1-1,6 18 1,-5-2 121,-1 1 1,-2 0-1,-1-1 1,-3 48-1,1-14 37,0-40-126,0 1-1,-1-1 1,-1 1-1,-1-1 1,0 0-1,-2 0 1,0 0-1,-1-1 1,-1 0-1,-1 0 1,0-1-1,-1 0 1,-1-1-1,-1 0 0,0 0 1,-1-1-1,-27 24 1,6-13 210,-1-2-1,-47 25 1,67-41-196,-1-1-1,1 0 1,-1-2 0,0 0-1,-1 0 1,1-2-1,-1 0 1,-31 1 0,46-4-52,0-1 1,0 1 0,0-1-1,0 1 1,0-1 0,0 0-1,0 0 1,0 0 0,0 0 0,0 0-1,1-1 1,-1 1 0,0 0-1,1-1 1,-1 1 0,1-1-1,-1 0 1,1 1 0,0-1-1,0 0 1,0 0 0,0 0 0,0 0-1,0 0 1,0 0 0,0-2-1,-14-62-803,13 55 551,-1-15-525,1 0 0,2-41 0,0 27-6588,0 33 2308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5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5573,'0'0'14483,"15"0"-13890,91-2-6,192-28 0,-225 22-763,-73 8-11,-36 0-2781,-31 10-2294,39-5 13,7-2-1803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6:54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2594,'0'0'14195,"5"3"-12721,4 2-1324,1 0 0,0-1 0,-1 0-1,2-1 1,-1 0 0,0 0 0,1-1 0,-1-1 0,12 1 0,110-2 1352,-64-2-1199,-49 2-356,0 1-386,-1-1 0,1-1-1,0 0 1,-1-1 0,1-1 0,-1-1 0,35-12 0,-52 15-74,5-2-274,-3-7-7874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1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32 5894,'0'0'5621,"-2"-7"-5450,1 1-1131,-7-12 6597,7 31-4741,0 23-714,-3 0 1,0-1-1,-3 0 1,0 0-1,-14 34 0,-63 329 1713,80-301-1975,4-94-873,0-7-565,0-1 519,0 4 841,0 0-1,1-1 0,-1 1 0,0 0 0,0 0 0,-1-1 0,1 1 0,0 0 0,0 0 0,-1-1 0,1 1 0,0 0 0,-1 0 0,1 0 0,-1 0 0,0 0 0,1 0 0,-1 0 0,0 0 0,0 0 0,0-1 0,-26-2-2504,17 5 2327,-17-1-1410,-49 7 0,69-7 1702,1 1 1,-1 1 0,1 0-1,-1 0 1,1 0-1,0 0 1,-1 1-1,1 0 1,1 0 0,-1 1-1,0 0 1,1 0-1,-4 15 14799,23-20-15930,38 3 2222,-34-1-938,1 0 1,-1-1-1,0 0 0,0-2 1,1 0-1,-1-1 1,28-9-1,-14 0-137,-21 9-193,0-2 1,0 1-1,0-1 0,10-7 0,-15 9-339,-1 0-1288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1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1 833 1409,'0'0'18877,"40"1"-18060,8 13-773,0-2 0,0-2 0,0-2 1,1-3-1,1-1 0,56-4 0,89 0 399,-195 0-160,4-58 385,-6-68-783,5-140-294,1 236 393,2 1-1,11-36 0,-5 22 30,-9 29-42,1-1-1,1 1 1,0 0 0,1 0-1,0 0 1,1 1 0,14-19-1,-19 29 30,0-1-1,1 1 1,0 0-1,0 0 0,0 0 1,0 1-1,0-1 1,0 1-1,7-4 1,39-25-55,-38 22 36,1 1-1,0 1 0,20-9 0,-11 7 61,-11 4-51,1 1 0,0 0 0,0 0 1,0 1-1,0 1 0,0 0 0,0 0 0,13 1 0,-21 1 24,0 0-1,0 0 0,0 0 1,0 0-1,0 1 0,0 0 1,0 0-1,0-1 0,0 2 1,0-1-1,0 0 0,-1 0 1,1 1-1,0 0 1,-1-1-1,1 1 0,-1 0 1,0 0-1,0 1 0,0-1 1,0 0-1,0 1 0,0-1 1,0 1-1,-1-1 0,1 1 1,-1 0-1,0 0 0,1 4 1,4 7 42,-1-1 0,0 1 0,-1 1 0,-1-1 0,-1 1 0,0-1 0,0 1 0,-1 0 0,-2 17 0,1 31 34,2-3 37,-4-1-1,-10 72 1,8-100-4,2 0 0,3 45 0,0-23-76,-1-50-41,0 0-1,0 0 0,1 0 0,-1 0 0,1-1 0,0 1 1,0 0-1,0 0 0,0-1 0,0 1 0,0 0 0,1-1 1,-1 1-1,1-1 0,0 0 0,0 0 0,0 1 0,0-1 1,0 0-1,0-1 0,1 1 0,-1 0 0,0-1 0,1 1 1,0-1-1,-1 0 0,1 0 0,0 0 0,-1 0 0,1 0 1,0 0-1,0-1 0,4 1 0,-1 0-3,0-1 0,0 0 0,0 0 0,0 0 0,0-1 0,0 0 0,-1 0 0,1 0 0,0-1 0,0 1 0,-1-1 0,1-1 0,-1 1 1,1-1-1,8-6 0,25-20 48,-27 21 1,0-1 0,0 0-1,18-19 1,-27 24-43,0 0 0,0 0 0,0-1 0,0 1-1,-1-1 1,1 1 0,-1-1 0,-1 0 0,1 0 0,-1 0-1,1 0 1,-1 0 0,-1 0 0,1 0 0,-1-6 0,12-41-5203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1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36 4228,'0'0'9331,"-3"-6"-8444,0 2-601,2 2-160,0 1 1,0 0 0,0-1 0,0 0-1,0 1 1,0-1 0,1 0 0,-1 1-1,0-1 1,1 0 0,0 0 0,-1 1 0,1-4-1,-40 8 2880,29 5-2826,0 2 0,1-1 0,0 1-1,1 1 1,0 0 0,-13 21 0,-4 3 82,5-4-175,1 1-1,1 0 0,2 1 0,1 1 1,2 0-1,1 2 0,2-1 1,1 1-1,2 1 0,2 0 1,-3 41-1,8-64-69,0-5 25,1 0 1,-1 0-1,2 0 1,1 15-1,-1-23-41,0 0-1,0 0 0,-1 0 0,1-1 0,0 1 1,0 0-1,0-1 0,0 1 0,0-1 0,0 1 1,0-1-1,0 0 0,0 1 0,0-1 0,0 0 0,1 0 1,-1 1-1,0-1 0,0 0 0,0 0 0,0 0 1,1-1-1,38 1-107,-28-1-111,-10 1 142,0 0 1,0 0-1,0 0 0,-1 0 0,1 0 0,0-1 1,0 1-1,-1-1 0,1 1 0,0-1 0,-1 0 1,1 0-1,0 0 0,-1 0 0,1 0 0,-1 0 1,0 0-1,1 0 0,-1 0 0,0-1 0,2-1 1,12-37-5550,-7 18 804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1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5765,'0'0'11318,"2"-26"-10651,8 7-442,1 0 0,0 1 0,1 0 0,19-21 0,-24 31-146,0 1-1,0-1 0,1 1 1,0 1-1,1-1 1,-1 1-1,1 1 0,0 0 1,0 0-1,1 1 1,9-4-1,30 6 267,-30 3-225,-17 3-99,1-1 1,-1 1 0,0 0 0,-1 0 0,1 0 0,-1 0 0,1 0 0,0 5 0,5 18 9,6 52-1,-12-73-22,-1 0-1,1 1 0,-1-1 1,-1 0-1,1 1 0,-1-1 1,0 0-1,0 0 0,-1 1 0,0-1 1,0 0-1,0 0 0,-1-1 1,-4 10-1,6-15-34,0 1-3,0 1 1,0-1 0,0 0 0,0 0 0,0 0 0,0 0-1,0 0 1,0 0 0,-1 0 0,1 0 0,0-1 0,-1 1-1,1 0 1,-1-1 0,1 1 0,-3 0 0,3-3-2,0-1 0,0 1 0,0 0 0,1-1-1,-1 1 1,1-1 0,0 1 0,0-1 0,0 1 0,0-1 0,1-4 0,-1-1-82,1 1 108,-1 0 0,2 1 0,-1-1 0,1 0 0,0 1 0,0-1 0,0 1 0,1 0 0,0 0 0,5-7 0,46-62 133,-14 22 55,-27 35-161,0 1-1,0 1 0,2 0 1,0 1-1,1 0 0,35-24 1,-50 38-3,0 0 0,1-1 0,-1 1 0,1 0 0,-1 0 0,1 0 0,0 0 0,-1 1 0,1-1 0,0 0 0,0 1 0,-1-1 0,1 1 0,0-1 0,0 1 0,0 0 1,0 0-1,-1 0 0,1 0 0,0 0 0,0 0 0,0 1 0,0-1 0,-1 0 0,1 1 0,0 0 0,0-1 0,-1 1 0,1 0 0,0 0 0,-1 0 0,1 0 0,-1 0 0,1 0 0,-1 0 1,0 1-1,1-1 0,-1 1 0,0-1 0,0 1 0,0-1 0,0 1 0,0-1 0,0 1 0,0 0 0,-1 0 0,1-1 0,-1 1 0,1 0 0,-1 0 0,0 0 0,0-1 0,1 1 0,-1 0 1,-1 0-1,1 0 0,0 3 0,0 26 120,1-14-69,-1-1 1,0 1 0,-1 0 0,-1-1-1,-1 1 1,0-1 0,-10 31-1,8-35-75,1 0 0,0 1-1,1 0 1,1 0 0,0 0-1,0 0 1,1 0 0,1 0-1,0 0 1,1 0 0,3 14-1,-4-26-5,0 0 0,0-1 0,0 1 0,0 0 0,1-1 0,-1 1 0,0 0 0,1-1 0,-1 1 0,0-1 0,1 1 0,-1 0 0,0-1 1,1 1-1,-1-1 0,1 1 0,-1-1 0,1 1 0,-1-1 0,1 0 0,0 1 0,-1-1 0,1 0 0,0 1 0,-1-1 0,1 0 0,-1 0 0,1 0 0,0 1 0,1-1 0,9 0-2505,-10-11-1311,-1-15 106,0-9-1708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1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1505,'0'0'15957,"3"11"-14505,5 26-874,-3 0 0,0 0 0,-2 50-1,-3-41-449,1-3-29,-1 1 0,-3-1 0,-12 63 0,8-75-105,-4 26-39,-3-1-1,-3-1 1,-42 96 0,56-145-120,0-1 0,0 0 0,-1-1-1,1 1 1,-1 0 0,0-1 0,-1 0 0,-6 5 0,-26 10-3992,7-11-231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2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5029,'0'0'8765,"0"14"-2561,-4 52-6002,-3-46-80,0 1-1,-1-1 0,-1-1 0,-1 1 0,-22 30 0,20-33-36,2 0 1,0 1-1,0 0 0,2 1 1,0 0-1,-8 31 0,15 8-47,1-58-32,0 1-1,1-1 1,-1 1 0,0-1 0,1 1 0,-1-1 0,0 1-1,1-1 1,-1 1 0,0-1 0,1 0 0,-1 1 0,1-1-1,-1 0 1,1 1 0,-1-1 0,1 0 0,-1 0 0,1 1-1,-1-1 1,1 0 0,-1 0 0,1 0 0,0 0-1,-1 0 1,1 0 0,-1 0 0,1 0 0,-1 0 0,2 0-1,24 0-9,-18 0-7,6-1-98,0 0 0,0 0 0,0-2-1,0 0 1,0 0 0,-1-1 0,1-1-1,-1 0 1,0-1 0,-1 0 0,1-1-1,16-13 1,-27 19-486,1-1-1,-1 0 0,1 1 0,-1-1 1,0-1-1,0 1 0,0 0 1,0 0-1,0-1 0,0 1 1,0-1-1,-1 0 0,2-3 1,4-7-1412,4-5-3406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2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11627,'0'0'7015,"-11"20"-6337,8-14-614,-16 29 286,2 2-1,2 0 1,-12 40-1,25-65-753,-6 20 1472,0-20-2643,-2-7-3487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12204,'0'0'1825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5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0 349 897,'0'0'13148,"0"-33"-11258,0-171-2034,1 202 138,-1 0 1,1 0-1,-1 0 1,1 0-1,0 0 0,-1 0 1,1 1-1,0-1 1,0 0-1,0 1 0,1-1 1,-1 0-1,0 1 1,1-1-1,-1 1 0,1 0 1,-1-1-1,1 1 1,-1 0-1,1 0 0,0 0 1,0 0-1,0 0 1,0 1-1,-1-1 0,1 1 1,0-1-1,0 1 1,0-1-1,0 1 1,2 0-1,12-2-11,0 0 1,29 2-1,-32 0 16,5 0 14,-14-1-30,0 1 1,-1-1 0,1 1 0,0 0-1,0 0 1,0 0 0,0 1-1,0-1 1,0 1 0,0 0 0,0 0-1,-1 0 1,1 1 0,0-1-1,-1 1 1,1 0 0,-1 0 0,1 0-1,-1 1 1,0-1 0,0 1-1,0-1 1,-1 1 0,1 0 0,2 4-1,2 4 44,1 0-1,-2 1 0,0 0 0,0 1 0,-1-1 1,-1 1-1,0 0 0,3 24 0,-2 4 136,-2 68-1,-3-85-90,0-23 9,0-9-154,-1-38-194,0 19 98,0 0 0,2 0 0,1 0 0,1 0 0,1 0 0,16-51 0,-18 71 168,1 0 1,0 1-1,0-1 0,1 1 0,0 0 1,0 0-1,0 0 0,1 0 0,0 1 0,0 0 1,0 0-1,0 0 0,1 1 0,0 0 1,0 0-1,0 0 0,1 0 0,-1 1 0,1 0 1,-1 1-1,1 0 0,0 0 0,13-2 1,-12 2-1,0 1 0,0-1 0,0 2 1,0-1-1,0 1 0,0 0 1,0 1-1,12 2 0,-16-2 32,-1 0 0,1 1 1,-1-1-1,0 1 0,1 0 0,-1 0 0,0 0 0,0 0 0,0 1 0,0-1 1,-1 1-1,1 0 0,-1 0 0,1 0 0,-1 0 0,0 0 0,0 0 0,-1 1 1,3 4-1,6 16 71,-2 0 1,0 1-1,-1 0 1,-2 1 0,4 33-1,-4 129 496,-5-143-565,0-45-64,0 1-1,0-1 0,0 0 1,0 0-1,0 1 0,0-1 1,0 0-1,1 0 0,-1 1 1,0-1-1,0 0 0,0 0 1,0 1-1,0-1 1,1 0-1,-1 0 0,0 1 1,0-1-1,1 0 0,-1 0 1,0 0-1,0 0 0,0 1 1,1-1-1,-1 0 0,0 0 1,1 0-1,-1 0 0,0 0 1,0 0-1,1 0 1,-1 0-1,0 0 0,0 0 1,1 0-1,-1 0 0,0 0 1,1 0-1,-1 0 0,0 0 1,0 0-1,1 0 0,-1 0 1,0 0-1,1 0 1,-1 0-1,0-1 0,0 1 1,0 0-1,1 0 0,-1 0 1,0 0-1,0-1 0,1 1 1,-1 0-1,0 0 0,0-1 1,0 1-1,0 0 0,1 0 1,-1-1-1,0 1 1,0 0-1,0-1 0,15-15-4123,-3-11-1257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2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5797,'128'73'1453,"-126"-72"-1409,0 0 1,0 0-1,-1 0 0,1 1 1,-1-1-1,1 0 1,-1 1-1,1-1 1,-1 1-1,0 0 1,0 0-1,0-1 1,0 1-1,1 3 1,-5 15 839,0-11-103,-7 47 2763,-28 152 1352,30-168-3727,8-39-773,2-6-599,55-119-394,-43 88 617,1 0 0,2 2-1,34-52 1,-51 86-4,0-1 0,0 1 0,1-1-1,-1 1 1,0-1 0,0 1 0,1-1 0,-1 1 0,0-1 0,1 1 0,-1 0 0,0-1-1,1 1 1,-1 0 0,1-1 0,-1 1 0,0 0 0,1 0 0,-1-1 0,1 1 0,-1 0-1,1 0 1,-1 0 0,1-1 0,-1 1 0,1 0 0,-1 0 0,1 0 0,-1 0 0,1 0 0,0 0-1,-1 0 1,1 0 0,-1 1 0,1-1 0,-1 0 0,1 0 0,-1 0 0,1 0 0,-1 1-1,0-1 1,1 0 0,-1 0 0,1 1 0,-1-1 0,1 0 0,-1 1 0,0-1 0,1 1-1,-1-1 1,0 0 0,1 1 0,-1-1 0,0 1 0,0-1 0,1 1 0,-1-1 0,0 1-1,0-1 1,0 1 0,0-1 0,0 1 0,0-1 0,0 1 0,0-1 0,0 1 0,8 40-60,-8-38 123,1 65 262,44-71-1152,-35-5 757,1 0 1,-1 0-1,-1-1 0,1 0 1,-2 0-1,1-1 1,12-20-1,15-15-46,-31 39 137,-3 3 12,1-1-1,0 1 1,0-1-1,0 1 0,0 0 1,0 0-1,1 1 1,-1-1-1,1 1 0,0 0 1,0 0-1,0 0 1,0 0-1,0 1 0,6-2 1,-9 3 63,3 278 518,-4-275-1047,14-6-6485,8-12 2252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2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12812,'0'0'7789,"-17"31"-7656,-50 99-53,64-124-75,0-1 0,1 1 0,-1 0 0,1 0 0,0 0-1,1 0 1,-1 0 0,1 0 0,0 0 0,1 0 0,0 0-1,0 1 1,0-1 0,1 7 0,1 8 24,-2-3 94,0 13-2718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2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40 14734,'0'0'3299,"-28"-40"-6822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2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15 9609,'0'0'7084,"-4"25"-5973,-11 81-615,13-92-300,2-1-1,0 0 1,0 1 0,1-1 0,1 0-1,6 25 1,1 13 308,-3 27 248,-8 136 1,2-211-747,0 1 0,0-1-1,0 0 1,0 0 0,-1 0-1,0 0 1,1 0 0,-1 0 0,0 0-1,-1 0 1,1 0 0,0-1-1,-1 1 1,0 0 0,1-1 0,-1 1-1,0-1 1,0 0 0,-1 0-1,-4 4 1,2-3-454,0-1 1,0 0-1,0-1 0,0 1 1,-1-1-1,1 0 0,0-1 1,-1 1-1,1-1 0,-8 0 1,12 0 255,0 0 1,0 0-1,0-1 1,0 1-1,1 0 1,-1 0-1,0 0 1,0-1-1,0 1 1,1 0-1,-1-1 1,0 1 0,0-1-1,1 1 1,-1-1-1,0 1 1,1-1-1,-1 1 1,1-1-1,-1 0 1,1 1-1,-1-1 1,1 0-1,-1 0 1,1 1-1,0-1 1,-1 0 0,1 0-1,0 0 1,-1 1-1,1-1 1,0 0-1,0-1 1,-2-3-987,-9-25-6952</inkml:trace>
  <inkml:trace contextRef="#ctx0" brushRef="#br0" timeOffset="1">1 1 12812,'0'0'5734,"216"79"-5734,-164-61-65,-4-3 33,-12-12-448,-8 8-673,-8-7 0,-8-1-961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2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32 171 10122,'0'0'6785,"12"10"-6353,38 31-74,-48-39-379,0-1 0,0 1 0,1 0 0,-1-1 0,0 0 0,1 1-1,-1-1 1,1 0 0,0-1 0,-1 1 0,1 0 0,0-1 0,-1 1 0,1-1 0,0 0 0,0 0 0,-1 0 0,1 0 0,0 0 0,0-1 0,-1 1 0,1-1 0,0 0 0,-1 0 0,1 0 0,-1 0 0,1 0 0,-1-1 0,1 1 0,-1-1-1,0 1 1,0-1 0,0 0 0,0 0 0,0 0 0,0 0 0,0 0 0,-1 0 0,1-1 0,-1 1 0,0 0 0,1-1 0,-1 1 0,0-1 0,0 0 0,-1 1 0,1-1 0,-1 0 0,1 1 0,-1-5 0,2-86-97,-2 60 204,0 31-66,0 0 1,0-1-1,-1 1 1,1 0 0,0 0-1,-1-1 1,0 1-1,1 0 1,-1 0-1,0 0 1,0 0-1,0 0 1,0 0 0,0 0-1,-1 0 1,1 0-1,-1 0 1,1 0-1,-1 1 1,0-1-1,-2-1 1,2 2-11,0 0-1,1 1 1,-1-1 0,1 1 0,-1 0-1,0-1 1,1 1 0,-1 0 0,0 0-1,1 0 1,-1 0 0,0 1-1,1-1 1,-1 0 0,0 1 0,1-1-1,-1 1 1,1-1 0,-1 1-1,1 0 1,-1 0 0,1-1 0,-1 1-1,1 0 1,0 0 0,-1 1-1,1-1 1,0 0 0,0 0 0,0 1-1,-2 1 1,-9 14 391,-1 1 0,2 0 0,0 0-1,1 1 1,-13 37 0,10-19 57,2 1 0,-8 50 1,16-64-913,1 46 1,2-52-1977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2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5125,'0'0'14750,"11"3"-13373,-6 6-1253,0 1 0,-1-1 0,0 1 0,-1 0 0,0 0 0,-1 0 0,0 0 0,2 19 0,-1-1-62,-1-1 0,-1 0 0,-2 1 0,-5 39-1,4-62-154,1 0 0,-1 0-1,-1 0 1,1-1-1,-1 1 1,0 0 0,0-1-1,0 0 1,0 0-1,-1 0 1,-4 4-1,7-7-632,1-24-8707,0-19 2136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2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1 177 12908</inkml:trace>
  <inkml:trace contextRef="#ctx0" brushRef="#br0" timeOffset="1">1 177 12908,'112'-169'1442,"-112"162"-385,20 7 448,4 0-1409,0 0-96,-4 0-384,0 0-897,4 0-1378,-8 0-3331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2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16 116 3523,'0'0'11264,"-2"25"-9881,-3 7-942,1-9 157,2 0 1,-1 43 0,3-66-775,0-10-780,1-4 856,0-1 1,1 1-1,1 0 0,0 0 0,1 0 1,7-20-1,-8 26 191,1 0 1,0 0-1,0 1 1,0-1-1,1 1 1,0 0-1,1 0 1,-1 0-1,1 1 1,1 0-1,-1 0 1,11-7-1,-17 13-63,1-1 0,0 0 0,-1 0 0,1 1 0,0-1 0,0 0 0,0 1 0,0-1 0,0 1-1,0-1 1,0 1 0,0 0 0,0-1 0,0 1 0,0 0 0,0 0 0,0 0 0,0-1 0,0 1 0,0 0 0,0 0 0,0 1 0,0-1 0,0 0-1,0 0 1,0 0 0,0 1 0,0-1 0,0 0 0,0 1 0,0-1 0,0 1 0,-1-1 0,1 1 0,0 0 0,0-1 0,0 1 0,-1 0 0,1 0-1,0-1 1,-1 1 0,1 0 0,0 0 0,-1 0 0,1 0 0,-1 0 0,0 0 0,1 0 0,-1 0 0,1 1 0,0 8 200,1 0 1,-2 0 0,1 0 0,-3 17-1,2-7 7,-1-14-211,1 0-1,0-1 1,1 1 0,0 0 0,0 0-1,0-1 1,0 1 0,1-1-1,0 1 1,0-1 0,5 8 0,-5-10-21,0-1 1,0 1-1,1-1 1,-1 0-1,1 0 1,-1 0 0,1 0-1,0 0 1,0-1-1,0 1 1,0-1-1,0 0 1,0 0-1,0 0 1,1 0 0,-1-1-1,0 1 1,0-1-1,1 0 1,-1 0-1,4 0 1,-2 0-6,0 0 0,0 0-1,0-1 1,0 1 0,0-1 0,0 0 0,-1-1 0,1 1 0,0-1 0,-1 0 0,6-3-1,-2-1 10,0 0-1,0-1 0,-1 0 0,10-13 0,3-2-46,-1-1 0,-1-1 0,-2 0 0,0-2 0,23-52 0,-38 77-248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2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15855,'0'0'5333,"-9"32"-4612,-28 105-385,33-122-272,0 1-1,2-1 1,0 1 0,0 0 0,2 0-1,2 28 1,0 1 131,-1-25-237,0-15-32,-1 0 0,1-1 0,-1 1 0,0 0-1,0 0 1,0-1 0,-1 1 0,0 0 0,0-1-1,0 1 1,0-1 0,-1 1 0,1-1 0,-1 1-1,0-1 1,-5 6 0,-5-9-6690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2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12876,'0'0'7752,"92"0"-7528,-32 0-224,0 0-32,1 0-96,-17-4-577,-12 0-256,-12 4-1249,-8-3-609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1:5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 4260,'0'0'4757,"20"-7"-3727,-19 7-1022,9 0 180,-1 0-1,1 0 1,-1 1-1,18 4 1,-23-4-150,1 1 0,-1 1 0,1-1 0,-1 1 1,0-1-1,0 1 0,0 0 0,-1 1 0,1-1 0,-1 1 1,4 4-1,1 3 113,0 0-1,-1 0 1,0 1 0,-1 0-1,0 0 1,-1 0 0,0 1 0,-1 0-1,0 0 1,2 23 0,0 10 33,-3 81 1,-3-105-71,0-15-85,-1 0 1,0 0-1,-1 0 1,0-1 0,0 1-1,0-1 1,-1 1 0,0-1-1,0 0 1,0 0-1,-1 0 1,0 0 0,0-1-1,-1 1 1,0-1-1,0 0 1,-10 8 0,0-1 6,-1-1 1,0-1-1,0 0 1,-1-1 0,-22 8-1,37-15-57,-1-1 0,1 0 0,0 0 0,-1-1 0,1 1 0,-1 0 0,1-1 0,-1 1 0,1-1 0,-1 0 0,1 0 0,-1 0 0,1 0 0,-1-1 0,1 1 0,-1-1 0,1 1 0,0-1 0,-4-1 0,5 1 0,-1-1 0,0 1 0,1-1 0,0 0 0,0 1 0,-1-1 0,1 0 0,0 0 0,0 0 1,0 0-1,1 0 0,-1 0 0,0 0 0,1 0 0,-1 0 0,1 0 0,0 0 0,0 0 0,0 0 0,0 0 0,0-3 0,0 4 18,0 0-1,0-1 1,0 1-1,0 0 1,0 0-1,0-1 1,0 1-1,0 0 1,0 0-1,1 0 1,-1-1-1,0 1 1,1 0-1,-1 0 1,1 0-1,0 0 0,-1 0 1,1 0-1,0 0 1,0 0-1,-1 0 1,3-2-1,26 1-56,-10 3 116,-8 0 17,-1 1 0,1 0 0,-1 1 1,0 0-1,0 1 0,0 0 0,0 1 0,-1 0 0,11 7 0,39 18 264,-40-24-328,-1 0 0,1-1 1,0-1-1,1-1 1,30 1-1,14-3-4768,-24-1-4792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2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17264,'0'0'4356,"-12"0"-4612,20 0-1313,4 0-1250,8 0-2946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2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7976,'0'0'10885,"30"0"-10592,38-1 848,-34-1-2700,-2 2-8155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2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13613,'0'0'5829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3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3972,'-1'-3'14847,"7"-16"-14854,12-3 30,0 1 0,1 1 0,2 0 0,0 2 0,1 0 0,29-18 0,-43 30 15,-7 5-28,0 0 0,0 0 0,-1 1-1,1-1 1,0 1 0,0-1 0,0 1 0,0-1-1,0 1 1,0-1 0,0 1 0,0 0 0,0-1 0,0 1-1,0 0 1,0 0 0,0 0 0,0 0 0,1 0 0,-1 0 112,34 0 252,-22 32 176,-10-21-494,-2 0 0,1 0-1,-1 0 1,-1 0 0,1 0 0,-2 0 0,0 1 0,0-1 0,-1-1 0,-1 1-1,1 0 1,-2 0 0,1-1 0,-11 20 0,-16 35-40,29-122-2162,7 39 1969,2 0-1,0 0 1,1 0 0,0 1-1,23-30 1,-7 8-435,-22 36 470,32-45 94,-33 46 140,0 0 0,0 0 0,1 0 0,-1 0 1,1 0-1,0 1 0,-1-1 0,1 1 0,0 0 1,0 0-1,0 0 0,0 0 0,0 0 0,0 1 1,0-1-1,5 1 0,14-8 300,7 0 617,-28 8-989,0 0 0,0 0 0,-1 0 0,1 0 0,0 1 0,0-1 1,0 0-1,-1 1 0,1-1 0,0 0 0,0 1 0,-1-1 0,1 1 0,-1-1 0,1 1 0,0-1 0,-1 1 0,1 0 0,-1-1 0,1 1 0,-1 0 0,1-1 1,-1 1-1,0 0 0,1 0 0,-1 0 0,0-1 0,0 1 0,1 0 0,-1 0 0,0 0 0,0-1 0,0 1 0,0 1 0,3 27 138,-1 0-1,-3 33 1,0-18-6,1-38-116,-1 1-1,-1-1 1,1 0 0,-1 1-1,0-1 1,0 0 0,-1 0-1,0 0 1,0-1 0,-5 8-1,-12 25-32,18-37-427,0 0 0,0 0 0,1-1 0,-1 1 0,0 0-1,0-1 1,0 0 0,0 1 0,0-1 0,0 0 0,0 0 0,0 0 0,0 0 0,0 0 0,-3-1 0,-1 0-3377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3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36 3523,'0'0'8691,"-8"13"-6801,7-8-1420,0 0 0,-1 0 0,1-1-1,-1 1 1,0-1 0,0 1 0,0-1 0,-5 8 0,-5 11 372,4-3-541,5-14-264,0 1-1,1-1 0,0 1 1,0 0-1,0-1 0,0 15 1,2-20 27,32-1-176,-28 0 99,1 0 0,-1 0 0,0-1 0,0 1 0,0-1 1,0 0-1,0 0 0,0-1 0,0 1 0,0-1 1,0 1-1,0-1 0,-1-1 0,1 1 0,-1 0 0,0-1 1,1 0-1,-1 1 0,0-1 0,-1-1 0,1 1 0,0 0 1,1-4-1,0-1-87,0 0 0,-1-1 1,0 1-1,0 0 1,-1-1-1,0 0 0,-1 1 1,0-1-1,0 0 0,-1-10 1,0-15-1311,-2 32 1386,1 1 0,0 0 0,-1 0-1,1 0 1,-1 0 0,0 0 0,1 1-1,-1-1 1,0 0 0,1 1 0,-1-1 0,0 1-1,0-1 1,-3 1 0,5 0-8,-7-2-124,0 1 1,0 0-1,0 0 0,0 1 0,0 0 1,0 0-1,0 1 0,0 0 0,0 0 1,0 1-1,1 0 0,-1 0 0,0 0 1,-7 4-1,4 0-1047,0 0 1,0 1-1,0 0 1,-11 11-1,12-11-3751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3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5413,'0'0'9727,"0"4"-8649,0 13-288,0-13-272,0-3-471,0 0-1,0 0 1,1 0-1,-1 0 1,0 0-1,0 0 1,1 0 0,-1-1-1,0 1 1,1 0-1,-1 0 1,1 0 0,-1-1-1,1 1 1,0 0-1,-1-1 1,1 1 0,0 0-1,-1-1 1,1 1-1,1 0 1,10 2 51,1 0 0,-1 0 0,1-1 0,0-1 0,0 0 0,0-1 0,0 0 0,19-4 0,9 3-78,109 1 23,-149-1-47,0 1 1,0 0-1,0 0 1,0-1 0,0 1-1,0 0 1,0 0-1,0 0 1,0 0-1,0 1 1,0-1 0,0 0-1,0 0 1,0 1-1,0-1 1,0 0-1,0 1 1,0-1 0,0 1-1,0-1 1,0 1-1,-1 0 1,1-1-1,0 1 1,0 0 0,-1 0-1,1-1 1,0 1-1,-1 0 1,1 0-1,-1 0 1,1 0-1,-1 0 1,1 0 0,-1 0-1,0 0 1,1 0-1,-1 0 1,0 0-1,0 0 1,0 0 0,0 0-1,0 0 1,0 0-1,0 0 1,0 0-1,0 0 1,0 0 0,-1 0-1,1 1 1,-2 2 10,0 0 1,1 0-1,-1 0 1,-1 0-1,1-1 1,0 1-1,-1-1 0,0 1 1,0-1-1,0 0 1,-4 3-1,-21 13 63,-62 29 0,67-37-40,0 1-1,0 1 1,1 1 0,-25 21 0,43-30-2216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3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8904,'0'0'7688,"17"0"-6850,7 1-647,0 0-75,-1 0 0,1-2 0,0-1-1,-1 0 1,34-9 0,39-25-47,-94 35-374,-1 1-32,-1 0 1,1 0-1,0 0 0,0 0 0,-1-1 1,1 1-1,0 0 0,0-1 0,-1 1 1,1 0-1,0-1 0,-1 1 0,1-1 1,-1 1-1,1-1 0,-1 1 0,1-1 0,-1 1 1,1-1-1,-1 0 0,1-1 0,-1-10-3928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27:3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68 338 8072,'0'0'7820,"18"-16"-6576,60-51-310,-68 58-672,-1-1 0,0 0 0,0 0-1,-1-1 1,0 0 0,-1 0-1,-1-1 1,1 0 0,-2 0 0,0 0-1,6-22 1,-7 22-319,0 0 1,0 0-1,1 1 0,1 0 1,0 0-1,14-20 0,-19 39 125,-1 0 0,0 0-1,-1 0 1,0 1-1,-4 14 1,-34 54 138,-3 5-92,34-58-107,2 1-1,-8 49 1,3-6-11,9-63-112,1 0-1,-1 0 0,0 0 0,0 0 0,-1-1 0,1 1 0,-1-1 1,0 0-1,0 0 0,-1 0 0,1 0 0,-1-1 0,0 1 0,-7 4 1,-6 3-829,0 0 1,-29 12-1,-5 7 3641,63-28-2040,15-3-772,-13-2 194,0-1 1,-1-1-1,0 0 0,0 0 1,0-2-1,14-8 1,10-5 7,-20 12-839,-1-1 1,0-1-1,0 0 0,-1-1 0,-1-1 1,24-23-1,-14 4-3929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1:3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5477,'0'0'9097,"-10"0"-8841,7 0-288,-3 3-352,-4 11-2019,-9 6-2369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1:4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1 126 929,'0'0'7303,"6"-17"-3791,4 7-3386,0 0-1,-1-1 1,-1 0-1,0 0 1,0 0-1,-1-1 1,9-20-1,-18 43-380,1 0 0,0 0-1,1 1 1,3 19 0,-2 6 277,1 57 0,1-50 59,-3 1 0,-1 0 0,-2-1 0,-16 78 0,17-115-219,-1 1-317,-5-6-6261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02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98 4516,'0'0'3465,"-5"-11"-3038,-13-30 0,10 12 563,2 13-464,3 15 2117,3 7-3049,2 30 434,2-1-1,2 0 1,18 62-1,8 51 375,-18-57 86,-5-33-385,4 98 0,-5-65 148,-8-91 214,0-9-1538,0 1 612,-4-31-2765,3 37 2718,1 0 0,-1 0 0,0 0 1,0 0-1,-1 0 0,1 1 0,0-1 1,-1 0-1,1 1 0,-1-1 1,-2-1-1,-11-8-2156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1:4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2114,'0'0'6273,"-5"3"-1661,275-3-2968,-269 0-1606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1:4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64 189 3363,'0'0'3187,"-2"0"-2942,0 0 0,0 0 1,0 1-1,0-1 0,0 1 0,0-1 0,1 1 0,-1 0 0,0 0 0,0 0 1,-2 1-1,-11 39 724,12-37-906,1 1-1,0 0 0,0 0 0,0 0 0,0 0 0,1 0 0,0 0 0,0 1 0,0 5 0,-1 42 306,0-44-340,1 1-1,0 0 1,0 0-1,1 0 1,1 0-1,0 0 0,0 0 1,1 0-1,0 0 1,1-1-1,0 1 1,0-1-1,1 0 0,6 11 1,-3-10 49,0 0 1,1 0-1,1-1 0,14 13 1,-19-18 1,1-1-1,-1-1 1,0 1 0,1-1 0,0 1-1,0-1 1,-1-1 0,1 1 0,0-1-1,1 0 1,-1 0 0,0 0 0,9 0-1,-7-1-43,-1-1 0,0 1-1,1-1 1,-1 0 0,0-1-1,0 1 1,0-1 0,0 0 0,0-1-1,0 1 1,-1-1 0,1-1-1,-1 1 1,0-1 0,0 0-1,0 0 1,0 0 0,-1 0 0,0-1-1,0 0 1,6-9 0,-1 2-9,0 0 0,-1-1 0,0 0 0,-1-1 0,-1 0 0,0 0 0,-1 0 0,0-1 0,-1 0-1,-1 0 1,0 0 0,-1 0 0,-1 0 0,-1-28 0,3-17 131,-2 35 131,-2-50-1,-2 66-273,-1 0 0,1 1 0,-2-1 1,1 1-1,-1 0 0,0 0 0,-1 0 1,0 1-1,0 0 0,0 0 0,-14-10 1,16 14-49,-1 1 0,0 0-1,0 0 1,0 0 0,0 0 0,0 1 0,0 0 0,0 0 0,-1 0 0,1 0 0,0 1 0,-1 0 0,1 0 0,0 1 0,-1 0 0,1 0 0,0 0 0,0 0 0,-9 4 0,4-1-51,-1 1 1,1 0-1,0 0 1,0 1-1,1 1 1,-1-1-1,1 1 1,-9 11-1,14-13-327,0 1 0,0-1 0,1 1 0,0 0 0,0 1 1,1-1-1,0 0 0,0 1 0,0-1 0,1 1 0,-1 7 0,-2 6-3325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1:4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12 3555,'0'0'5969,"-6"-11"-2942,-6 12-3027,0 1 1,0 0 0,0 1 0,1 0 0,-1 1-1,1 0 1,0 0 0,0 2 0,0-1 0,1 1-1,-1 1 1,2 0 0,-1 1 0,1-1 0,0 2-1,0-1 1,1 1 0,1 1 0,-14 19 0,18-19-20,0 1 1,1-1-1,0 1 1,0 0-1,1 0 1,0 0-1,1 0 1,1-1 0,1 13-1,-1 8 65,-1-29-56,1 1 0,0-1 0,0 0 1,0 1-1,0-1 0,0 0 0,1 0 1,-1 0-1,1 0 0,-1 0 0,1-1 1,-1 1-1,1 0 0,0-1 0,0 1 0,0-1 1,0 1-1,0-1 0,0 0 0,1 0 1,-1 0-1,5 1 0,2 2 122,0-1 1,1 0-1,-1-1 0,14 3 0,81-5 486,-103 0-539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1:5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5061,'0'0'4687,"28"-38"-2306,23-44-2072,-45 75-434,-6 11-56,-2 16 317,-1 248 606,2-266-732,-1-1-63,-4-1 26,-19 0-1123,24 0 1163,1 0-1,0 0 1,0 0-1,-1 0 0,1 1 1,0-1-1,-1 0 1,1 0-1,0 0 1,-1 0-1,1 0 0,0 0 1,-1-1-1,1 1 1,0 0-1,-1 0 1,1 0-1,0 0 0,-1 0 1,1 0-1,0 0 1,0-1-1,-1 1 1,1 0-1,0 0 0,0 0 1,-1-1-1,1 1 1,0 0-1,0 0 1,0-1-1,-1 1 0,1 0 1,0-1-1,0 1 1,0 0-1,0 0 1,0-1-1,0 1 0,0 0 1,-1-1-1,1 1 1,0 0-1,0-1 1,0 1-1,0 0 0,0-1 1,0 1-1,1-1 1,1 0 84,1-1 0,-1 1 0,1 0 1,-1 0-1,1 0 0,0 0 0,-1 0 0,1 1 1,0-1-1,0 1 0,0 0 0,0 0 0,5 0 1,21-4 527,-11-3-320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1:5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6054,'0'0'8183,"28"0"-8134,-12 0 2,0-1 0,0-1 0,0 0 0,21-5 0,-30 5-18,0-1-1,0 1 1,0-1-1,0-1 1,-1 1-1,1-1 1,-1 0-1,0 0 1,0-1-1,-1 0 1,10-10-1,-12 11-143,-1-1 0,0 0-1,0 1 1,0-1-1,0 0 1,-1 0-1,0 0 1,0 0-1,0 0 1,0 0 0,-1 0-1,0 0 1,0 0-1,-1-6 1,0 3-364,0-1 0,0 0 0,-1 0 0,0 1 0,0-1 0,-1 1 0,-5-10 0,6 13 214,-2-1 0,1 1-1,0 0 1,-1 1 0,0-1 0,0 1 0,-5-5 0,7 8 255,0-1-1,0 1 0,0-1 1,-1 1-1,1 0 0,-1 0 1,1 0-1,0 1 1,-1-1-1,0 0 0,1 1 1,-1 0-1,1-1 1,-1 1-1,1 0 0,-1 0 1,0 1-1,1-1 0,-4 1 1,4 1 25,0-1-1,1 1 1,-1-1 0,0 1-1,1-1 1,0 1 0,-1 0 0,1 0-1,0-1 1,0 1 0,0 0 0,0 0-1,0 0 1,0 1 0,1-1 0,-1 0-1,1 0 1,-1 0 0,1 4-1,-6 44 478,-2 36 413,-1 60 1342,10-144-2240,0 0 0,0 0-1,0 0 1,0 0-1,0-1 1,0 1 0,0 0-1,1 0 1,-1-1 0,1 1-1,-1-1 1,1 1 0,0-1-1,0 0 1,-1 1-1,1-1 1,0 0 0,0 0-1,0 0 1,0-1 0,0 1-1,0 0 1,0-1-1,1 0 1,-1 1 0,0-1-1,4 0 1,0 1 17,-1 0 0,1-1-1,-1 1 1,1-1 0,-1 0 0,1-1-1,-1 1 1,1-1 0,-1 0 0,11-4 0,-5-2-124,-1-1 1,1 0-1,12-14 1,-3 3-20,-19 19-29,9 24 96,-7-22 70,-1 1 0,1 0 1,0-1-1,-1 1 0,1-1 1,0 0-1,1 0 0,-1 0 0,0-1 1,0 1-1,1-1 0,-1 1 1,1-1-1,-1 0 0,7 0 0,58 2 587,-47-3-512,-19 0-88,-1 0 1,1 0-1,0-1 0,0 1 0,-1 0 1,1-1-1,0 1 0,0-1 0,-1 0 0,1 1 1,-1-1-1,1 0 0,0 0 0,-1 0 1,0 0-1,1 0 0,-1-1 0,0 1 0,1 0 1,-1-1-1,0 1 0,0-1 0,0 1 1,0-1-1,0 1 0,-1-1 0,1 0 1,0-1-1,1-4-92,0 0 0,-1 0 0,0 0 0,0 0 1,0-13-1,-3 19 71,0 0 0,0 1 0,-1-1 0,1 1-1,0-1 1,0 1 0,0 0 0,-1 0 0,1 0 0,0 0 0,-4 0 0,3 1-30,-139-1 245,143 34-764,1-33 565,-1 1-1,1-1 0,-1 0 1,1 1-1,-1-1 1,1 0-1,0 0 1,0 0-1,-1 0 1,1 0-1,0-1 0,0 1 1,0 0-1,0-1 1,0 1-1,0-1 1,0 0-1,3 0 0,43 1 294,-35-1-184,-5 0-89,1 0-1,-1 0 1,0-1-1,0 0 0,0 0 1,0-1-1,0 0 1,0-1-1,0 0 0,-1 0 1,1 0-1,12-9 1,-10 6 33,-7 4-17,1 0-1,-1-1 1,1 2 0,-1-1 0,1 0 0,0 1-1,0 0 1,0 0 0,0 0 0,0 0 0,0 1-1,0-1 1,0 1 0,0 0 0,6 1 0,-10-1 72,0-1-176,0 0 0,0 0 0,1 0 0,-1 0 1,0 0-1,-1 0 0,1 1 0,0-1 0,0 0 0,0 0 1,0 0-1,-1 0 0,1 0 0,0 1 0,-1-1 0,1 0 1,-1 0-1,1 1 0,-1-1 0,1 0 0,-1 0 0,-1 0 1,1 1-19,0 0 1,-1-1-1,1 1 0,0 0 1,-1 1-1,1-1 1,-1 0-1,1 0 1,0 1-1,-1-1 0,1 0 1,0 1-1,0 0 1,-1-1-1,1 1 1,0 0-1,-2 1 1,-3 1 91,0 0 1,0 1 0,0 0-1,1 0 1,0 1 0,-1-1-1,2 1 1,-1 0 0,0 1-1,1-1 1,0 1 0,1-1-1,-1 1 1,1 1 0,0-1-1,0 0 1,1 1 0,0-1-1,0 1 1,1 0 0,-1-1-1,2 1 1,-1 10 0,0-15 2,1 0 0,0 0 0,0 0 0,0 0 0,0 0 0,1 0 0,-1 0 0,1 0 0,-1 0 0,1-1 0,-1 1 0,1 0 0,0 0 0,0 0 0,0-1 0,0 1 0,0 0 0,0-1 0,1 1 0,-1-1 0,0 0 0,3 2 0,0-1 23,0 0 0,0-1 0,0 0-1,0 0 1,0 0 0,0 0 0,0-1 0,0 1 0,0-1 0,6-1 0,-6 1-15,0 0 0,0 0 0,0-1 0,0 1 1,0-1-1,0 0 0,0-1 0,0 1 0,0-1 0,-1 1 1,1-1-1,0 0 0,-1 0 0,0-1 0,1 1 0,-1-1 0,0 0 1,0 0-1,-1 0 0,1 0 0,0 0 0,-1 0 0,0-1 1,0 1-1,3-8 0,-1 0-13,0 0 0,0-1 0,-1 1 0,-1-1 0,0 0 0,-1 0 0,0-21 0,-1 32 435,0 45-315,3 127 147,-6 178 64,2-345-322,1 0 0,0-1 1,-1 1-1,0 0 0,0 0 1,0 0-1,-1 0 0,1-1 1,-4 6-1,4-8-8,0 1 0,0-1 0,0 0 0,0 0 0,0 1 1,-1-1-1,1 0 0,0 0 0,-1 0 0,1 0 0,-1 0 0,1-1 0,-1 1 1,0 0-1,1-1 0,-1 1 0,0-1 0,1 0 0,-1 1 0,0-1 0,-3 0 1,4-1-28,-1 0 0,1 0 0,-1 0 0,1 0 0,0 0 0,0 0 0,0-1 0,-1 1 0,1 0 0,0-1 0,1 1 0,-1-1 1,0 1-1,0-1 0,1 1 0,-1-1 0,1 0 0,-1 1 0,1-1 0,-1 0 0,1 1 0,0-4 0,-7-43-413,5-113 88,3 89 686,-1 71-339,0 0 0,0 1-1,0-1 1,0 0 0,0 1 0,0-1-1,0 0 1,0 1 0,0-1 0,0 0-1,0 0 1,0 1 0,1-1 0,-1 0-1,0 1 1,1-1 0,-1 1 0,0-1-1,1 0 1,-1 1 0,1-1 0,-1 1-1,1-1 1,-1 1 0,1-1 0,-1 1-1,1 0 1,-1-1 0,1 1 0,0-1-1,0 1 1,11-2-6626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1:5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4036,'0'0'4607,"3"-2"-3609,3-2-763,-1-1 0,1 1-1,-1-2 1,0 1 0,-1 0 0,1-1 0,-1 0-1,0 0 1,0 0 0,-1 0 0,3-9 0,22-31-197,-27 45-38,0-1 0,0 0 0,1 0-1,-1 1 1,0-1 0,1 0 0,-1 1-1,1-1 1,-1 1 0,1-1-1,0 1 1,0 0 0,0 0 0,0 0-1,0 0 1,0 0 0,0 0-1,0 1 1,3-2 0,-3 8 60,-1-1 0,0 1 1,0-1-1,0 0 0,-1 1 0,0 8 1,0 167 446,-1-178-477,-1-8 29,-2-10-58,4 1-43,0-1-1,1 1 0,0 0 0,1 0 0,1 0 1,4-16-1,-5 24 49,1 2 0,-1-1-1,1 0 1,0 0 0,0 1 0,0-1 0,1 1 0,0 0 0,0 0 0,0 1 0,0-1 0,0 1 0,1 0-1,-1 0 1,1 0 0,0 0 0,0 1 0,0 0 0,8-2 0,-7 1 4,0 1 0,0 0 1,0 1-1,0 0 0,1-1 0,-1 2 0,0-1 0,1 1 1,-1 0-1,10 1 0,-14 4 37,0 0-1,-1 0 0,0 0 1,0 0-1,0 0 1,-1 0-1,0 0 1,0 8-1,0-4 75,3 125 487,-3-93-3298,0-33-2739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2:1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3363,'0'0'7346,"0"-4"-6951,0 3-358,0 1 1,0-1 0,0 0-1,0 0 1,1 0 0,-1 1-1,0-1 1,0 0 0,1 0-1,-1 0 1,0 1 0,1-1-1,-1 0 1,1 1 0,-1-1-1,1 0 1,-1 1 0,1-1-1,-1 1 1,1-1 0,0 1-1,-1-1 1,1 1-1,0-1 1,0 1 0,-1 0-1,1-1 1,0 1 0,0 0-1,-1 0 1,1-1 0,0 1-1,1 0 1,37 1 337,570 78 404,285-45-469,-847-38-290,58-12 0,-62 8 16,84-4 0,55 15-69,188-6 151,24-8 123,-355 11-279,0-2 1,44-7-1,127-19 247,-139 19-92,1 4 1,107 5-1,-73 2 3059,-119-2-10484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2:2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1537,'0'0'8766,"15"-26"-4735,18-14-3534,-2-2 1,-1 0 0,28-59 0,-57 99-491,3-4 6,-1-1-1,0 1 1,-1-1-1,1 0 1,-1 0 0,-1 0-1,1 0 1,-1 0 0,0-9-1,-1 15-38,1 12-866,10 70 1089,-1 139 0,-3-45-14,-7-132-160,-1-32-19,1 1 0,0-1 0,1 0 0,0 0 0,1 0-1,0 0 1,0 0 0,7 16 0,-8-25-10,-1-1 8,0-1 0,1 1 0,-1-1 0,0 1 0,1-1 0,-1 1-1,1-1 1,-1 1 0,1-1 0,-1 0 0,1 1 0,-1-1 0,1 0 0,-1 1 0,1-1 0,-1 0 0,1 1 0,0-1 0,-1 0 0,1 0-1,-1 0 1,1 0 0,0 0 0,-1 0 0,1 0 0,0 0 0,-1 0 0,1 0 0,-1 0 0,2 0 0,-1 0-360,-1-77-6908,0 51 2825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2:2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3 228 2787,'0'0'7767,"0"79"-5792,-2 24-1037,2 76-376,0-177-564,0 0-1,0 1 1,1-1 0,-1 0-1,1 0 1,0 0-1,-1 0 1,1 0-1,0-1 1,0 1 0,0 0-1,1 0 1,-1 0-1,0-1 1,1 1 0,-1-1-1,1 1 1,-1-1-1,1 0 1,3 3-1,-1-2 27,0-1-1,0 1 1,0-1-1,0 1 1,0-1-1,0-1 0,0 1 1,0 0-1,1-1 1,4 0-1,-2 0 29,1-1 0,-1 1 1,1-1-1,-1-1 0,1 0 0,-1 0 0,1 0 0,-1-1 1,0 0-1,0 0 0,8-6 0,6-8-12,-1-1-1,-1 0 1,-1-1-1,0-1 0,-2-1 1,16-25-1,-23 31 21,-2 0-1,1-1 0,-2 0 1,0 0-1,-1 0 0,-1-1 1,0 0-1,-1 0 0,-1 0 1,0-26-1,-2 29-36,0 1-1,-1-1 1,-1 1-1,0 0 1,-1 0 0,-6-20-1,6 26-60,-1 0 0,1-1 0,-1 2 0,-1-1 0,1 0 0,-1 1 0,-1 0 0,1 0 0,-1 0 0,0 1 0,0 0 0,-9-6 0,4 4 27,-1 1 0,0 0-1,0 1 1,-1 0 0,1 1 0,-1 0 0,0 1 0,0 0 0,-1 1 0,1 1 0,0 0 0,-1 1 0,-14 1 0,26-1-5,0 0 1,0 1-1,0-1 0,0 0 1,1 1-1,-1-1 1,0 1-1,0 0 0,0 0 1,0-1-1,0 1 1,1 0-1,-1 1 0,0-1 1,1 0-1,-1 0 1,1 1-1,-1-1 0,-1 3 1,0 1-23,0-1 0,1 1 1,-1 0-1,1-1 0,0 1 0,0 0 1,-1 8-1,-1 5-756,2 0 0,0 1 0,0 24 0,2-23-1673,0 0-1611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2:2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0 537 2851,'0'0'1436,"4"-1"-929,7-5-312,1 0 1,-1 0-1,-1-1 0,1-1 1,-1 1-1,-1-2 0,1 1 1,-1-2-1,-1 1 0,8-11 1,0-2 255,-2 0 1,0-1 0,21-47 0,-30 53-469,-1 0 0,-1-1 0,0 1 1,-1-1-1,-1 0 0,-1 0 0,-3-29 0,1-8-41,2 45-10,0 4 76,0 0 0,0 0 0,0 1 0,-1-1 0,-2-11 1,2 16 42,1 0 0,-1 0 0,0-1 0,1 1 1,-1 0-1,0 0 0,0 0 0,0 0 0,0 0 1,0 0-1,0 0 0,0 0 0,0 0 0,0 0 1,0 0-1,0 1 0,-1-1 0,1 0 0,0 1 1,0-1-1,-1 1 0,1 0 0,0-1 0,-1 1 1,1 0-1,-1 0 0,1 0 0,0 0 0,-2 0 1,0 0-21,0 0 0,0 0 0,0 1 0,0-1 0,1 1 0,-1 0 0,0 0 0,1 0 0,-1 0 0,0 0 0,1 0 0,-1 1 0,1-1 0,0 1 0,-1 0 0,1 0 0,0-1 0,-3 5 0,1 0-19,0-1 0,1 0 0,0 1 0,0 0 0,0 0 0,1 0 0,0 0 0,-2 7 0,0 10-3,0 1-1,2-1 0,0 37 1,0-11 4,1-28 39,1 1 0,0 0 0,1-1 0,5 23 0,-5-38-66,1-1 1,-1 1 0,1-1 0,0 0-1,1 0 1,-1 0 0,1 0 0,0 0-1,0 0 1,0-1 0,1 1 0,0-1-1,0 0 1,0 0 0,0 0 0,0-1 0,1 0-1,0 0 1,-1 0 0,8 3 0,-5-3 63,1 0 0,0 0 0,-1-1 0,1 0 0,13 1 0,-18-2-58,0-1-1,-1 0 1,1 0-1,0 0 1,-1 0-1,1 0 1,0-1-1,-1 1 1,1-1-1,-1 0 1,1 0 0,-1 0-1,1 0 1,-1 0-1,0-1 1,1 1-1,-1 0 1,0-1-1,0 0 1,3-3-1,14-25-351,7-7 154,-24 36 210,0 1-1,1 0 1,-1 0-1,0 0 0,0 0 1,0 0-1,1 0 0,-1 1 1,0-1-1,0 1 1,0-1-1,0 1 0,0 0 1,0 0-1,0 0 1,0 0-1,3 2 0,20 7 187,-15-9-266,0 0-1,0 0 0,0-1 0,0-1 0,0 1 1,0-2-1,0 1 0,0-1 0,0-1 0,-1 0 1,1 0-1,12-7 0,2-5 355,-24 14-183,-1 0 0,1 0 0,0 0 0,-1 0 1,1 1-1,0-1 0,-1 0 0,1 0 0,-1 0 1,0 0-1,1 1 0,-1-1 0,1 0 1,-1 1-1,0-1 0,0 0 0,-1 0 0,-73-27 764,68 27-807,1-1 0,-1 1 0,0 0 0,0 1 0,1-1 0,-1 1 0,0 1 0,0-1 0,0 1 0,-7 2 0,11-1-51,0-1-1,0 1 1,0 0 0,0 0-1,0 0 1,1 1-1,-1-1 1,1 1 0,-1 0-1,1-1 1,0 1 0,0 0-1,0 0 1,0 0-1,1 1 1,-1-1 0,1 0-1,-2 7 1,-1 2 0,1 0 0,0 1 0,-2 24 0,4-24-5,0-5-11,1 1-1,-1-1 0,1 0 0,1 1 0,-1-1 0,4 15 0,-3-21 15,0 1-1,0-1 1,1 0-1,-1 0 1,0-1-1,1 1 1,-1 0-1,1 0 1,-1-1-1,1 1 1,0-1-1,-1 1 1,1-1-1,0 0 1,0 1-1,0-1 1,0 0-1,1 0 1,-1-1-1,0 1 0,0 0 1,0-1-1,1 1 1,-1-1-1,0 0 1,1 0-1,-1 0 1,0 0-1,3 0 1,3-1 4,0 1 1,-1-1 0,1 0-1,-1 0 1,1-1-1,-1 0 1,0 0-1,1-1 1,-1 0-1,0 0 1,-1-1 0,1 0-1,-1 0 1,1 0-1,-1-1 1,-1 0-1,1 0 1,-1 0-1,1-1 1,6-11 0,-5 8-19,0 0 0,-1 0 0,0-1 0,0 0 1,-1 0-1,-1 0 0,1-1 0,-2 1 1,0-1-1,0 0 0,-1 0 0,2-21 1308,-1 69-1570,7 15 442,4 16 105,-3 0 1,2 94 0,-13-2 22,0-160-286,0 1-1,-1 0 1,1 0-1,0 0 1,0 0 0,-1 0-1,1-1 1,-1 1-1,1 0 1,-1 0-1,1-1 1,-1 1-1,1 0 1,-1-1-1,1 1 1,-1 0 0,0-1-1,1 1 1,-1-1-1,0 1 1,0-1-1,1 0 1,-1 1-1,0-1 1,0 0-1,0 1 1,0-1 0,0 0-1,1 0 1,-1 0-1,0 0 1,0 0-1,0 0 1,0 0-1,0 0 1,0 0-1,1 0 1,-3-1 0,1 1 6,0 0 0,1 0 1,-1-1-1,0 1 1,0-1-1,0 1 0,1-1 1,-1 0-1,0 1 0,1-1 1,-1 0-1,1 0 1,-1 0-1,1 0 0,-1-1 1,1 1-1,0 0 1,-1-1-1,0-1 0,-6-21-271,1-1-1,2 1 0,0-1 0,2 0 0,0-1 0,2 1 1,3-45-1,-1 17-3,-1 52 257,0 0 0,1-1 0,-1 1 0,1 0 0,-1 0 0,0 0 0,1 0 0,0 0 0,-1 0 0,1-1 0,0 1 0,-1 0 0,1 1 0,0-1 0,0 0 0,0 0 0,0 0 1,0 0-1,0 1 0,0-1 0,0 0 0,0 1 0,0-1 0,0 1 0,0 0 0,1-1 0,-1 1 0,0 0 0,2-1 0,40-3-1085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0:0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1 368 1698,'0'0'8995,"0"-40"-4452,0 13-4398,1 0 0,1 1 0,1-1 0,1 1 0,15-50 0,-11 44-143,-7 25 6,0 0 1,0 1-1,1-1 0,0 1 1,0-1-1,0 1 0,1 0 1,0 0-1,7-10 0,-4 13-32,0 1 0,0 0-1,0 0 1,0 1 0,1 0-1,-1 0 1,0 1 0,1-1-1,-1 1 1,0 1-1,13 1 1,7-1-185,-23 0 194,0-1 1,0 1 0,0 0 0,0 0-1,0 0 1,0 0 0,-1 0 0,1 1 0,0 0-1,-1-1 1,1 1 0,-1 0 0,0 0-1,0 0 1,1 0 0,2 4 0,34 49 229,-22-30-66,-11-16-121,0 1 1,-1 0-1,0 1 0,0-1 0,-1 1 0,0 0 0,-1 0 0,0 0 0,1 16 1,0 14 367,-1 54 1,-3-86-351,0-8 344,0-17-438,0-184-64,0 194 78,0 1 1,0-1-1,1 0 1,0 0-1,0 1 0,0-1 1,1 0-1,0 1 1,0 0-1,0-1 0,1 1 1,-1 0-1,1 0 1,1 0-1,-1 1 1,1-1-1,0 1 0,0 0 1,0 0-1,0 0 1,1 0-1,-1 1 0,10-6 1,-6 6 30,1 0-1,-1 0 1,0 0 0,1 1 0,0 1 0,-1-1-1,1 1 1,0 1 0,11 0 0,-15 1 2,0 0-1,0 0 1,0 0 0,-1 1 0,1 0-1,0-1 1,-1 2 0,1-1 0,-1 0-1,0 1 1,0 0 0,0 0 0,0 0-1,0 1 1,-1-1 0,0 1 0,1 0 0,-1 0-1,-1 0 1,1 0 0,2 6 0,1 0 32,0 1 0,-1 1 1,0-1-1,0 1 1,-2 0-1,1 0 1,2 20-1,4 37-24,-5-43 138,-1-1 1,0 31-1,-5-29-11,1-13-119,0 0 0,0 0 0,1 0 0,4 17-1,-5-30-39,0-1-1,0 0 0,0 0 0,0 1 1,0-1-1,0 0 0,1 0 0,-1 1 1,0-1-1,0 0 0,0 0 1,0 1-1,1-1 0,-1 0 0,0 0 1,0 0-1,1 1 0,-1-1 1,0 0-1,0 0 0,1 0 0,-1 0 1,0 0-1,0 0 0,1 0 0,-1 1 1,0-1-1,1 0 0,-1 0 1,0 0-1,0 0 0,1 0 0,-1 0 1,0 0-1,1 0 0,-1-1 1,0 1-1,0 0 0,1 0 0,-1 0 1,0 0-1,1 0 0,-1 0 1,0 0-1,0-1 0,1 1 0,-1 0 1,0 0-1,0 0 0,0-1 0,1 1 1,-1 0-1,0 0 0,0-1 1,12-18-2767,3-20-3796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0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2 132 6790,'0'0'5301,"0"0"-5261,0 0 1,-1-1-1,1 1 0,0 0 0,0-1 0,0 1 0,0 0 0,0-1 0,0 1 0,0 0 0,0-1 0,0 1 0,0 0 0,0-1 0,0 1 0,0 0 0,0-1 0,0 1 0,0 0 0,0-1 0,1 1 0,-1 0 0,0 0 0,0-1 0,0 1 0,0 0 0,1-1 1,-1 1-1,0 0 0,0 0 0,1-1 0,-1 1 0,0 0 0,1 0 0,-1 0 0,52-4 300,1-2 0,-2-2 0,1-3 0,77-26 0,79-16-225,-198 50-452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2:3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10 135 5349,'0'0'7009,"-10"-10"-5487,10 8-1514,0-1-1,0 0 1,0 0 0,1 0 0,-1 0 0,1 0 0,0 0-1,0 1 1,0-1 0,0 0 0,0 1 0,0-1-1,1 1 1,-1-1 0,1 1 0,0-1 0,-1 1 0,1 0-1,5-4 1,-1 2-49,0 0 1,1 1-1,-1 0 1,1 0-1,0 0 0,11-2 1,-17 4 25,0 1 0,0 0 1,0-1-1,1 1 1,-1 0-1,0 0 0,0 0 1,0 0-1,0 0 1,0 0-1,0 0 0,1 1 1,-1-1-1,0 0 1,0 0-1,0 1 0,0-1 1,0 1-1,0-1 1,0 1-1,0-1 0,0 1 1,0 0-1,0 0 1,-1-1-1,1 1 0,1 1 1,0 1 9,0 0 1,0 1-1,-1-1 0,1 0 1,-1 1-1,0-1 1,0 1-1,0-1 0,0 5 1,2 13 145,-1 1 0,-2 31 1,-1-37-31,1-12 391,4-33-353,28-90-208,-31 116 36,0 0 0,0 0 0,1 0 0,0 0 0,-1 0 0,1 0 0,0 0 0,0 1 0,1-1 0,-1 1 0,0-1 0,1 1 0,0 0 0,-1 0 0,1 0 0,0 1 0,0-1 0,4-1 0,1 0-40,0 1 0,0 1 1,0-1-1,0 1 1,0 1-1,13-1 1,-20 2 74,0-1 0,0 1 1,0-1-1,1 0 0,-1 1 0,0 0 0,0-1 1,0 1-1,0 0 0,0-1 0,0 1 1,0 0-1,0 0 0,-1 0 0,1 0 1,0 0-1,0 0 0,-1 0 0,1 0 0,-1 0 1,1 0-1,-1 0 0,1 1 0,-1-1 1,0 0-1,1 0 0,-1 0 0,0 1 1,0-1-1,0 2 0,3 46 556,-3-41-415,0 23 112,1-17-209,0 0 1,-2-1-1,1 1 1,-2 0-1,0-1 1,0 1 0,-1-1-1,-5 14 1,6-20 11,0 1-387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2:3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9 5830,'0'0'5525,"-14"-8"-3902,6 8-1611,0 1 1,-1 1 0,1 0 0,0 0 0,0 0 0,0 1 0,0 0-1,1 1 1,-1 0 0,1 0 0,-8 6 0,-5 4-6,2 1 0,-31 30 1,46-41-12,0-1 0,1 1-1,-1 0 1,1 0 0,0 1 0,0-1 0,0 0 0,0 1 0,1-1 0,0 1 0,0-1 0,-1 10-1,1 61 99,2-44 58,-1-29-150,0 0 0,0-1-1,0 1 1,0 0 0,1 0 0,-1-1 0,0 1 0,1 0 0,-1-1-1,1 1 1,0 0 0,-1-1 0,1 1 0,0-1 0,0 1-1,0-1 1,0 1 0,0-1 0,0 0 0,1 1 0,-1-1 0,0 0-1,1 0 1,-1 0 0,1 0 0,-1 0 0,1 0 0,-1-1-1,4 2 1,3 0 23,-1-1 0,0 0 0,1 0 0,-1-1 0,14-1 0,-4 1-321,-16 0 210,0 0-1,0 0 1,0-1 0,0 1-1,0 0 1,-1 0-1,1 0 1,0-1 0,0 1-1,0 0 1,-1-1 0,1 1-1,0-1 1,-1 1-1,1-1 1,0 1 0,-1-1-1,1 1 1,0-1-1,0-1 1,5-9-5456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2:3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1634,'0'0'8605,"23"-6"-5648,-18 2-2801,1-1-1,-2 0 1,1 1-1,0-2 1,-1 1-1,0 0 1,0-1-1,0 0 1,-1 0-1,0 0 1,0 0-1,-1-1 1,0 1-1,0-1 1,2-11-1,-3 58-411,0 73 651,-12-88-662,1-7-2557,10-12-459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1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37 9865,'0'0'4821,"5"-5"-4565,-1-2-129,-2 5-55,-1 0 0,1 0 0,0 0 0,-1 0 0,1 0 0,0 0 0,0 0 0,0 1 0,0-1 0,1 1 0,-1-1 0,4-1-1,-87 54 2236,-9-10-2289,2 3 1,2 4 0,-127 93-1,200-131-17,7-6 7,0 1-1,0 0 0,0 0 0,1 0 0,-1 1 1,1 0-1,-5 8 0,10-14 5,0 1 0,0-1 0,0 0-1,-1 1 1,1-1 0,0 0 0,0 1 0,0-1 0,0 0-1,0 1 1,0-1 0,0 1 0,0-1 0,0 0 0,1 1-1,-1-1 1,0 0 0,0 1 0,0-1 0,0 0 0,0 1-1,1-1 1,-1 0 0,0 1 0,0-1 0,1 0 0,-1 0 0,0 1-1,0-1 1,1 0 0,-1 0 0,0 0 0,1 1 0,-1-1-1,0 0 1,1 0 0,-1 0 0,0 0 0,1 0 0,-1 1-1,0-1 1,1 0 0,-1 0 0,0 0 0,1 0 0,-1 0-1,1 0 1,-1 0 0,25 2 68,-20-2-62,299 4 75,-195-5-4473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1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 6086,'0'0'7602,"-10"0"-6198,107 2 583,-32 0-1494,80-7 0,-121-2-1710,-10-1-4348,-12 6 4067,10-3-7678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1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9993,'0'0'6278,"4"-31"-4607,80-128-1276,-64 134-436,-20 24 35,1 0 0,0 1 0,0-1 0,0 0-1,0 1 1,0-1 0,0 1 0,0-1 0,0 1-1,0-1 1,0 1 0,0-1 0,0 1 0,0 0-1,0 0 1,0 0 0,0 0 0,0 0 0,0 0 0,1 0-1,-1 0 1,0 0 0,0 0 0,0 0 0,0 1-1,1-1 1,0 3 28,-1 0 0,1-1 1,-1 1-1,0 0 0,0 0 0,0 0 0,0 0 0,0 0 1,-1 0-1,1 0 0,-1 0 0,0 0 0,0 4 0,1 0 10,5 188 509,-6-157-778,0-38 141,0-9-320,0 3 368,0-33-194,1 0-1,8-48 1,-6 75 256,-1 0 1,1 0-1,1 0 0,0 0 0,1 1 1,0 0-1,1 0 0,0 0 1,1 1-1,0 0 0,14-16 0,-19 25 8,0-1 0,-1 0 0,1 1 0,0-1 0,0 1-1,0 0 1,1 0 0,-1 0 0,0 0 0,0 0-1,1 0 1,-1 0 0,1 1 0,-1-1 0,0 1 0,1 0-1,-1 0 1,1 0 0,-1 0 0,1 0 0,-1 0 0,0 1-1,1-1 1,-1 1 0,1-1 0,-1 1 0,0 0 0,0 0-1,1 0 1,-1 0 0,0 1 0,0-1 0,0 1 0,0-1-1,0 1 1,-1 0 0,1-1 0,0 1 0,-1 0-1,0 0 1,1 0 0,-1 0 0,0 0 0,2 5 0,9 36-108,-1-1 1,-3 2-1,5 71 1,-12-79-4405,-1-14-2049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2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32 8584,'0'0'3502,"0"-5"-3043,0-10-302,0 4 4742,-32 45-4798,-5 5-66,-67 55-1,83-77-27,-1-2-1,0 0 0,-1-2 0,0 0 1,-32 12-1,39-17 91,18-1 131,30 3 241,-27-9-436,65 10 310,0-3 0,0-3 0,74-4 0,-113-1-321,-30 0 4,-21 14-9325,2-5 3891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2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4324,'0'0'8782,"9"5"-3419,30 16-4886,-20-17-416,-1 0 1,0-2-1,1 0 0,-1-1 1,1 0-1,0-2 1,-1 0-1,1-1 0,-1-1 1,1-1-1,21-7 1,-38 10 607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2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8296,'0'0'7735,"16"-21"-6363,-5-1-1328,4-11-80,1 1 0,27-39 0,-41 68 46,0 1 1,0 0-1,1-1 0,-1 1 0,1 0 1,-1 0-1,1 1 0,0-1 0,-1 0 1,1 1-1,0 0 0,0 0 1,0-1-1,0 2 0,0-1 0,0 0 1,0 1-1,1-1 0,-1 1 0,0 0 1,0 0-1,0 0 0,1 1 0,-1-1 1,5 2-1,-6 2 22,0 0 1,0 0-1,0 0 0,-1 0 0,0 0 1,1 1-1,-2-1 0,2 9 1,0-5 23,6 43 38,-7-40-67,0 0 0,1 0 0,1-1 0,-1 1 0,2 0 0,6 15 0,-7-28-131,-1-1 1,1 0-1,-1 0 0,0 0 0,0 0 1,0 0-1,-1 0 0,3-6 1,-1 4 0,15-33 94,27-46-79,-41 77 105,0 1-1,0-1 1,1 1 0,0 1-1,0-1 1,1 1 0,0 0-1,-1 0 1,10-6 0,-13 10 17,-1 0 0,1 0 1,0 1-1,-1-1 1,1 0-1,0 1 0,0-1 1,-1 1-1,1-1 0,0 1 1,0 0-1,0 0 0,0 0 1,-1 0-1,1 0 1,0 0-1,0 0 0,0 0 1,0 1-1,-1-1 0,1 1 1,0 0-1,0-1 1,-1 1-1,1 0 0,-1 0 1,1 0-1,-1 0 0,1 0 1,-1 0-1,1 1 0,-1-1 1,0 0-1,0 1 1,0-1-1,1 1 0,-2-1 1,1 1-1,0 0 0,0-1 1,0 1-1,-1 0 1,1 0-1,0 1 0,3 12 77,0 0 0,-1 0-1,0 0 1,0 19 0,-1-19 84,12 139 323,-12-89-7826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0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7 359 2723,'0'0'8808,"-7"-31"-6390,9 20-2293,-1 0 0,1 0 0,1 1 0,0-1 0,0 1-1,1 0 1,0 0 0,11-17 0,4-6-100,27-34 1,-43 62-49,0 0 0,0 0-1,1 1 1,0-1 0,0 1 0,0 0 0,0 0 0,1 0 0,-1 1 0,1-1 0,0 1 0,0 0 0,0 1 0,1-1 0,-1 1 0,1 0 0,-1 0 0,1 1 0,0-1 0,-1 2 0,9-2-1,-13 3 19,0-1-1,0 1 1,0-1-1,0 1 1,0-1-1,0 1 1,0 0-1,0 0 1,0-1-1,0 1 1,0 0-1,-1 0 1,1 0-1,0 0 1,-1 0-1,1 0 1,0 0-1,-1 0 1,1 0-1,-1 1 1,0-1-1,1 0 1,-1 0-1,0 0 0,0 0 1,0 2-1,7 39 63,-7-35-29,4 44 216,-2 0 0,-5 64 0,0-96-57,0-28 148,0-29-270,6 17-84,0-1-1,2 0 1,0 1 0,1 0 0,2 0-1,0 0 1,1 1 0,1 1-1,0-1 1,2 2 0,0-1-1,20-22 1,-30 39 13,-1 0 0,0 1 1,1-1-1,-1 0 0,1 0 0,0 1 0,-1-1 0,1 1 0,0 0 1,0-1-1,0 1 0,0 0 0,0 0 0,0 0 0,0 0 0,0 0 0,1 1 1,-1-1-1,0 1 0,0 0 0,1-1 0,3 1 0,-4 1 1,0 0-1,0 0 1,0 0-1,0 0 1,0 1-1,-1-1 1,1 0-1,0 1 1,-1-1-1,1 1 1,-1 0-1,0 0 1,1-1-1,-1 1 1,0 0-1,0 0 1,0 0-1,-1 0 1,1 0-1,0 0 1,-1 1-1,1 1 1,5 20 123,-2 1 1,-1 0 0,0 0 0,-2 30 0,-1-24-13,9 56 0,-3-77-827,1-21-4681,-1-7-1533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0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7047,'0'0'5092,"7"-15"-4547,25-45-267,-29 56-253,0 0 0,0 0 0,1 0 1,-1 0-1,1 0 0,0 1 1,0-1-1,0 1 0,1 0 0,-1 0 1,1 1-1,-1-1 0,1 1 0,0 0 1,0 0-1,5-1 0,3 1 45,0-1 0,1 2 0,-1-1 0,15 2 0,20-1-45,-26-1 2,-1 2 0,40 4 1,-59-3-28,1 0 1,-1 0 0,0 0 0,0 0-1,0 0 1,0 0 0,0 0 0,0 1-1,0-1 1,0 1 0,0 0-1,0-1 1,-1 1 0,1 0 0,-1 0-1,1 0 1,-1 0 0,0 0 0,0 0-1,0 1 1,0-1 0,0 0-1,0 3 1,11 59 78,-11-52-52,3 37 111,-4 85 1,-2-125-127,1 0-1,-1 0 0,-1-1 1,1 1-1,-1-1 1,-1 1-1,0-1 0,0 0 1,-1-1-1,1 1 0,-12 12 1,8-10 89,0-1 0,0 0 0,-1-1 0,-1 0 0,1 0 0,-1-1 0,0-1 0,-15 8 0,24-14-91,0 1-1,0-1 1,0 1-1,0-1 1,0 0-1,-1 0 1,1 0-1,0 1 0,0-1 1,0 0-1,-1 0 1,1-1-1,0 1 1,0 0-1,0 0 0,0-1 1,-1 1-1,1 0 1,0-1-1,0 1 1,0-1-1,0 0 0,0 1 1,0-1-1,0 0 1,0 1-1,0-1 1,0 0-1,1 0 1,-1 0-1,0 0 0,0 0 1,1 0-1,-1 0 1,0-1-1,-1-2-63,0 0 0,1 0-1,-1 0 1,1 0 0,0 0 0,0 0-1,0 0 1,1 0 0,-1-6 0,1 9-325,17 1-338,2 0 643,0 0-1,0 1 0,0 1 0,28 6 1,-40-6 50,-1 0 0,1 1 0,-1 0 0,0 0 1,0 0-1,0 1 0,0 0 0,-1 0 0,1 1 1,-1-1-1,0 1 0,-1 0 0,1 1 0,-1-1 0,0 1 1,4 6-1,0 3 35,0 1 0,-1 0 0,-1 0 0,0 0 0,-2 1 0,0-1 0,4 28 0,-4 8 110,-2 60-1,-3-69 293,1-40-374,0 0 1,0-1-1,0 1 1,-1 0-1,1 0 1,-1-1-1,0 1 1,0 0-1,0-1 1,0 1-1,0-1 1,-1 1-1,1-1 1,-1 0 0,0 0-1,1 1 1,-1-1-1,-4 3 1,1-2 18,1 1 1,-1-1-1,-1 0 1,1-1 0,0 1-1,-1-1 1,1 0-1,-10 2 1,-8 0 115,0-1 1,-1-1-1,-32-1 0,46-1-110,4 0-50,0-1 0,0 1 0,-1-1 0,1-1 0,0 1-1,0-1 1,0 0 0,0-1 0,0 1 0,1-1 0,-1 0 0,-6-5 0,9 6-227,-1-1 1,1 0-1,0 0 1,0 1 0,1-2-1,-1 1 1,1 0-1,-1 0 1,1-1-1,0 1 1,0-1 0,1 0-1,-1 0 1,1 0-1,-1 1 1,1-1 0,1-1-1,-1 1 1,0-7-1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0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15 4004,'0'0'5434,"-13"-15"-250,-9 16-5192,1 0 0,-1 1 0,1 1 0,0 1 0,-26 8 0,39-9 2,-1 0 0,0 1 0,1-1 0,0 1 0,0 1 0,0 0 0,0 0 0,1 0-1,0 1 1,0 0 0,1 1 0,-1-1 0,1 1 0,-9 15 0,12-13-1,0 1-1,1-1 1,1 0 0,0 1-1,0-1 1,0 1 0,2-1-1,-1 0 1,2 12 0,0 15-59,-2-34 57,1 1 0,-1-1 0,0 1 0,1-1 0,0 1 0,-1-1 0,1 0 0,0 1 0,0-1 0,0 0 0,1 0 0,-1 1 0,1-1 0,-1 0 0,1 0 0,-1-1 0,1 1 0,0 0 0,0 0 0,0-1 0,0 0 0,0 1 0,1-1 0,-1 0 0,0 0 0,0 0 0,1 0 0,-1 0 0,1 0 0,-1-1 0,1 0 0,-1 1 0,3-1 0,10 2 64,0-1 0,0-1 0,0 0-1,20-3 1,-33 2-173,0 0 1,-1 0-1,1 0 0,0 0 0,-1-1 0,1 1 0,-1 0 1,0-1-1,1 1 0,-1-1 0,0 1 0,0-1 1,0 1-1,0-1 0,0-2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0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1 198 705,'0'0'11691,"2"-4"-10362,8-11-588,1-1 0,1 2 0,18-19 0,-18 22-729,-1-1 0,-1 0 0,0-1 0,0 0 0,-2 0 0,14-28 0,-36 96-5,2 0 0,-9 101 1,20-141-149,-4 53 182,9-26-3550,3-31-148,7-5-3502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0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5349,'0'0'8574,"4"0"-8190,0 0-315,25 0 376,0 0 1,0-2-1,0-1 0,37-9 0,-41 6-323,-20 6-123,0-1-1,0 0 1,0 0-1,0 0 1,0-1-1,0 0 1,0 0-1,0 0 1,7-6-1,-11 8-307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2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3 4100,'0'0'4420,"-14"-1"-331,-20 0-2866,24 2-1080,0 0-1,0 1 1,0 0 0,0 0 0,0 2 0,0-1-1,1 1 1,-1 0 0,1 1 0,0 0 0,-12 10-1,-15 12 216,-43 42 0,50-42-241,-12 6 102,28-24-42,0 2 1,1-1-1,-17 20 1,5-5-21,19-19-117,0-1-1,0 0 1,0 1 0,1 0-1,-5 7 1,7-10-56,1-3 150,62-3-108,-1-2 43,71-16 0,-69 10 316,-24 5-216,0 2 0,50 0 1,-87 4 22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3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0 160,'0'0'8232,"-5"12"-272,4-6-8329,1-3 583,0 18-176,0-21-61,0 1 1,0-1-1,0 1 1,0-1-1,0 1 1,0-1-1,0 1 1,0-1-1,0 1 0,1-1 1,-1 1-1,0-1 1,0 1-1,0-1 1,1 1-1,-1-1 1,0 0-1,1 1 1,-1-1-1,0 1 0,1-1 1,-1 0-1,1 1 1,-1-1-1,1 0 1,-1 0-1,0 1 1,1-1-1,-1 0 0,1 0 1,0 1-1,5 3-196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3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3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0 769,'-1'69'1537,"-4"-56"3034,-2-16-1354,7 2-3008,0 1-1,-1 0 1,1-1 0,-1 1-1,1-1 1,0 1 0,-1-1 0,1 1-1,0-1 1,0 1 0,0-1-1,-1 0 1,1 1 0,0-1 0,0 1-1,0-1 1,0 1 0,0-1-1,0 0 1,0 1 0,0-1 0,0 1-1,0-1 1,0 1 0,0-1-1,0 1 1,1-1 0,-1 0 0,0 1-1,0-1 1,1 1 0,-1-1-1,14-5-142,0 2-1,0-1 0,0 2 0,1 0 1,-1 0-1,1 2 0,0 0 0,19 1 1,85-20 254,-118 20-267,-1-2 55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3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0 247 352,'0'0'10202,"0"-46"-7186,1 38-2982,1 1 0,-1 0 0,1 1 0,0-1 0,1 0 0,-1 0 0,1 1 0,1 0 1,-1-1-1,1 1 0,0 1 0,8-10 0,1 0 134,1 0 0,0 1 1,23-17-1,-35 30-63,0-1 0,0 0 0,0 1-1,0-1 1,0 1 0,1 0 0,-1 0 0,1-1 0,-1 2 0,0-1 0,5-1 0,-6 3-42,0-1 0,0 0 1,0 1-1,0 0 0,0-1 0,0 1 1,0 0-1,0-1 0,0 1 1,0 0-1,0 0 0,0 0 1,-1 0-1,1 0 0,0 0 1,-1 0-1,1 0 0,0 0 1,-1 0-1,1 0 0,-1 0 0,0 0 1,1 1-1,-1-1 0,0 0 1,0 2-1,5 22 107,-1 1 0,-1 0 0,-1 0 0,-1 0 0,-4 35 0,1 4 11,2-64-165,0-12-1233,0-11 1084,1-1 0,1 1-1,1 0 1,11-43 0,-11 56 144,1-1 0,-1 1 0,2 0 0,-1 0 0,1 0 0,1 1 0,-1-1 0,1 1 0,1 1 0,0-1 0,0 1 0,0 0 0,14-9 0,-18 14 39,1 1 1,-1 0 0,0 0-1,1 0 1,-1 1 0,1-1 0,-1 1-1,1 0 1,-1 0 0,1 0-1,-1 0 1,0 0 0,1 1 0,-1 0-1,1 0 1,-1 0 0,0 0-1,1 0 1,-1 1 0,0-1 0,0 1-1,0 0 1,0 0 0,-1 0-1,6 5 1,0 7 57,0 1-1,-1 0 1,-1 0 0,0 1-1,-1 0 1,-1 0 0,-1 0-1,0 1 1,-1-1 0,0 1-1,-2 30 1,0-45-167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3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8520,'0'0'10725,"1"-29"-11894,1 20 1050,1-1 0,0 1 0,0 0 0,1 0 0,1 0 0,-1 1 0,7-9 0,0-2-125,-10 16 297,-1 3 150,1 1-183,1 0 0,-1 0 0,1 0 0,-1 0 0,0 0 0,0 0 0,0 0 0,1 1 0,-1-1 1,0 0-1,0 1 0,-1-1 0,1 1 0,0-1 0,0 1 0,-1 0 0,1-1 0,-1 1 0,0 0 0,1 2 0,1 2 72,5 17 55,0 1 1,-2-1-1,5 49 1,-7-9-4256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3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46 6662,'0'0'6284,"1"-4"-5649,-1 3-587,-1-27 2121,0 27-2192,0 0 0,1 1 1,-1-1-1,0 0 1,-1 0-1,1 0 1,0 1-1,0-1 0,0 1 1,0-1-1,0 1 1,-1-1-1,1 1 1,0-1-1,-1 1 0,1 0 1,0 0-1,0 0 1,-1 0-1,1 0 1,0 0-1,-3 0 0,-22 0 96,20-1-114,0 0-1,0 1 0,0 0 0,0 0 1,1 0-1,-1 1 0,0 0 1,0 0-1,0 0 0,1 1 0,-1 0 1,1 0-1,-1 0 0,1 1 1,0 0-1,0 0 0,-5 4 0,-1 4 211,1 0-1,0 2 1,1-1-1,1 1 1,0 0-1,0 1 1,1 0-1,-8 24 1,3-1 178,1 1 0,-7 47 0,14-16 790,5-68-1121,0 0 0,0 0 1,0 0-1,-1 0 1,1 0-1,0-1 0,0 1 1,0 0-1,0-1 0,0 1 1,1 0-1,-1-1 1,0 1-1,0-1 0,0 0 1,0 1-1,1-1 0,-1 0 1,2 0-1,26 6 68,-6-3-62,1-2 0,0-1 0,0 0 0,0-2 1,0-1-1,0-1 0,-1-1 0,0-1 0,0-1 0,0 0 1,-1-2-1,41-23 0,-50 27-195,7-2-279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0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1 419 5413,'0'0'5579,"1"-4"-4773,20-74 1787,-19 65-2468,0 0 1,1-1-1,1 1 0,0 1 1,1-1-1,0 1 0,1 0 1,0 0-1,1 0 0,12-14 1,-7 11-122,1 0 1,1 2-1,0-1 1,1 2-1,0 0 1,1 0-1,0 2 1,1 0-1,0 1 1,1 1-1,0 0 1,0 1-1,1 1 1,-1 1-1,1 1 1,0 0-1,1 2 1,26-1-1,-44 3-4,8-1 7,1 1 0,0 0 0,0 1 0,0 1 0,-1-1 0,14 5 0,-21-4-5,1 0 0,0 0 1,0 0-1,-1 1 0,1-1 1,-1 1-1,0 0 1,1 0-1,-1 0 0,-1 1 1,1-1-1,0 0 0,-1 1 1,0 0-1,0 0 1,0 0-1,0 0 0,-1 0 1,2 4-1,3 22 45,-1 0 0,-1 1 0,-1-1 0,-2 0 0,-3 32 0,2-37-25,-1-57-156,3-47-219,-1 74 340,0-1-1,0 0 0,0 1 1,1-1-1,0 1 0,0 0 0,1 0 1,0 0-1,0 0 0,0 0 1,6-8-1,8-5-17,0 0 1,1 1-1,1 1 0,27-19 1,-35 29 33,-1 0 1,1 1-1,0 0 0,0 1 1,1 0-1,-1 1 1,1 0-1,0 0 1,0 1-1,0 1 1,14 0-1,-17 1 4,3 0 21,1 0-1,0 1 1,21 4-1,-29-4-15,0 1 0,0 0-1,0 0 1,0 0-1,0 1 1,-1 0-1,1 0 1,-1 0 0,0 0-1,1 1 1,5 7-1,-2-1 18,-1 0-1,0 0 1,0 1 0,-1-1-1,-1 1 1,0 1-1,-1-1 1,0 1 0,0 0-1,-1 0 1,-1 0-1,2 14 1,-1 22 234,-4 88 1,-2-53-170,3-79-1075,12-39-11736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3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20 4933,'0'0'9390,"-4"-20"-4078,-1 21-5323,1-1 1,-1 1 0,1 0-1,0 0 1,-1 1-1,1-1 1,0 1 0,-1 0-1,1 0 1,0 0 0,1 1-1,-6 2 1,-45 44-199,30-26 168,4-5 43,-1 2 6,-1-1-1,0-1 1,-32 19-1,58-33 122,15 0 52,24 0 64,82-3 678,-96-1-4668,1 0-4782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3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5349,'0'0'8253,"-2"8"-3018,4-2-4763,7-4-318,1-1 1,0 1-1,0-2 1,0 1-1,18-3 1,16 2 204,24 3 85,0-1-3738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4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8 220 8456,'0'0'11611,"0"-15"-11253,2 0-467,0 0 1,2 0-1,0 1 1,0-1-1,8-14 1,1-9-314,-6 20 287,5-27 505,-12 86-55,-11 104 87,0 6-372,11-50-1098,0-100 705,-46-1-1105,55 1 3018,29 1-586,53-3-1145,-90 1 13,0 0-1,0-1 1,0 1-1,0-1 1,0 0-1,0 1 0,0-1 1,0 0-1,0 1 1,0-1-1,0 0 1,0 0-1,0 0 1,-1 0-1,1 0 1,0 0-1,-1 0 1,2-1-1,5-14-5832,-4 2-4564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5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 5189,'0'0'9273,"0"-4"-7367,0 8 47,-4 77-1821,-3 0 1,-4-1-1,-42 156 0,48-219-150,2-1 0,1 1-1,0 0 1,0 26 0,7-41-1,1-1 1,-1 1-1,0-1 1,0-1-1,1 1 0,-1-1 1,1 0-1,-1 0 1,8-1-1,-4 0 50,27 3 4,-26-1 12,0 0 0,1-1-1,-1 0 1,0 0 0,0-1-1,1-1 1,-1 0 0,0 0-1,13-5 1,-22 6-228,18-19-14644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5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2 103 9417,'0'0'6742,"1"4"-6427,6 21 81,-2-8-224,1 0 1,0 0-1,1 0 0,12 21 1,-17-34-122,1-1 1,-1 1 0,1 0-1,0-1 1,0 1 0,1-1-1,-1 0 1,1 0-1,-1 0 1,1-1 0,0 1-1,0-1 1,0 0 0,0 0-1,1 0 1,-1-1-1,0 1 1,1-1 0,-1 0-1,1 0 1,-1-1 0,8 1-1,-7-1-25,-1 0 0,1-1-1,0 1 1,0-1 0,0 0 0,0 0-1,0-1 1,-1 1 0,1-1 0,0 0-1,-1 0 1,0-1 0,1 1 0,-1-1-1,0 0 1,0 0 0,-1 0 0,1-1-1,-1 1 1,1-1 0,-1 0 0,0 0-1,-1 0 1,1 0 0,-1-1 0,1 1-1,-1-1 1,-1 1 0,1-1 0,-1 0-1,0 1 1,0-1 0,1-7 0,0-1-76,-1 0 0,-1-1 0,0 1 0,0 0 0,-1 0 0,-1 0 1,-3-13-1,4 22 34,0 1 1,0-1 0,0 1 0,-1 0 0,1-1 0,-1 1-1,0 0 1,1 0 0,-2 0 0,1 0 0,0 0-1,0 1 1,-1-1 0,0 1 0,1-1 0,-1 1-1,0 0 1,0 0 0,0 0 0,0 1 0,0-1-1,-1 1 1,1-1 0,-1 1 0,1 0 0,-1 0-1,1 1 1,-1-1 0,1 1 0,-5 0 0,-1 0 9,-1 0 0,1 0 0,-1 1 1,1 1-1,-1 0 0,1 0 0,0 1 0,0 0 1,-10 5-1,14-5-2,0 0 0,1 0-1,-1 0 1,1 1 0,0 0 0,0 0-1,0 0 1,0 0 0,1 1 0,-1-1-1,1 1 1,0 0 0,1 0 0,-1 0 0,1 0-1,-3 10 1,3-9-200,1-1 0,-1 1 1,1-1-1,0 1 0,0 0 0,1-1 1,0 1-1,0 0 0,0-1 0,0 1 0,1 0 1,3 10-1,-3-13-110,1 0 1,-1-1-1,1 1 1,0 0-1,0-1 1,0 1-1,0-1 1,1 1-1,-1-1 1,1 0-1,-1 0 1,1 0-1,0-1 1,-1 1-1,1-1 1,0 1-1,0-1 1,0 0-1,1 0 0,-1 0 1,0 0-1,5 0 1,21 3-4402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5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22 1602,'0'0'9635,"-4"-4"-9080,2 2-502,0 0-1,0 1 1,0-1-1,0 1 1,0-1-1,0 1 1,0 0-1,-1 0 1,1 0-1,0 0 1,-1 0-1,1 1 1,-1-1-1,1 1 1,-1-1-1,1 1 0,-1 0 1,1 0-1,-1 0 1,1 0-1,0 1 1,-1-1-1,1 1 1,-1-1-1,1 1 1,-1 0-1,1 0 1,0 0-1,0 0 1,-1 0-1,1 1 1,0-1-1,0 1 0,-2 1 1,-3 5 103,-1 1 0,2 0 0,-1 0-1,1 0 1,0 1 0,1 0 0,0 0 0,1 0 0,-6 21 0,5-10-233,1 0 0,1 1 0,1-1 0,1 25 0,2-45 72,-1 0 0,1 1 0,0-1 0,0 0 1,-1 0-1,1 0 0,0 0 0,0 0 0,0 0 0,0 0 0,0 0 0,1-1 0,-1 1 0,0 0 0,0 0 0,0-1 0,1 1 0,-1-1 0,0 0 0,1 1 0,-1-1 0,0 0 0,1 1 0,-1-1 0,1 0 0,-1 0 0,0 0 0,1-1 0,1 1 0,44-4-203,-42 1 283,1-1 0,0 1-1,-1-1 1,1 0 0,-1 0 0,0-1 0,0 1 0,-1-1 0,0 0 0,1-1 0,-2 1 0,1-1 0,-1 0 0,1 0 0,-2 0 0,1 0 0,-1 0 0,0 0 0,0-1 0,0 1-1,-1-1 1,0 0 0,-1 1 0,1-1 0,-2-10 0,1 16-63,1 1 1,-1 0-1,0 0 0,1 0 0,-1 0 0,0 0 0,0 0 0,1 0 1,-1 0-1,0 0 0,1 0 0,-1 0 0,0 0 0,1 0 1,-1 0-1,0 0 0,0 0 0,1 0 0,-1 0 0,0 0 1,1 0-1,-1 0 0,0 0 0,1 0 0,-1 1 0,0-1 1,0 0-1,1 0 0,-1 0 0,0 1 0,0-1 0,0 0 1,1 0-1,-1 0 0,0 1 0,0-1 0,0 0 0,0 1 1,1-1-1,-1 0 0,0 1 0,11 9-96,-4 1 106,-1 0-1,1 1 1,-2 0-1,0 0 1,0 0-1,-1 1 1,-1 0-1,0 0 1,1 14-1,0 17 130,-2 60-1,-3-63-127,1-29-5,-1-1 0,0 1 0,-1-1 0,0 1-1,-1-1 1,0 0 0,-1 0 0,-9 19 0,10-25-11,1-1 1,-1 1-1,0 0 1,0-1 0,0 0-1,-1 1 1,0-2 0,0 1-1,0 0 1,0-1-1,0 1 1,-1-1 0,1 0-1,-1-1 1,0 1 0,0-1-1,0 0 1,0 0-1,0-1 1,-9 2 0,5-1-3,0-1-1,1 0 1,-1-1 0,0 0 0,1-1-1,-1 0 1,-11-2 0,17 1-16,-1 1 0,1-1-1,0 1 1,0-1 0,0 0 0,0 0-1,0-1 1,0 1 0,0-1-1,1 1 1,-1-1 0,1 0 0,0 0-1,0 0 1,0 0 0,0 0 0,1-1-1,-1 1 1,-1-6 0,-4-11 4,1 1 0,1-1 0,0 0 0,2 0 0,0 0 0,1 0 0,2-1 0,0 1 0,3-25 0,-2 42 33,-1 0-1,1 1 1,0-1-1,1 1 0,-1-1 1,0 1-1,1 0 0,-1-1 1,1 1-1,0 0 0,0 0 1,0 0-1,0 0 0,0 0 1,0 1-1,0-1 1,0 1-1,1-1 0,-1 1 1,1 0-1,-1 0 0,1 0 1,0 0-1,-1 0 0,6 0 1,33-6-1294,-3 6-5154,-23 1-1025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5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113 113 4805,'0'0'6000,"-11"6"-5370,-37 20-273,44-23-180,1-1-1,-1 1 0,1 1 0,0-1 0,0 0 0,0 1 1,0 0-1,0 0 0,1-1 0,-1 2 0,1-1 0,0 0 1,1 0-1,-1 1 0,1-1 0,-2 7 0,1-4-112,0 5 11,0 0-1,1 0 0,0 0 1,0 0-1,3 15 0,-2 2 100,1-28-166,0 1 0,0-1 0,-1 1 0,1-1 1,0 0-1,0 1 0,0-1 0,0 0 0,0 0 0,1 0 1,-1 1-1,0-1 0,1-1 0,-1 1 0,0 0 1,1 0-1,-1 0 0,1-1 0,-1 1 0,1-1 0,-1 1 1,1-1-1,0 0 0,-1 1 0,1-1 0,0 0 1,-1 0-1,1 0 0,-1 0 0,3-1 0,5 1 27,-1 0 0,1 0-1,0-1 1,15-3 0,-14 0-38,0-1 0,0-1-1,-1 0 1,0 0 0,0 0 0,0-2 0,-1 1 0,0-1 0,0 0 0,-1 0 0,0-1 0,-1 0 0,1 0-1,-2-1 1,0 0 0,0 0 0,0 0 0,2-11 0,-4 4 37,0 0-1,-2 0 1,0 0-1,-1-1 1,0 1-1,-4-20 1,3 35-21,1-1 1,-1 0-1,0 0 1,0 1-1,0-1 1,0 1-1,0-1 1,-1 1-1,1-1 1,-1 1-1,1 0 1,-1-1-1,0 1 0,0 0 1,0 0-1,0 0 1,-1 1-1,1-1 1,0 0-1,-1 1 1,1 0-1,-1-1 1,1 1-1,-1 0 1,0 1-1,0-1 1,1 0-1,-1 1 1,0-1-1,0 1 0,-4 0 1,1-1 11,1 1 1,-1 1-1,0-1 1,1 1-1,-1 0 1,1 0-1,-1 0 0,1 1 1,0 0-1,-1 0 1,1 0-1,0 1 1,0-1-1,0 1 1,-4 4-1,0 2-444,0 0 1,1 0-1,0 1 1,0 0-1,1 1 1,1 0-1,0 0 1,0 0-1,1 1 1,0-1-1,1 1 1,1 0-1,0 1 1,0-1-1,1 1 1,1-1-1,0 1 0,1-1 1,2 25-1,1-11-6520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5349,'0'0'8638,"0"15"-5620,0 58-3047,0-65 33,0 24 30,7 55 1,-6-80-35,0 1 0,0-1 1,1 0-1,0 1 0,1-1 0,0 0 0,0 0 0,0 0 0,1-1 0,0 1 0,0-1 1,1 0-1,6 7 0,-9-11 2,1 0-1,0 0 1,0 0 0,0 0 0,1-1 0,-1 1 0,0-1 0,1 0-1,-1 0 1,0 0 0,1 0 0,-1-1 0,1 1 0,0-1-1,-1 0 1,1 0 0,4-1 0,0 1 61,-6 0-55,-1-1 0,0 1 0,0-1 0,0 1 1,0-1-1,0 0 0,0 0 0,0 1 0,0-1 0,0 0 1,0 0-1,0 0 0,0 0 0,-1 0 0,1 0 0,0 0 0,-1-1 1,1 1-1,-1 0 0,1 0 0,-1 0 0,1 0 0,-1-3 0,10-39 50,-7 29-28,12-69 33,-12 60-64,1 0 0,0 1 0,2 0 0,9-25 1,-11 66-5341,-4-10 4195,6 16-2425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5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5 233 3523,'0'0'11360,"-1"-4"-10489,0-1-788,0 1 0,0-1 0,1 0 0,-1 0 0,1 0 0,0 0 0,1 0 0,-1 1 0,1-1 0,0 0 0,2-5 0,22-57 229,-1 4-120,-24 61-190,1 1 1,-1-1 0,1 0 0,-1 0 0,1 1-1,0-1 1,0 0 0,-1 1 0,1-1-1,0 1 1,0-1 0,1 1 0,-1 0-1,0-1 1,0 1 0,1 0 0,-1 0 0,1 0-1,-1 0 1,1 0 0,-1 0 0,4-1-1,0 1-28,-1 0 0,1 1 0,0-1 0,0 1 0,0 0 0,1 0 1,6 2-1,-10-1 19,0 0 0,1 1-1,-1-1 1,0 1 0,1-1 0,-1 1 0,0 0 0,0 0 0,0-1 0,-1 2 0,1-1 0,0 0 0,-1 0 0,1 0 0,-1 1 0,0-1 0,0 1 0,1 3 0,19 50-44,-21-56 49,6 22-283,-1 0-1,-1 0 1,-1 0 0,1 26 0,-3 12-6772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5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1 115 11627</inkml:trace>
  <inkml:trace contextRef="#ctx0" brushRef="#br0" timeOffset="1">1 115 11627,'124'-100'2498,"-128"100"-1633,4-3-641,7 3-1985,5 0 319,1-6-191,0 0-1923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0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4708,'0'0'6086,"15"8"-5365,49 31-118,-60-35-553,1 0 0,-1 0-1,0 0 1,0 1 0,-1 0-1,1 0 1,-1 0 0,0 0 0,-1 0-1,1 0 1,-1 1 0,0 0-1,0-1 1,1 8 0,2 4 64,3 12 63,-1 1 0,-1 0 1,-1 0-1,0 35 0,-6 127 548,-1-85-740,0-67-55,0 10-283,6-19-6137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5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12 609,'0'0'8541,"0"-12"-2861,3 103-3627,-1-49-1970,-1 0-1,-2 0 1,-2 0 0,-11 58-1,11-87-88,-1 0 0,2 1-1,0 0 1,0 16-1,31-30-169,-24 0 198,0 0 0,-1 0 0,1-1 1,0 1-1,0-1 0,-1 0 0,1-1 0,0 1 0,-1-1 0,0 0 0,7-3 0,-9 3-195,1 0-1,-1 0 0,0 0 1,-1 0-1,1 0 0,0 0 1,0 0-1,-1-1 0,0 1 1,1 0-1,-1-1 0,0 0 1,0 1-1,0-1 0,0 1 1,-1-1-1,1 0 0,-1 0 1,0 1-1,0-1 0,0-4 1,0-3-2742,0 3-1041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5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7239,'0'0'5893,"29"9"-3480,-27-7-2384,1 1-1,-1-1 0,1 0 1,0 0-1,0 0 0,-1-1 0,1 1 1,0-1-1,1 1 0,-1-1 1,0 0-1,0 0 0,0 0 0,1-1 1,-1 1-1,0-1 0,1 0 1,-1 0-1,0 0 0,1 0 1,-1-1-1,0 1 0,1-1 0,-1 0 1,0 0-1,0 0 0,0 0 1,1 0-1,-1-1 0,-1 0 0,1 1 1,0-1-1,0 0 0,-1 0 1,1-1-1,-1 1 0,1 0 1,-1-1-1,0 0 0,0 1 0,0-1 1,-1 0-1,1 0 0,-1 0 1,1 0-1,-1 0 0,0 0 0,0-1 1,1-5-1,0-6-108,0 1 0,0-1 1,-2-25-1,0 36 41,0 3 53,-1 0 0,0 1 0,0-1 0,0 0 0,0 1 0,1-1 0,-1 1 0,0-1-1,0 1 1,0-1 0,0 1 0,0 0 0,-1-1 0,1 1 0,0 0 0,0 0 0,0 0-1,0 0 1,0 0 0,0 0 0,0 0 0,0 0 0,0 1 0,0-1 0,-2 1 0,-33 6 105,30-4-123,1 0 0,-1 1 0,1 0 0,0 0 0,0 0 0,0 0 0,1 1 1,0 0-1,-1 0 0,2 0 0,-1 0 0,1 1 0,-1-1 0,-2 9 0,4-10-443,1 1-1,-1-1 0,1 1 0,0 0 1,0 0-1,0 9 0,2-6-3246,7-4-2979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5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 4869,'0'0'8397,"-7"0"-7458,5-1-903,0 1 0,0-1 0,0 1 0,0 0 0,0 0 0,0 0 0,0 0 0,0 1 0,0-1 0,0 0 0,0 1 0,0 0 0,0-1-1,0 1 1,1 0 0,-5 2 0,3 0 17,1 0 1,-1 0-1,0 0 0,1 1 0,0-1 0,-1 1 0,2-1 1,-1 1-1,-2 6 0,0-1-53,0 1 1,1 0 0,0 0-1,0 0 1,1 0-1,0 0 1,1 1 0,0 16-1,3-24 10,0-1-1,-1 0 0,1 0 1,0 0-1,0-1 0,1 1 1,-1 0-1,0-1 0,0 0 1,1 1-1,-1-1 1,4 1-1,23 17-83,-26-15 121,0 1 1,0 0-1,0 0 0,-1 0 0,0 1 0,0-1 0,0 0 0,-1 1 1,0-1-1,0 1 0,0-1 0,-1 1 0,1 0 0,-1-1 1,-1 1-1,1 0 0,-2 7 0,1-11-28,-1 0 1,1 0-1,0 0 0,-1 0 0,1 0 0,-1 0 1,0 0-1,0-1 0,1 1 0,-1-1 1,0 1-1,0-1 0,-1 0 0,1 0 1,0 0-1,0 0 0,0 0 0,-1 0 0,1-1 1,0 1-1,-4 0 0,-50 3-730,55-4 622,0 0 0,0 0-1,0-1 1,0 1 0,0 0 0,0-1 0,0 1 0,0-1 0,0 1 0,1-1 0,-1 1 0,0-1 0,0 0-1,0 1 1,1-1 0,-1 0 0,0 0 0,1 1 0,-1-1 0,0 0 0,1 0 0,-1 0 0,1 0-1,0 0 1,-1 0 0,1 0 0,0 0 0,-1-1 0,-3-32-4593,4 17-1035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3:5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95 448,'0'0'10197,"0"31"-6391,-2 3-2577,-11 65 1,-1 1-1292,11-43-72,3-56 49,-1-1-741,0-1 767,1 1 1,-1-1 0,1 1 0,-1-1-1,0 1 1,1-1 0,-1 1 0,1-1 0,-1 0-1,1 1 1,0-1 0,-1 0 0,1 1-1,0-1 1,-1 0 0,1 0 0,0 1 0,0-1-1,0 0 1,-1 0 0,1 1 0,0-1-1,0 0 1,0-1 0,-1-29-134,0 23 56,-9-324-457,16 329 736,-1 0-1,1 0 1,0 0-1,0 1 1,0-1 0,8 0-1,4 0 243,0 1-1,0 0 0,20 2 1,-30 0-273,-8 0-107,1 1 0,0-1 0,-1 1 0,1 0 0,0-1-1,-1 1 1,1-1 0,-1 1 0,1 0 0,-1-1 0,0 1 0,1 0 0,-1 0 0,1-1 0,-1 1 0,0 0 0,0 0 0,0 0 0,1-1-1,-1 1 1,0 0 0,0 0 0,0 0 0,0 1 0,1 24 102,-1-25-102,0 30 129,1-16-61,-1 1 0,0 0 0,-1-1 0,-1 1 0,0 0 1,-7 20-1,7-29-79,0 1 1,0-1 0,1 0-1,0 1 1,0-1 0,1 12-1,2-18-166,1 0 0,0 0-1,0-1 1,0 1 0,0-1-1,0 1 1,0-1 0,0 0-1,0 0 1,6-1 0,-6 1-89,-1 0 220,1-1 1,-1 1-1,1 0 0,0-1 1,-1 1-1,0-1 1,1 0-1,-1 0 1,1 0-1,-1 0 0,0 0 1,0-1-1,0 1 1,1-1-1,-1 1 1,-1-1-1,1 0 1,0 1-1,0-1 0,-1 0 1,1-1-1,-1 1 1,1 0-1,-1 0 1,0 0-1,0-1 1,0 1-1,0-1 0,-1 1 1,1-1-1,0-3 1,2-10 568,-1 0 0,-1 0 1,-1-33-1,-1 25 1182,1 24-1625,0 40-138,-1-12 223,0-21-159,0 0 1,0 1-1,1-1 0,0 0 0,0 0 0,1 0 0,0 0 0,0 0 1,1 0-1,0 0 0,4 11 0,-4-17-19,-1 0 1,1 1-1,-1-1 1,1 0-1,0 0 1,0 0-1,-1-1 0,1 1 1,0 0-1,0-1 1,0 1-1,0-1 1,0 1-1,0-1 1,0 0-1,2 0 0,38-1-37,-24 0 32,-11 1 17,1 0 1,-1-1-1,0 0 0,1 0 1,-1-1-1,0 0 0,1 0 1,-1 0-1,-1-1 0,1 0 1,0-1-1,-1 1 0,1-1 1,-1 0-1,0-1 0,0 0 0,-1 0 1,1 0-1,-1 0 0,0-1 1,-1 0-1,0 0 0,1 0 1,-2-1-1,6-10 0,-7 9-3,0 1 0,0-1 0,-1 0 0,0 0 0,0 1 0,-1-1 0,0 0 0,-1-8 0,1-7 166,32 70-263,-19-29 238,0 1 0,11 23 0,-21-33-126,1-1 0,-1 1 0,-1 0 0,0-1 1,0 1-1,0 0 0,-1 1 0,-1 10 1,1-14 20,-1 0 0,0 0 0,-1 0 0,0 0 1,0 0-1,0 0 0,0-1 0,-1 1 1,0 0-1,0-1 0,-5 10 0,4-12-17,0 0 0,0 0 0,0 0 0,0 0 0,-1-1 0,1 1 0,-1-1 0,1 0 0,-1 0 0,0 0 0,0 0 0,0-1 0,0 0 0,0 0 0,0 0 0,0 0 0,-7 0 0,0 1-265,-64 4-659,73-6 641,0 0 1,0 1-1,0-1 1,0 0 0,0-1-1,0 1 1,0 0-1,-1-1 1,1 1-1,0-1 1,0 0-1,1 1 1,-1-1-1,0 0 1,0 0-1,0 0 1,0 0-1,1-1 1,-1 1 0,1 0-1,-1-1 1,1 1-1,-1-1 1,1 0-1,0 1 1,0-1-1,0 0 1,-2-3-1,2-12-5849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0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7271,'0'0'6539,"8"4"-6010,-2-1-409,0 1 0,0-2 0,1 1 0,0-1 1,0 0-1,-1 0 0,1-1 0,11 1 0,-14-2-108,0 0 0,0 0 1,0 0-1,0-1 0,0 1 0,0-1 0,0 0 0,0 0 0,-1-1 0,1 1 1,0-1-1,-1 1 0,1-1 0,-1 0 0,0-1 0,1 1 0,-1 0 1,0-1-1,4-5 0,-2 2-97,-1 0 0,0-1 0,0 1 1,-1-1-1,1 0 0,-2 0 0,1-1 1,-1 1-1,0-1 0,1-9 0,3-77-1480,-6 88 1479,-3 5 90,1 1 0,0-1 0,-1 0 0,1 1 0,0-1 1,-1 1-1,1-1 0,-1 1 0,1 0 0,0 0 0,-1 1 0,1-1 0,-1 0 0,1 1 0,-1-1 0,-3 2 0,1 4 52,1-1-1,0 1 0,-1-1 0,2 1 0,-1 0 0,1 1 1,0-1-1,0 1 0,-3 11 0,0 2 341,1-1 1,-4 27-1,7-31-205,1 1-1,0 0 1,2 25 0,0-39-164,0-1 0,-1 1 0,1-1 0,0 0 0,0 1 0,-1-1 0,1 0 0,0 1 0,0-1 0,1 0-1,-1 0 1,0 0 0,0 0 0,0 0 0,1 0 0,-1 0 0,1-1 0,-1 1 0,0 0 0,1-1 0,-1 1 0,1-1 0,0 1 0,-1-1 0,1 0 0,-1 0-1,4 0 1,53 1-33,-42-1 96,-10 0-84,-1 0 1,1 0-1,0-1 0,0 0 0,0 0 0,-1 0 1,1-1-1,-1 1 0,1-2 0,-1 1 0,0 0 1,1-1-1,-1 0 0,-1 0 0,1-1 0,0 1 1,-1-1-1,0 0 0,1 0 0,-2 0 0,1-1 1,0 0-1,-1 1 0,5-10 0,2-3-65,-6 8 56,0 0 0,1 1-1,1-1 1,-1 1 0,1 1-1,1-1 1,9-8 0,-15 16 13,0-1 1,0 0 0,0 1-1,1-1 1,-1 1 0,0 0-1,1-1 1,-1 1 0,0 0-1,1 0 1,-1 0-1,1 0 1,-1 0 0,0 0-1,1 0 1,-1 0 0,0 0-1,1 1 1,-1-1 0,0 1-1,1-1 1,-1 1 0,0-1-1,0 1 1,0 0 0,1-1-1,-1 1 1,0 0 0,0 0-1,0 0 1,0 0-1,0 0 1,-1 0 0,1 0-1,0 0 1,0 1 0,-1-1-1,1 0 1,0 0 0,-1 1-1,0-1 1,1 2 0,4 9 261,-1-1 1,0 2 0,3 19-1,-4-19-197,-3-12-82,0 0 0,0-1-1,0 1 1,0 0 0,0 0 0,0 0 0,1 0 0,-1 0 0,0 0 0,1 0 0,-1 0 0,1-1 0,-1 1 0,1 0 0,-1 0 0,1 0 0,-1-1 0,1 1 0,0 0 0,-1-1 0,1 1 0,0-1 0,0 1 0,-1-1 0,1 1 0,0-1 0,0 1 0,0-1 0,0 0 0,0 1 0,0-1 0,0 0 0,-1 0 0,1 0 0,0 0 0,0 0 0,0 0 0,0 0 0,0 0 0,0 0 0,0 0 0,0 0 0,0-1 0,0 1 0,0 0 0,-1-1 0,1 1 0,0 0 0,0-1 0,0 1 0,-1-1 0,1 0 0,1 0 0,7-6-56,1-1 0,-1-1 0,14-15 0,2-2-161,-16 19 190,-4 3 29,-1 0-1,0 1 0,1-1 1,0 1-1,0 0 1,0 1-1,0-1 1,0 1-1,0 0 1,1 0-1,-1 0 1,1 1-1,-1 0 1,12-1-1,-15 6 45,-1-1 0,1 1 0,-1-1 0,0 1 0,0-1 0,0 1 0,-1 0 0,1-1 0,-1 1 0,0 0 0,0 6 0,0-2 53,1 21 341,-2-22-498,1 1 0,0-1 1,0 0-1,1 1 0,0-1 1,1 0-1,-1 0 1,4 7-1,-3-12-491,1-1 1,0 0-1,-1 0 1,1 0-1,0 0 0,0-1 1,0 1-1,0-1 0,-1 1 1,1-1-1,0 0 1,0 0-1,0 0 0,0-1 1,0 1-1,4-2 0,-5 2 137,22-5-6569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0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5541,'0'0'8424,"-4"14"-7602,-2 4-561,2 0-1,0 0 1,1 1-1,-1 29 1,6 31 808,0-45-830,-1 0 0,-2 0 0,-1-1 0,-9 49-1,8-70-278,2-8-71,1 0 1,-1 0 0,-1 0-1,1 0 1,0 0 0,-1-1-1,0 1 1,0 0 0,0-1-1,-4 6 1,4-8 257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0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10890,'0'0'4260,"104"-6"-3683,-56 6-385,-7 6 96,0-6 1,-9 0-225,-3 0-64,-10 0-225,-7 0-383,1 0-545,-10 0-929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2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8040,'0'0'5797,"-41"83"-5445,38-78 289,3 4-417,-3-3 0,3-1-224,0 1-32,0 3-128,-3 8-576,-1-6-418,-2 3-1152,0 6-2082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96 9257,'0'-4'9993,"0"269"-9747,0-264-428,0-15-2821,0-58 2793,-3 11 61,2 40 118,0-1 1,1 0 0,1 0-1,1 0 1,6-32 0,-7 51 76,0 0 1,1 1 0,-1-1-1,0 0 1,1 1 0,0-1 0,-1 1-1,1 0 1,0-1 0,0 1-1,0 0 1,1 0 0,-1 0 0,0 1-1,1-1 1,-1 1 0,1-1-1,0 1 1,-1 0 0,1 0 0,0 0-1,0 0 1,0 0 0,-1 0-1,1 1 1,0 0 0,0 0-1,0-1 1,0 2 0,0-1 0,0 0-1,0 1 1,0-1 0,0 1-1,0 0 1,-1 0 0,1 0 0,0 0-1,-1 0 1,1 1 0,0-1-1,-1 1 1,0 0 0,1-1 0,-1 1-1,0 0 1,2 3 0,1 2 104,-1 0 1,1 1-1,-2-1 1,1 1-1,-1 0 1,0 0-1,-1 0 1,0 1-1,1 9 1,-2-13-143,0 1 0,-1-1 0,0 1 0,0-1 0,0 1 0,-1-1 0,0 0 0,0 1 0,0-1 1,0 0-1,-1 0 0,0 0 0,0 0 0,-1 0 0,-3 6 0,0-6-289,5-5 232,0 1 0,1-1 0,-1 0-1,1 1 1,-1-1 0,1 0 0,-1 1 0,1-1 0,-1 1 0,1-1-1,-1 0 1,1 1 0,0-1 0,-1 1 0,1 0 0,0-1 0,-1 1-1,1-1 1,0 1 0,0-1 0,0 1 0,-1 0 0,1-1-1,0 1 1,0 0 0,0-1 0,0 1 0,0 0 0,0 0 32,2 41 219,1-37-168,-1 0 0,1 0 0,1 0 0,-1 0 1,0 0-1,1-1 0,0 0 0,0 0 0,0 0 0,7 5 1,-8-7-185,0 0 0,-1 0-1,1 0 1,0-1 0,0 1 0,0-1 0,0 0 0,0 0 0,0 0 0,0 0 0,1 0 0,-1 0 0,0-1 0,0 0-1,1 0 1,-1 0 0,0 0 0,1 0 0,5-2 0,-6-1-381,1 0 1,-1 0-1,0 0 0,0 0 1,-1-1-1,1 1 0,-1-1 1,1 0-1,-1 0 1,0 0-1,0 0 0,-1 0 1,0 0-1,2-9 0,4-5-3136,-1 3-119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2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26 416,'0'0'10250,"3"-4"-9001,0 0-582,8-10-615,2 10 5384,-11 6-5373,-1 0-1,0 0 1,-1-1-1,1 1 0,0 0 1,0 0-1,-1 0 0,1 0 1,-1 0-1,0 1 1,0-1-1,0 0 0,0 0 1,0 0-1,0 2 1,0-3-21,-2 45 546,1-32-552,0 0 0,1 0 1,0 1-1,1-1 0,0 0 1,2 0-1,-1 0 0,2 0 0,5 14 1,-8-26-93,0 0-1,0-1 1,0 1 0,1 0 0,-1-1 0,1 0 0,-1 1 0,1-1-1,-1 0 1,1 0 0,0 0 0,0 0 0,0 0 0,-1 0 0,1 0 0,0-1-1,0 1 1,0 0 0,0-1 0,0 0 0,0 0 0,0 1 0,0-1-1,1 0 1,-1-1 0,0 1 0,0 0 0,0-1 0,0 1 0,0-1 0,3-1-1,-1 1-199,0 0-1,0-1 0,0 0 0,0 0 0,0 0 1,0 0-1,-1 0 0,1-1 0,-1 0 1,0 1-1,1-1 0,-1-1 0,-1 1 0,4-4 1,-3 1-435,0-1 1,-1 1 0,0-1 0,0 1-1,0-1 1,-1 0 0,0 1 0,-1-1-1,1-10 1,-1-6-2305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0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6406,'0'0'4324,"112"36"-3747,-80-29-513,0-3 64,-4-1 0,4-3-128,-4 4 0,0-4 0,0 0-384,4 0-513,-4 0-416,-8 0-2787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1 172 8104</inkml:trace>
  <inkml:trace contextRef="#ctx0" brushRef="#br0" timeOffset="1">1 172 8104,'18'-114'2701,"-6"68"3019,-12 45-5711,1 1 0,-1-1 1,1 0-1,-1 1 0,1-1 0,0 1 0,-1-1 0,1 1 0,0 0 0,-1-1 0,1 1 0,0 0 0,-1-1 0,1 1 0,0 0 0,0 0 0,0 0 0,-1 0 0,1-1 1,0 1-1,0 0 0,-1 0 0,1 1 0,1-1 0,10-1 402,43-2-1232,-19 3-4974,-29 0 3645,3 0-2948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2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 6470,'0'0'10026,"-4"3"-9898,20-3-961,10-3-160,-1-17-1441,0 3-3268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2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 3235,'0'0'8178,"0"-1"-8023,0 1 0,0 0 0,0 0-1,0 0 1,0-1 0,-2-2 2629,2 3-2629,0 0-1,0 0 1,-1 0 0,1 0-1,0 0 1,0-1 0,0 1 0,-1 0-1,1 0 1,0 0 0,0 0-1,0 0 1,-1 0 0,1 0-1,0 0 1,0 0 0,-1 0-1,1 0 1,2 132 104,-5 151 144,4-282-442,-1 0-1,0 0 1,0 1 0,0-1-1,0 0 1,0 0 0,-1 1-1,1-1 1,0 0 0,0 0-1,-1 0 1,1 0 0,-1 0-1,1 1 1,-1-1 0,1 0-1,-1 0 1,0 0 0,0 0-1,1 0 1,-1-1 0,0 1-1,0 0 1,0 0 0,0 0-1,0-1 1,0 1 0,0-1-1,0 1 1,0-1-1,0 1 1,0-1 0,-1 1-1,1-1 1,0 0 0,-2 1-1,2-2-30,0 0 0,-1 1 0,1-1-1,0 0 1,-1 1 0,1-1-1,0 0 1,0 0 0,0 0-1,0 0 1,0 0 0,0-1-1,0 1 1,0 0 0,0 0-1,1-1 1,-1 1 0,0 0-1,1-1 1,-1 1 0,1 0-1,0-1 1,-1 1 0,1-1 0,0 1-1,0-1 1,0 1 0,0-1-1,0 1 1,0-2 0,26 76 2141,-19-9-1538,-3 0 1,-5 75-1,0-35-3441,2-120-920,5-24-3010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2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14 641,'0'-14'17296,"-35"15"-18022,22 4 678,1 1 0,-1 0 0,1 1 0,1 0 0,-1 1 0,1 0 0,-15 15 0,11-8 82,1 1 0,1 0 1,0 0-1,1 2 0,1-1 1,1 1-1,0 1 0,1 0 0,1 0 1,1 1-1,1 0 0,1 0 1,-3 21-1,0-3 77,5-26-93,1 1-1,0 0 1,-1 17 0,3-29-23,1-1 1,-1 1 0,1 0 0,-1 0 0,1 0 0,-1 0 0,1-1 0,0 1 0,-1 0 0,1-1 0,0 1 0,-1 0-1,1-1 1,0 1 0,0-1 0,0 1 0,0-1 0,-1 1 0,1-1 0,0 0 0,0 0 0,0 1 0,0-1 0,0 0-1,0 0 1,0 0 0,0 0 0,0 0 0,1 0 0,39 0-127,-33 0 118,0-1-2,1 0 1,-1-1-1,1 0 1,-1 0 0,0-1-1,0 0 1,0 0-1,-1-1 1,1 0-1,-1 0 1,0-1 0,0 0-1,0 0 1,-1-1-1,0 0 1,10-11 0,8-12-109,-1 0 1,26-46 0,-48 74 120,6-14-43,0 1-1,-1-1 1,0-1 0,-1 1 0,-1-1 0,0 0 0,-2 0 0,0 0 0,0 0-1,-2-30 1,0 44 24,-1 1-1,1-1 1,-1 0-1,1 1 1,-1-1-1,0 1 1,0-1-1,1 0 1,-1 1-1,0 0 1,-1-1-1,1 1 1,0 0-1,0-1 1,0 1-1,-1 0 1,1 0-1,-1 0 1,1 0-1,-1 0 1,1 0-1,-1 1 1,1-1-1,-1 0 1,0 1-1,1-1 1,-1 1-1,0 0 1,0-1-1,-2 1 1,-1-1-55,1 1 1,-1-1 0,1 1-1,-1 0 1,1 0 0,-1 1 0,1-1-1,-1 1 1,1 0 0,-9 3-1,7 0 3,1 0 0,-1 1 0,1-1-1,0 1 1,0 0 0,0 1-1,0-1 1,1 1 0,-5 8-1,-28 61-4974,24-36-264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3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5221,'0'0'11451,"-13"26"-11019,-72 72-198,25-31-190,44-42-34,15-24-16,0 0 0,0 0 0,1 0 0,-1 0 0,0 0 0,1 1 1,-1-1-1,1 0 0,0 0 0,-1 1 0,1-1 0,0 0 0,0 1 1,0-1-1,0 0 0,0 1 0,0-1 0,0 3 0,37-3 23,-26-2 73,3 1 91,1 0 0,-1-1 0,1-1 0,-1 0 0,1-1 0,-1 0-1,0-1 1,25-11 0,21-6-58,-59 21-43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3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3972,'0'0'14499,"0"-31"-15503,2 17 945,0 0 0,1 0 0,1 0 0,1 1 0,0-1 0,0 1 0,1 0 0,9-13 0,4-15-50,-18 41 99,-1 0 1,0-1 0,0 1-1,0-1 1,0 1-1,0 0 1,0-1 0,0 1-1,0-1 1,0 1 0,1 0-1,-1-1 1,0 1 0,0 0-1,1-1 1,-1 1-1,0 0 1,0 0 0,1-1-1,-1 1 1,0 0 0,1 0-1,-1-1 1,0 1 0,1 0-1,-1 0 1,0 0-1,1-1 1,-1 1 0,1 0-1,-1 0 1,0 0 0,1 0-1,-1 0 1,1 0 0,-1 0-1,0 0 1,1 0 0,-1 0-1,1 0 1,0 0-1,9 18 129,2 30 433,-7-6-170,0 65 0,-5-106-430,4-43-4517,20-24 4430,-22 62 193,0 0 0,0 0 1,1 0-1,-1 0 0,1 0 0,0 1 0,0 0 0,0-1 0,0 1 0,0 0 0,1 0 0,0 1 0,4-4 0,-5 5 36,0-1-1,0 1 0,0-1 1,0 1-1,0 0 0,0 0 1,0 1-1,1-1 0,-1 1 1,0-1-1,1 1 0,-1 0 1,0 0-1,1 0 0,-1 1 1,0-1-1,0 1 1,1 0-1,-1 0 0,0 0 1,0 0-1,0 1 0,0-1 1,0 1-1,0 0 0,0-1 1,-1 1-1,1 1 0,-1-1 1,1 0-1,-1 1 0,0-1 1,0 1-1,0-1 1,0 1-1,0 0 0,-1 0 1,2 4-1,3 16-151,-1 0 0,-2 0 0,0 0 1,-1 1-1,-2 23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3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6086,'0'0'8221,"1"15"-4318,1 47-3124,-6-55-768,1 1 0,-1 0 0,0-1 0,0 1 0,-1-1 1,0 0-1,-1-1 0,1 1 0,-1-1 0,-1 0 1,1-1-1,-1 1 0,0-1 0,-7 4 0,4-2-2,1 0-1,0 0 1,0 1-1,1 0 1,-14 17 0,17-17-60,0 4-527,26-10 150,-20-2 428,42 1 144,-29 1 14,0-2 0,0 1 0,0-2 0,0 0 0,-1 0 1,1-2-1,26-7 0,-36 6 373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9097,'0'0'7292,"0"-4"-6758,4-15-391,0 0 1,13-33-1,-11 36-220,0 0 0,-2 0 0,0-1 0,0 1 0,1-31 0,-5 18 48,0 21 160,0 21 98,1 53 663,1-31-660,-2 0 0,-1 0 0,-10 61 0,4-53-252,1-1 0,3 1 0,2 52 1,1-77-137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3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7 103 6022,'0'0'10410,"-6"6"-10090,15-6 96,7 0 129,0 0-65,3-6-384,-3-8-96,-3-6-672,2-3-33,-2 3-1121,0 6-1569,-7 2-3299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3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8392,'0'1'10599,"-3"12"-10409,-14 226 981,-1 3-1152,18-240-70,0-1 0,0 1 0,0 0 0,0 0 0,0-1 0,0 1 0,1 0 0,-1-1 0,0 1 0,1 0 0,-1-1 0,1 1 0,0-1 0,0 1 0,-1-1 0,1 1 0,0-1 0,0 0 0,0 1 0,1-1 0,-1 0 0,0 0 0,0 0 0,1 1 0,-1-2 0,0 1 0,1 0 0,-1 0 0,1 0 0,0-1-1,-1 1 1,1 0 0,-1-1 0,1 0 0,0 1 0,-1-1 0,1 0 0,0 0 0,-1 0 0,1 0 0,0 0 0,2-1 0,-2 1 48,-1-1 0,0 1 0,0-1 0,0 1 0,0-1 0,0 0 0,0 0 0,0 1 0,0-1 0,-1 0 0,1 0 0,0 0 0,0 0 0,-1 0-1,1 0 1,-1 0 0,1 0 0,0 0 0,-1 0 0,0-1 0,1 1 0,-1 0 0,0 0 0,0 0 0,0 0 0,1-1 0,-1 1 0,-1-2 0,3-44-13,-2 41 8,0-27-31,0 26 17,0 22 99,-25 334 1786,24-341-1809,0 1 0,0 0 0,0-1-1,-1 1 1,0-1 0,-1 0 0,0 0-1,0 0 1,-1 0 0,0 0 0,0-1-1,-1 1 1,-9 10 0,13-17-81,0 0-1,0 0 1,-1 0 0,1 0-1,0 0 1,0-1 0,-1 1 0,1-1-1,0 1 1,-1-1 0,1 1-1,-1-1 1,1 0 0,-1 1 0,1-1-1,-1 0 1,1 0 0,-1 0-1,1 0 1,-2-1 0,1 1-379,0-1 1,0 0-1,0 0 0,0 0 1,0 0-1,0 0 0,0 0 1,0 0-1,0 0 1,1-1-1,-1 1 0,1-1 1,-1 0-1,1 1 1,-1-1-1,1 0 0,0 0 1,-2-3-1,-9-22-6117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0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3908,'0'0'6555,"1"-1"-6422,0 0 0,1 0-1,-1 1 1,1-1 0,-1 1 0,1-1-1,-1 1 1,1 0 0,-1 0 0,1-1-1,-1 1 1,1 0 0,-1 0 0,3 1-1,1 4-43,0 1-1,0 0 0,-1 0 0,0 0 1,0 1-1,-1-1 0,0 1 0,0 0 1,0 0-1,-1 0 0,0 0 0,1 8 1,11 27 109,-5-20-105,4 10-10,26 48 0,-35-73-102,1 0 0,0 1 0,0-2 0,0 1 0,1-1 0,0 0 0,0 0 1,1 0-1,0-1 0,0 0 0,13 7 0,-13-10-279,0 0-1,0 0 1,0-1 0,1 0 0,-1-1 0,0 1-1,11-2 1,25-3-4101,-22-2 523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3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4132,'0'0'8995,"-1"0"-8806,1 0 0,-1 0 0,1 0 0,-1 0 0,1 0 0,-1 0 0,1 0 0,-1 0 0,1 1 0,-1-1 0,1 0 0,-1 0 0,1 0 0,0 1 0,-1-1 0,1 0 0,-1 1 0,1-1 0,0 0 0,-1 1 0,1-1 0,0 0 0,-1 1 0,1 0 0,2 1-215,0-1 0,1 1-1,-1 0 1,1-1 0,0 1 0,-1-1 0,1 0 0,0 0 0,0 0 0,0 0 0,0 0 0,0-1 0,0 1 0,0-1 0,4 0 0,57-2-742,-36 1-97,-24 1 587,-1 0-1,1 0 1,0 0 0,-1-1 0,1 1 0,-1-1 0,1 0 0,6-2 0,-8 2-296,-1 0 1,1-1-1,0 1 1,-1 0-1,1 0 1,-1-1-1,0 1 1,1-1-1,-1 1 1,0-1-1,2-3 1,0 0-2321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4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44 11307,'0'0'3080,"0"-8"-2552,2-17-211,-4 14 230,-4 20 1109,-25 67-1661,-8 14 19,4 1 0,-31 132 1,55-161-51,2 0-1,3 1 1,4 112 0,2-168 29,0 1-1,1-1 1,0 0-1,1 0 1,-1 0-1,2 0 0,-1-1 1,0 1-1,1-1 1,0 1-1,1-1 1,0 0-1,0 0 0,0 0 1,8 8-1,-6-9-10,1 0-1,-1 0 1,1-1 0,0 0-1,0 0 1,0 0-1,0-1 1,1 0-1,-1-1 1,1 0 0,0 0-1,0 0 1,14 0-1,-21-2 17,30 3-78,0-2-1,43-3 0,-65 2 96,1-2 1,0 1-1,-1-1 0,0-1 0,1 0 0,-1 0 0,0-1 0,-1 0 0,1-1 0,-1 1 0,1-2 0,10-8 0,-21 24-68,-7 8 91,0 0 0,-1-1 0,-13 18 0,-21 35 23,9 2 96,-48 143 0,-1 86-113,76-270-65,1 1 1,1-1-1,2 2 0,1-1 1,2 0-1,1 1 0,5 40 1,0-58 16,0 0 0,1 0 0,0 0 0,2-1 0,0 0 0,0 0 0,1-1 1,1 0-1,0-1 0,17 16 0,-17-19 23,1-2 1,1 1-1,21 9 0,18 12 21,-25-9-34,0 0-1,35 38 0,-49-45-7,-1 0 0,0 0 0,-2 1-1,1 0 1,-2 1 0,14 28-1,-17-22 19,-1-1 0,-1 1-1,-1-1 1,0 1-1,-2 0 1,-3 38-1,0 7 181,-3 512 930,6-560-1136,-7 259 92,3-222-220,-3 0 0,-3 0 0,-16 52 0,3-34-624,2-11-3462,17-49-261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4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1 583 1505,'0'0'9092,"0"-9"-3215,0 18-5890,0 1 1,0-1-1,1 1 0,1-1 0,0 1 1,6 16-1,-7-23 10,0 0 1,0 0-1,1 0 1,0 0-1,0-1 1,-1 1-1,2-1 1,-1 1-1,0-1 1,0 0-1,1 0 1,-1 0-1,1 0 1,-1 0-1,1-1 1,0 1-1,0-1 1,0 0-1,0 1 1,0-1-1,0-1 0,0 1 1,0 0-1,0-1 1,4 1-1,5 0 29,-1 0-1,0-1 1,1 0-1,-1-1 1,0 0-1,1-1 0,-1 0 1,0-1-1,0 0 1,0-1-1,-1 0 1,1 0-1,-1-1 1,0-1-1,-1 0 0,18-13 1,-2-1 20,0-1 0,-1-1 0,-2-1 0,0-1 0,25-37 0,-36 45-68,-1 0-1,-1-1 1,0 0 0,-1-1 0,-1 1 0,-1-2 0,0 1-1,-2-1 1,0 0 0,2-25 0,-5 33 5,0 1 0,-1 0 0,0 0 0,0-1 0,-1 1 0,0 0 0,-1 0 0,0 0 0,-1 0 0,0 0 0,-1 0 0,0 1 0,0 0 0,-1 0 1,0 0-1,-12-16 0,6 11 63,9 10-42,0 0-1,-1 0 1,0 0-1,0 0 1,0 1-1,0-1 1,-1 1-1,1 0 1,-1 0 0,0 0-1,0 0 1,0 0-1,0 1 1,0 0-1,-1 0 1,1 0-1,-1 1 1,1-1-1,-7 0 1,10 2-8,0 0 0,-1 1 0,1-1 0,0 1 0,-1-1 0,1 1 0,0-1 0,0 1 0,0 0 0,-1 0 0,1 0 0,0-1 0,0 1 0,0 0-1,0 0 1,0 0 0,1 1 0,-1-1 0,0 0 0,0 0 0,1 0 0,-2 3 0,-12 33-41,12-30 28,-13 49 5,3 1 0,2 0 0,3 1-1,2 0 1,2 0 0,10 99 0,-4-131 9,1-1 0,1 0 0,2 0 0,10 28 1,-12-41-33,-1 0 1,2 0 0,0-1-1,0 1 1,1-2 0,1 1-1,0-1 1,0 0-1,19 18 1,-21-25-33,-1 0 0,1 0 0,0-1 0,0 1 0,0-1 0,0-1 0,0 1 0,0-1 0,0 0-1,1 0 1,8-1 0,69-5-115,-72 2 163,-1-1 0,1 0 1,-1-1-1,0-1 1,0 1-1,0-2 1,-1 1-1,0-1 1,0-1-1,0 0 0,-1 0 1,-1-1-1,1 0 1,-1-1-1,-1 0 1,0 0-1,0 0 1,-1-1-1,-1 0 0,8-20 1,-10 36 28,20 45 66,-21-45-71,1 0 0,0-1-1,-1 0 1,2 0 0,-1 0 0,0 0 0,1 0-1,0-1 1,0 1 0,7 4 0,-3-4 17,1 0 1,-1-1 0,1 0 0,-1-1 0,1 1-1,9 0 1,-15-3-14,-1 0 1,0 1-1,0-1 0,1 0 0,-1 0 0,0-1 1,0 1-1,1 0 0,-1-1 0,0 1 1,0-1-1,1 0 0,-1 0 0,0 0 1,0 0-1,0 0 0,0 0 0,0 0 0,-1-1 1,1 1-1,0-1 0,-1 1 0,1-1 1,-1 0-1,1 0 0,-1 1 0,0-1 0,2-3 1,3-10 0,-1-1 1,0 0 0,-1 0-1,-1 0 1,-1-1 0,0 1-1,-1-1 1,0 1 0,-2-1-1,0 1 1,-4-22 0,3 34-18,1-1 0,-1 0 0,0 1 0,-1-1 0,1 1 0,-1 0 1,0 0-1,0 0 0,0 0 0,-1 0 0,1 1 0,-1 0 0,0-1 0,0 1 0,0 1 1,0-1-1,0 0 0,-1 1 0,1 0 0,-1 0 0,0 1 0,0-1 0,-8-1 0,-1 0 21,0 1 0,0 0 0,0 1 0,1 1 0,-1 0 0,0 0 0,-21 5 0,33-5-16,0 1-1,-1-1 0,1 1 0,0 0 0,0-1 0,0 1 0,0 0 1,0 1-1,0-1 0,0 0 0,0 0 0,0 1 0,1-1 0,-1 1 0,1 0 1,-1-1-1,1 1 0,-1 0 0,1 0 0,0 0 0,0 0 0,0 0 0,0 0 1,0 0-1,1 0 0,-1 0 0,0 1 0,1-1 0,0 0 0,0 0 1,-1 1-1,1-1 0,0 0 0,1 5 0,0-2-10,-1 0 0,1 0 0,1 0 1,-1-1-1,1 1 0,-1 0 0,1-1 0,0 1 0,1-1 0,-1 1 0,1-1 0,0 0 1,0 0-1,5 4 0,8 5-11,1-1 0,0-1 0,0 0 0,1-2 0,1 0 0,0-1 0,0 0 0,39 8 0,-30-10-28,0-2 0,0 0 0,0-2 0,0-1-1,56-6 1,-70 1 157,0-1 0,0 0 0,-1 0 0,1-2-1,-1 0 1,0 0 0,-1-1 0,0-1 0,0 0 0,11-11-1,-23 19-61,0 1-1,1 0 1,-1-1-1,0 1 1,0 0-1,0-1 1,0 1-1,0 0 0,0-1 1,1 1-1,-1 0 1,0-1-1,0 1 1,0-1-1,0 1 1,0 0-1,0-1 0,0 1 1,-1 0-1,1-1 1,0 1-1,0-1 1,0 1-1,0 0 1,0-1-1,-1 1 0,1 0 1,0 0-1,0-1 1,0 1-1,-1 0 1,1-1-1,0 1 1,-1 0-1,1 0 0,0-1 1,0 1-1,-1 0 1,1 0-1,0 0 1,-1 0-1,1-1 1,0 1-1,-1 0 0,1 0 1,-1 0-1,1 0 1,0 0-1,-1 0 1,-19-7-26,19 7 43,-5-2-78,0 0 0,0 0 0,0 1 0,0 0 0,0 0 0,0 0 0,-1 1 1,1 0-1,0 0 0,0 1 0,0 0 0,-1 0 0,1 0 0,0 1 0,0 0 0,1 0 0,-1 0 0,0 1 1,1 0-1,-1 0 0,1 0 0,0 1 0,0-1 0,0 1 0,1 1 0,-1-1 0,1 1 0,0-1 0,0 1 1,-6 10-1,0 3-78,1-1 1,1 1 0,0 0 0,1 1 0,1 0-1,1 0 1,1 0 0,0 1 0,1-1 0,1 1-1,1 21 1,1-40 81,0 0 0,1 0 1,-1 0-1,0 0 0,0 0 0,0 0 0,1 0 0,-1 1 0,0-1 0,1 0 0,-1 0 0,1 0 1,0 0-1,-1-1 0,1 1 0,0 0 0,-1 0 0,1 0 0,0 0 0,0-1 0,0 1 1,0 0-1,0-1 0,0 1 0,-1-1 0,2 1 0,-1-1 0,0 1 0,0-1 0,0 0 0,0 1 1,2-1-1,42 1-173,-27-2 149,-2 0 20,-1-1 0,1 0 1,0-2-1,0 0 0,-1 0 0,0-2 0,0 0 1,0 0-1,-1-1 0,0-1 0,-1-1 1,1 0-1,-1 0 0,-1-2 0,19-19 0,-12 11 11,-1-1-1,-2-1 1,0 0-1,-1-1 1,-1-1-1,-1 0 1,-1-1-1,16-44 1,-20 31 246,-1-1 0,3-73 1,-10 102 280,-7 288-297,-4 36-627,-2 135 1,13-416 384,0-33 32,-1-1 0,0 1 0,0-1 0,1 1 1,-1-1-1,0 0 0,0 1 0,1-1 0,-1 0 0,0 1 1,0-1-1,0 0 0,0 0 0,0 0 0,0 0 0,1 0 1,-1 0-1,0 0 0,0 0 0,0 0 0,0 0 0,0 0 1,-1-1-1,-25-5 253,18 1-260,0-1 0,0 0 1,1-1-1,0 0 0,1 0 0,-1-1 1,-7-10-1,-44-67 32,39 54-19,-2 0 90,2-2 1,-22-48 0,37 70-93,1 0-1,0 0 1,1 0-1,0 0 1,1 0-1,0-1 1,0 1-1,2-1 1,-1 1-1,1-1 1,1 0-1,3-16 1,-3 25-19,0 0 1,0 1-1,1-1 1,-1 0-1,1 1 1,-1-1-1,1 1 1,0 0-1,0-1 0,0 1 1,0 0-1,1 0 1,-1 0-1,0 1 1,1-1-1,3-1 0,47-21 58,-41 19-37,147-42 199,-67 22-308,-78 18 348,-8 3-1302,-21 1-9044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4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4228,'0'0'5317,"0"-4"-4682,0 0-437,-1-1 0,2 1 0,-1 0 0,1-1 0,-1 1 0,1 0 0,0 0 0,1 0-1,-1 0 1,1 0 0,-1 0 0,1 0 0,3-4 0,25-40 354,25-35-285,-51 77-207,1 0 0,0 1 0,0-1 0,0 1 0,1 0 1,0 0-1,0 1 0,0 0 0,12-6 0,-14 8-43,-1 1 1,1 0-1,-1-1 1,1 1 0,-1 1-1,1-1 1,0 0-1,-1 1 1,1 0-1,0 0 1,0 0-1,-1 0 1,1 1-1,0-1 1,4 2-1,-5 0-4,-1-1 1,0 1-1,1-1 0,-1 1 0,0 0 0,0-1 1,0 1-1,0 0 0,0 0 0,0 1 1,0-1-1,-1 0 0,1 1 0,-1-1 0,0 1 1,0-1-1,0 1 0,0 0 0,1 3 0,5 25 22,-2 0 0,-1 0 0,-1 1 0,-3 50 0,0-63-33,0-18 6,0 1-1,0 0 1,0-1 0,-1 0 0,1 1 0,0-1 0,-1 1 0,1-1 0,-1 1 0,1-1 0,-1 0 0,0 1 0,0-1 0,1 0 0,-1 0 0,0 1 0,0-1 0,0 0-1,0 0 1,-1 0 0,1 0 0,0 0 0,0-1 0,-1 1 0,1 0 0,0 0 0,-1-1 0,1 1 0,0-1 0,-1 1 0,1-1 0,-1 0 0,1 0 0,-1 1-1,1-1 1,-1 0 0,1 0 0,-4-1 0,5 1 46,1-16-9,1-1 0,0 0 0,1 1 0,1 0 0,1 0 0,0 0 1,1 1-1,0-1 0,2 1 0,17-27 0,-21 37-63,0-1-1,1 1 1,-1 1-1,1-1 1,0 0-1,0 1 0,1 0 1,-1 1-1,1-1 1,0 1-1,0 0 1,0 0-1,1 1 1,-1 0-1,1 0 1,6-1-1,11-1 80,0 1-1,1 1 0,25 2 1,-30 0 65,-17 1-121,1 0-1,-1-1 0,1 1 0,-1 1 0,1-1 0,-1 0 0,0 1 0,0 0 0,0 0 0,0 0 0,0 0 0,0 0 0,0 0 0,-1 1 0,1-1 0,-1 1 0,0 0 0,0 0 0,0 0 0,0 0 0,0 0 0,-1 0 0,1 0 1,-1 1-1,0-1 0,0 0 0,1 6 0,2 7 28,0-1-1,-1 1 1,-1 0 0,1 29 0,-2-32-106,0 10-760,-3-11-5486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4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4 7111,'0'0'6091,"-1"0"-6037,1 0 0,0 0 0,0 0 0,0 0 0,0 0 0,0 0 0,0 0 0,-1 0 1,1 0-1,0 0 0,0 0 0,0 0 0,0 0 0,-1 0 0,1 0 0,0 0 0,0 0 0,0 0 0,0 0 0,0 0 0,-1 0 0,1 0 1,0 0-1,0 0 0,0 0 0,0 0 0,0 0 0,-1 0 0,1 0 0,0 0 0,0 0 0,0 0 0,0-1 0,0 1 0,0 0 1,-1 0-1,1 0 0,0 0 0,0 0 0,0 0 0,0-1 0,0 1 0,0 0 0,0 0 0,0 0 0,0 0 0,0 0 0,0-1 1,0 1-1,0 0 0,0 0 0,0 0 0,0-1 0,-15 20 8,-1 0 1,-1-2-1,-1 0 0,0-1 1,-25 17-1,-110 63 226,103-73-287,38-19 5,1 1 0,0 0 0,1 1 0,-1 0 0,-16 13 0,26-18-19,0-1 1,1 1-1,-1-1 0,1 0 0,-1 1 0,0-1 0,1 1 0,-1 0 0,1-1 1,0 1-1,-1-1 0,1 1 0,-1 0 0,1-1 0,0 1 0,-1 0 0,1-1 1,0 1-1,0 0 0,0-1 0,0 1 0,-1 0 0,1 0 0,0-1 0,0 1 1,0 0-1,0-1 0,1 1 0,-1 1 0,19 8-118,31-5 184,38-3 15,-40 0-44,-1-1-1,82-12 1,-117 7 504,-5 1-2484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4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4228,'0'0'5632,"8"6"-4740,3-1-671,-1 0 1,1-1-1,0 0 1,0 0-1,0-1 1,1-1-1,-1 0 1,1-1-1,-1 0 1,1 0-1,14-2 1,5 1 84,27 0-111,-1-1 0,71-13 1,-112 11-578,8-2-3513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4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37 4837,'0'0'7671,"0"-5"-6892,0-27 988,-23 34-1751,15 1-19,1 0 0,-1 0 0,1 1 0,0 0-1,0 0 1,0 0 0,0 1 0,1 0 0,0 1 0,0-1-1,0 1 1,1 0 0,0 1 0,-6 8 0,1 0-2,1 1 1,0 0-1,1 0 1,1 1-1,-7 24 1,7-12-55,2-1 0,1 1 0,1 0 1,2 46-1,1-73 50,1 0 0,-1 1 0,1-1 0,-1 0 0,1 0 0,0 0 0,0 0 0,0 0 0,0 0-1,0 0 1,0 0 0,1 0 0,-1 0 0,0 0 0,1-1 0,0 1 0,-1-1 0,1 1 0,0-1 0,0 0 0,0 1 0,0-1 0,0 0 0,0 0 0,0 0 0,0-1 0,0 1 0,1-1 0,-1 1 0,0-1-1,0 0 1,4 1 0,12 1-87,0-1-1,0 0 1,21-3-1,-14 1-72,-18 1-2,-1 0 0,1 0 0,-1-1 0,0 0 0,1-1 0,-1 1 0,10-5 0,21-17-4835,-24 12-226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4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74 7944,'0'0'3491,"14"-11"-3390,43-33-21,-52 42-49,-1-1 0,0 1 0,1 0 1,0 0-1,0 1 0,-1-1 0,1 1 0,0 0 0,0 0 0,0 0 0,0 1 0,0 0 0,0 0 0,0 0 0,0 1 0,6 1 0,11 0 893,-21-2-887,1 1 0,-1-1 0,0 1 0,0 0 0,0-1 0,0 1-1,0 0 1,0 0 0,0 0 0,0 0 0,0 0 0,-1 0 0,1 0 0,0 0-1,0 0 1,-1 0 0,1 0 0,-1 1 0,1-1 0,-1 0 0,0 0-1,1 1 1,-1-1 0,0 0 0,0 1 0,0-1 0,0 0 0,0 0 0,0 1-1,0-1 1,-1 2 0,1 2 11,0 0 0,0 0 0,0 0 0,-1 1 0,0-1 0,0 0 0,-1 0 1,-1 5-1,-8 5 8,-1 0 1,0 0-1,-1-1 1,0-1 0,-1 0-1,-24 17 1,-7 8-21,41-35-41,0 0 0,0 0 0,0 0 0,1 1 0,-1-1-1,1 1 1,0 0 0,0 0 0,0 0 0,1 1 0,-1-1 0,1 1 0,0-1 0,1 1 0,-1 0 0,1-1 0,0 1-1,0 0 1,0 0 0,0 10 0,2-14-2,-1 0-1,0-1 1,1 1-1,-1 0 0,1 0 1,-1 0-1,1 0 1,-1-1-1,1 1 1,0 0-1,-1 0 1,1-1-1,0 1 1,0-1-1,0 1 0,-1 0 1,1-1-1,0 0 1,0 1-1,0-1 1,0 1-1,0-1 1,0 0-1,0 0 1,0 0-1,0 1 0,0-1 1,0 0-1,1 0 1,36 1-37,-32-1-1,21 1-26,-6-1-1415,0 0-1,1-1 1,22-5 0,-12-2-3281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5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0 555 6342,'0'0'6849,"36"0"-6358,-27-1-483,-1 0 0,1-1 0,0 0 0,-1 0-1,1-1 1,-1 0 0,0 0 0,0-1 0,0 0 0,0 0-1,-1-1 1,0 0 0,0 0 0,0-1 0,0 0 0,-1 0-1,0-1 1,0 1 0,7-13 0,0 1-59,-1-2-1,-1 0 1,-1 0-1,0 0 1,-2-2 0,10-32-1,-11 16-74,-1 1-1,-2-1 0,-2-74 0,-2 110 173,1-1 0,-1 0 0,0 1 1,-1-1-1,1 1 0,0-1 0,-1 1 0,1-1 0,-1 1 0,0-1 0,0 1 0,0-1 0,0 1 0,0 0 0,-1 0 0,1-1 1,-1 1-1,1 0 0,-4-3 0,2 4-8,0-1-1,0 1 1,-1-1 0,1 1 0,0 0 0,-1 0 0,1 1 0,-1-1 0,1 1-1,-1 0 1,1-1 0,-1 2 0,1-1 0,-5 1 0,5 0-43,-1 0 0,1 0 0,0 0 0,0 1 0,0-1 0,1 1 0,-1 0 0,0 0 0,1 0 0,-1 0 0,1 0 0,-1 1 1,1-1-1,0 1 0,0-1 0,0 1 0,0 0 0,1 0 0,-1 0 0,1 0 0,0 0 0,-2 6 0,-2 6-13,0 1 0,1 0-1,-3 21 1,0 42 36,4 114 1,4-116-19,-1-68-22,0 0-1,1 0 0,0 0 1,0 0-1,1-1 1,0 1-1,6 12 0,-7-18 7,0-1-1,0 1 1,1-1-1,-1 1 0,1-1 1,0 1-1,0-1 0,0 0 1,0 0-1,0 0 0,0 0 1,0 0-1,1 0 1,-1-1-1,1 1 0,-1-1 1,1 0-1,0 1 0,-1-1 1,1 0-1,0-1 0,0 1 1,0-1-1,0 1 1,0-1-1,3 0 0,0 1-2,-1-1-1,1 0 1,0-1 0,0 0-1,-1 0 1,1 0-1,0 0 1,-1-1 0,1 0-1,4-3 1,-7 4-17,-1-1 0,0 0 0,0 0 0,0 0 1,0 0-1,0 0 0,-1 0 0,1 0 0,-1-1 1,1 1-1,-1-1 0,0 1 0,0-1 0,0 0 1,0 1-1,0-1 0,-1 0 0,1 1 0,-1-1 1,0 0-1,0 0 0,0 0 0,0-2 0,0 4-204,0 24-214,0-16 485,-1-1 0,2 0-1,-1 0 1,1 0 0,0 0-1,0 0 1,0 1 0,1-2-1,3 8 1,-4-11-10,1 0 0,0 0 1,-1 0-1,1 0 0,0 0 0,0 0 1,1-1-1,-1 1 0,0-1 0,0 1 1,1-1-1,-1 0 0,1 0 0,-1 0 1,1 0-1,-1-1 0,1 1 1,0-1-1,-1 1 0,1-1 0,0 0 1,-1 0-1,6-1 0,9 1 5,3 1 41,0-1 0,0-1 0,0-1 0,0-1 0,21-5 0,-36 6-54,1 0-1,-1 0 1,1-1 0,-1 0 0,0 0 0,0 0 0,0 0-1,0-1 1,-1 0 0,1 0 0,-1 0 0,0 0 0,0-1-1,-1 0 1,1 0 0,-1 0 0,0 0 0,0 0 0,-1 0-1,1-1 1,2-11 0,-2 4 75,0 0 0,-1 0-1,-1 0 1,0-1 0,0 1 0,-2-1 0,0 1-1,-3-18 1,3 29-65,0 1 0,0-1 0,-1 1 0,1 0-1,0-1 1,-1 1 0,1 0 0,-1 0 0,0 0 0,1 0 0,-1 0 0,0 0-1,1 1 1,-1-1 0,0 1 0,0-1 0,0 1 0,1-1 0,-1 1 0,0 0-1,0 0 1,0 0 0,0 0 0,-3 1 0,-48 7-13,46-6-21,0 1 0,0 0 0,0 0 0,0 1 1,0-1-1,0 2 0,1-1 0,0 1 0,0 0 0,0 0 0,1 1 0,0-1 1,0 1-1,0 0 0,1 1 0,-1-1 0,2 1 0,-1 0 0,1 0 0,0 0 0,0 0 1,1 1-1,0-1 0,0 1 0,0 10 0,1-15 3,1-1 1,0 1-1,1-1 0,-1 1 0,0-1 1,1 1-1,-1-1 0,1 1 0,0-1 1,0 0-1,0 1 0,0-1 1,0 0-1,1 0 0,-1 1 0,1-1 1,-1 0-1,3 1 0,-1 0 9,0-1-1,0 0 1,1 0 0,-1-1-1,0 1 1,1-1 0,0 0-1,-1 0 1,1 0-1,0 0 1,-1 0 0,6-1-1,18 4-75,0-2 0,1-1-1,-1-1 1,1-1 0,-1-1-1,0-2 1,0 0 0,48-16-1,-51 11-124,-19 8 211,1 0 0,-1-1 0,0 0 0,0 0-1,0 0 1,0-1 0,0 0 0,0 0 0,-1 0 0,0 0-1,1-1 1,-1 1 0,0-1 0,-1 0 0,1-1-1,-1 1 1,5-7 0,0-5 87,-5 10-127,0 0 0,0 0 0,0 0 0,0 0 0,-1-1 0,0 1 0,-1-1 0,0 1 0,1-13 0,-40 20-163,34 1 187,0 0 1,0 1 0,0-1 0,0 1 0,0-1-1,0 1 1,1 1 0,-1-1 0,1 0-1,0 1 1,0 0 0,0-1 0,0 1 0,1 0-1,-4 7 1,-1 3-14,1 0 0,0 1 1,-5 20-1,8-27-8,1 0 0,1 0 1,-1 1-1,1-1 0,1 0 0,-1 0 1,2 1-1,-1-1 0,1 0 1,2 10-1,-2-17-34,1 1-1,-1-1 1,1 0 0,-1 0 0,1 0-1,0 0 1,-1 0 0,1 0-1,0 0 1,0 0 0,-1-1 0,1 1-1,0-1 1,0 1 0,0-1-1,0 0 1,0 0 0,0 0 0,2 0-1,48-2-786,-41 1 749,-4 1-3,1-2 0,-1 1 0,0-1 0,-1 0 0,1-1 1,0 0-1,-1 0 0,1 0 0,-1-1 0,0 0 1,0 0-1,0 0 0,-1-1 0,1 0 0,-1 0 1,0 0-1,-1-1 0,9-12 0,-7 9 373,0-1 0,0 0-1,-1 0 1,-1-1 0,0 0 0,0 0-1,-1 0 1,0 0 0,-1 0-1,0-1 1,0-13 0,-2 25 48,-2 15-224,-9 23 226,1 1-1,3 0 0,0 1 1,0 56-1,6-57-106,0 1 1,-3-1-1,-1 0 0,-2 0 1,-17 52-1,22-82-260,0-1 110,-1 1 0,0 0 1,0-1-1,-7 12 0,10-20-52,-1 1-1,1 0 1,-1 0 0,1 0-1,-1-1 1,0 1 0,1 0-1,-1 0 1,1-1 0,-1 1-1,0-1 1,0 1 0,1 0 0,-1-1-1,0 0 1,0 1 0,0-1-1,0 1 1,0-1 0,1 0-1,-1 0 1,0 1 0,0-1-1,0 0 1,0 0 0,0 0 0,0 0-1,0 0 1,0 0 0,0 0-1,0-1 1,0 1 0,0 0-1,1 0 1,-1-1 0,0 1-1,0-1 1,0 1 0,0-1-1,1 1 1,-1-1 0,0 1 0,0-1-1,1 1 1,-1-1 0,0 0-1,1 0 1,-1 1 0,1-1-1,-1 0 1,1 0 0,-1 0-1,0-1 1,-3-5-92,0 0-1,0 0 1,0 0-1,1 0 1,0-1-1,0 0 1,1 1-1,0-1 1,1 0-1,-2-11 1,1-86-1136,3 62 982,-1 38 155,0 0 1,1-1-1,0 1 1,0-1-1,0 1 1,0 0-1,1 0 1,0-1-1,0 1 1,0 0-1,5-7 1,1 1-1057,1 0 0,0 1 0,13-12-1,-18 18 484,13-12-1906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4:5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2306,'0'0'10917,"1"-8"-10522,1 2-377,-1 1 1,1-1-1,0 1 0,1 0 0,-1 0 0,1 0 0,0 0 0,0 0 1,0 1-1,1-1 0,0 1 0,0 0 0,0 0 0,5-4 0,5-5 5,0 0 0,1 1 0,0 1-1,1 0 1,0 1 0,1 1-1,19-8 1,-36 17-10,1 0-1,-1 0 1,1 0-1,-1 1 1,1-1 0,0 0-1,-1 0 1,1 0-1,-1 0 1,1 0 0,-1 1-1,1-1 1,-1 0-1,1 1 1,-1-1 0,1 0-1,-1 1 1,1-1-1,-1 0 1,0 1 0,1-1-1,-1 1 1,1-1-1,-1 1 1,0-1 0,0 1-1,1-1 1,-1 1-1,0-1 1,0 1 0,0-1-1,1 1 1,-1 0-1,0-1 1,0 1 0,0-1-1,0 1 1,0-1-1,0 1 1,0 0 0,-1 0-1,1 36 394,0-25-332,-1 2-39,1-1 0,-2 1 0,0-1 0,0 0-1,-2 0 1,1 0 0,-2 0 0,0 0 0,0-1 0,-1 0 0,0 0 0,-9 12 0,6-12-181,10-20-358,14-21-186,27-31 559,78-85 0,-117 142 118,1-1 0,-1 1 0,1 0 0,0 0 1,0 1-1,0-1 0,0 1 0,1 0 0,-1 0 0,1 0 0,-1 1 0,1-1 0,0 1 0,-1 0 0,1 1 0,0-1 0,0 1 1,8 0-1,-12 1 28,0-1 0,0 1 0,0-1-1,-1 1 1,1 0 0,0 0 0,0 0 0,0-1 0,-1 1 0,1 0 0,0 0 0,-1 0 0,1 0 0,-1 0 0,1 0 0,-1 0 0,1 1 0,-1-1 0,0 0 0,1 0 0,-1 0 0,0 0 0,0 0 0,0 1 0,0-1 0,0 1 0,1 39 574,-1-37-531,4 109 923,-2-56-1650,-1 0-3422,-1-45-911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0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 5189,'0'0'4623,"0"-1"-4611,0 1-1,-1 0 1,1 0 0,0 0-1,0 0 1,-1 0 0,1 0-1,0-1 1,0 1 0,-1 0-1,1 0 1,0 0 0,0 0-1,-1 0 1,1 0 0,0 0-1,-1 0 1,1 0 0,0 0-1,0 1 1,-1-1 0,1 0 0,0 0-1,0 0 1,-1 0 0,1 0-1,0 0 1,0 1 0,-1-1-1,1 0 1,0 0 0,0 0-1,0 0 1,-1 1 0,1-1-1,0 0 1,0 0 0,0 1-1,0-1 1,0 0 0,0 0-1,-1 1 1,1-1 0,0 0-1,0 0 1,0 1 0,0-1-1,-2 13 169,0 1 0,0-1 0,1 0 0,1 1-1,1-1 1,1 14 0,0 16 510,9 439 1461,-9-328-2045,-3-88-6660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1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1 448 2723,'0'0'6827,"2"-22"-6410,6-64-198,-7 79-26,0-1 0,0 1 0,1 0 0,0 0 0,0 0 0,1 0 1,-1 0-1,2 0 0,-1 1 0,1-1 0,0 1 0,5-7 0,16-28 1071,-23 35-1238,1 1-1,-1 0 1,1 1 0,1-1-1,-1 0 1,1 1 0,-1 0 0,1 0-1,0 0 1,1 0 0,-1 1-1,1-1 1,0 1 0,-1 0-1,1 1 1,1-1 0,-1 1 0,0 0-1,1 0 1,-1 1 0,7-2-1,12-1-39,0 0-1,1 2 0,35 1 1,-55 1 9,-3 0 9,0 0 0,0 1 0,1-1 0,-1 1 0,-1-1 1,1 1-1,0 0 0,0-1 0,0 1 0,0 0 0,0 0 0,-1 0 1,1 1-1,0-1 0,-1 0 0,1 1 0,-1-1 0,1 1 0,-1-1 1,0 1-1,0-1 0,0 1 0,0 0 0,0 0 0,0 0 0,0 0 1,0 0-1,-1 0 0,1 0 0,-1 0 0,1 2 0,1 8 44,0 1-1,-1 0 1,-1 24-1,0-25-33,0-2-7,1 20 30,0 0-1,-3 0 1,0-1-1,-2 1 1,-1-1-1,-1 0 0,-14 39 1,12-53-36,6-12 4,1 0-1,-1 1 1,1-1 0,-1 0-1,1 1 1,0-1-1,0 1 1,0 4 0,1-8 139,3-28-69,5 0-14,2 1 1,21-41 0,2-3-39,7-49-117,12-27-36,-50 142 120,1-1 0,0 1 0,0 0 0,0 0 1,1 0-1,0 0 0,-1 0 0,2 1 1,-1 0-1,0 0 0,1 0 0,0 0 1,0 1-1,0 0 0,6-3 0,-1 2-16,0 1-1,0 0 1,0 1-1,0 0 1,0 1-1,1 0 1,18 0-1,-26 2 25,-1-1-1,1 1 1,0 0 0,-1 0-1,1 0 1,-1 0-1,1 0 1,-1 0 0,1 1-1,-1-1 1,0 1 0,0 0-1,0 0 1,0 0-1,0 0 1,0 0 0,-1 0-1,1 0 1,0 0 0,-1 1-1,0-1 1,0 1-1,1-1 1,0 4 0,3 7 39,-1 0 1,0-1-1,3 26 1,2 53 23,-4-1 0,-7 92 0,0-44-2860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1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15 2530,'0'0'7645,"0"-1"-7443,0 1 0,1-1 0,-1 1 0,0-1 0,0 0 0,0 1-1,0-1 1,0 0 0,0 1 0,0-1 0,0 1 0,-1-1 0,1 0 0,0 1 0,0-1 0,0 1 0,-1-1 0,1 0 0,0 1 0,0-1-1,-1 1 1,0-1 0,-9 3-164,0 1-1,-1 0 1,1 1 0,1 0-1,-1 0 1,0 1-1,1 0 1,0 1-1,-11 9 1,-12 6 83,6-6 46,-77 44 268,2 4 1,-137 115-1,238-178-429,0 0 1,0 0-1,0 0 0,0 0 0,0 1 0,0-1 0,-1 0 0,1 0 0,0 0 1,0 1-1,0-1 0,0 0 0,0 0 0,0 0 0,0 1 0,0-1 1,0 0-1,0 0 0,0 0 0,0 0 0,0 1 0,1-1 0,-1 0 1,0 0-1,0 0 0,0 1 0,0-1 0,0 0 0,0 0 0,0 0 1,0 0-1,1 1 0,-1-1 0,0 0 0,0 0 0,0 0 0,0 0 0,0 0 1,1 0-1,-1 0 0,0 1 0,0-1 0,0 0 0,1 0 0,-1 0 1,0 0-1,0 0 0,0 0 0,0 0 0,1 0 0,-1 0 0,0 0 1,0 0-1,0 0 0,1 0 0,-1 0 0,0 0 0,0 0 0,0 0 1,1-1-1,-1 1 0,0 0 0,0 0 0,0 0 0,1 0 0,19 0 14,-17 0 30,17 0 60,315-11 191,-331 12-634,10-3 880,-9-5-5453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1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8808,'0'0'3721,"13"0"-3027,423 0 2653,-420-1-3301,-1 0-1,1 0 0,0-2 1,-1 0-1,27-8 1,-35 4-327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2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6 309 3011,'0'0'9614,"-1"-8"-8631,1 1-682,-2-5-64,1 0 0,0 0 0,1 1-1,0-1 1,1 0 0,0 0-1,1 1 1,0-1 0,1 1 0,0-1-1,1 1 1,10-19 0,-9 22-234,0 1 0,0 0 0,1 0 0,0 1 0,0 0 0,1 0 0,-1 0 0,2 1 0,-1 0 0,0 1 0,1-1 0,0 1 0,0 1 0,0 0 0,12-4 0,-19 6 1,1 1 1,-1-1 0,0 1-1,1-1 1,-1 1 0,0-1 0,1 1-1,-1 0 1,1 0 0,-1 0-1,1 0 1,-1 0 0,0 0-1,1 0 1,-1 0 0,1 0-1,-1 1 1,0-1 0,1 0-1,-1 1 1,0-1 0,1 1-1,-1 0 1,0-1 0,0 1-1,1 0 1,-1 0 0,0 0-1,0 0 1,0 0 0,0 0-1,0 0 1,0 0 0,-1 0-1,2 2 1,0 3 38,0 0-1,0 0 0,0 0 1,-1 0-1,0 0 0,0 1 1,-1 6-1,2 191 709,-3-101-627,1-102 133,4-20-135,36-149-285,14-49-501,-54 217 664,0-1 0,0 1 0,0 0-1,0-1 1,1 1 0,-1-1 0,0 1 0,0 0 0,0-1-1,0 1 1,1 0 0,-1 0 0,0-1 0,0 1 0,1 0 0,-1-1-1,0 1 1,1 0 0,-1 0 0,0 0 0,0-1 0,1 1-1,-1 0 1,0 0 0,1 0 0,-1 0 0,1 0 0,-1-1 0,0 1-1,1 0 1,-1 0 0,0 0 0,1 0 0,-1 0 0,1 0-1,14 9-11,11 22-12,-23-27 23,24 29 20,0 0 90,27 43 0,-46-63-85,-1 1 1,-1 0-1,0 0 1,0 0-1,-2 0 1,1 1-1,1 15 1,3 81 316,-5-101 232,1-6-2394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28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 9321,'0'0'6726,"-1"7"-6261,-1 1-391,0 0 0,-1-1 1,0 1-1,0-1 1,-1 0-1,0 0 1,0 0-1,0-1 0,-1 1 1,0-1-1,-8 7 1,-7 8 76,-40 30 0,-87 46 416,26-19-327,121-78-256,1 1 0,-1-1 1,1 1-1,-1-1 0,1 0 1,-1 1-1,1-1 0,0 1 1,-1-1-1,1 0 0,0 0 1,-1 1-1,1-1 0,0 0 1,-1 0-1,1 0 0,0 0 1,-1 0-1,1 0 0,0 0 1,0 0-1,-1 0 0,1 0 1,0 0-1,-1 0 0,2-1 1,29 2 176,369-29 231,-316 20-272,-69 7-258,2 0 362,-10-6-5488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2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4837,'0'0'8194,"3"6"-6955,-1-4-1130,-1 1 1,1-1 0,0 0 0,0 1 0,0-1 0,0 0 0,0 0 0,1-1 0,-1 1 0,1 0 0,-1-1 0,1 1 0,-1-1 0,1 0 0,5 2 0,3 0 264,0-1 0,1 0 1,18 0-1,26 1 370,75-6 0,-107 0-651,0 0-1,0-2 1,-1 0 0,1-2 0,36-16 0,-46 18-297,25-13 570,-37 17-551,-1 0 1,1 1-1,-1-1 0,0 0 0,0 0 0,1 0 0,-1 0 0,0 0 0,0 0 0,0-1 0,0 1 0,0 0 0,-1 0 0,1-1 0,0 1 0,0 0 0,-1-1 0,1 1 1,-1-1-1,1-2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1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0 575 2178,'0'0'9614,"16"-28"-8610,105-192 1302,-98 170-1863,-3-1 0,-1 0 1,-3-2-1,13-68 0,-31 183-392,3-19-17,-27 152 318,0-5-277,21-110-64,7 106 0,6-152 82,0-27-6171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1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26 307 4548,'0'0'8232,"-5"6"-7367,2 16-338,1 0 1,2 0-1,2 32 1,0-1 154,-9 371 834,7-421-1517,0-1 0,0 0 0,0 0 0,0 0 1,0 0-1,0 0 0,0 1 0,1-1 0,-1 0 0,1 0 0,-1 0 0,1 0 0,0 0 0,0 0 1,0 0-1,0-1 0,0 1 0,1 0 0,-1 0 0,0-1 0,1 1 0,-1-1 0,1 1 0,0-1 1,2 2-1,2-1-10,0 0-1,0-1 1,1 0 0,-1 0 0,0 0 0,1-1 0,10-1 0,-9 1 9,-1-1 1,1-1-1,0 0 0,-1 0 0,1 0 1,-1-1-1,0 0 0,0-1 1,0 1-1,0-1 0,0-1 1,-1 1-1,0-1 0,0 0 1,0 0-1,7-9 0,10-13-55,-1 0-1,24-40 0,-42 60 46,16-26 53,-2-1 0,-1-1 0,-2 0 0,-1-1-1,-2-1 1,-2 0 0,-1-1 0,-2 0 0,-1 0-1,-2 0 1,-2-1 0,-2 1 0,-5-52 0,3 77-33,0 0-1,-1 0 1,0 0 0,-1 0 0,-1 1 0,0 0 0,-11-19 0,13 24-9,-1 0-1,0 1 0,-1 0 0,0-1 1,0 2-1,0-1 0,-1 0 0,0 1 0,0 0 1,0 1-1,0-1 0,-1 1 0,0 0 1,-9-4-1,10 7-15,1 0-1,-1 0 1,1 0 0,-1 1 0,0-1 0,1 1-1,-1 1 1,0-1 0,1 1 0,-1 0-1,0 0 1,1 1 0,-1-1 0,1 1 0,0 1-1,0-1 1,0 1 0,0 0 0,0 0 0,0 0-1,1 0 1,-1 1 0,-4 5 0,-7 8-115,0 1 0,1 0 0,1 1 0,-15 26 0,4-4-2380,-29 68 0,41-77-2100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2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20 3716,'0'0'5370,"-16"-18"-3016,13 18-2289,-8-1 42,0 1-1,0 0 0,-1 0 1,1 1-1,0 0 0,0 1 0,0 1 1,1-1-1,-1 2 0,0-1 1,1 1-1,0 1 0,-13 8 1,20-11-76,0 0 1,0 0 0,0 0 0,1 1-1,-1-1 1,1 1 0,0 0 0,-1-1-1,1 1 1,1 0 0,-1 0 0,0 1 0,-2 5-1,3-1 44,-1-1 0,1 1 0,1 0-1,-1-1 1,2 9 0,-1-1 83,0 8-122,-1-10-34,1-1 0,0 0 0,1 0 0,0 1 0,1-1 0,5 15 0,-6-24 1,1 1 1,-1-1-1,1 0 0,0 0 0,0 1 0,1-1 1,-1-1-1,0 1 0,1 0 0,0-1 1,0 1-1,0-1 0,0 0 0,0 0 0,0 0 1,0 0-1,1-1 0,-1 1 0,1-1 0,-1 0 1,1 0-1,-1 0 0,1 0 0,0-1 1,5 1-1,39 2 382,-26-3-7780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2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4036,'0'0'7228,"8"-7"-6459,-2 2-600,0 0 0,1 0 0,-1 1 1,1 0-1,0 0 0,0 1 0,1 0 1,-1 0-1,13-3 0,-10 4-156,-7 1 119,0 0 0,1 1 0,-1-1-1,1 1 1,-1-1 0,1 1 0,-1 0 0,7 1 0,-9 0-105,0-1-1,0 1 1,-1 0 0,1-1-1,0 1 1,0 0 0,0 0 0,0 0-1,-1 0 1,1 0 0,0 0 0,-1 0-1,1 0 1,-1 0 0,1 0 0,-1 0-1,1 0 1,-1 0 0,0 1 0,0-1-1,1 0 1,-1 0 0,0 0 0,0 0-1,0 1 1,0-1 0,0 0-1,-1 2 1,1 7 7,-1 1 0,0-1 1,-1 1-1,0-1 0,-1 0 0,0 1 0,-1-1 0,0-1 0,0 1 1,-1 0-1,0-1 0,-1 0 0,-8 10 0,8-9-31,1-4-8,1 1 1,0-1-1,1 1 1,0 0-1,0-1 1,0 1-1,1 1 1,-1-1-1,2 0 0,-1 0 1,1 1-1,0 12 1,1-19-9,1 0 0,0-1 0,-1 1-1,1 0 1,-1-1 0,1 1 0,0-1 0,0 1 0,-1-1 0,1 1 0,0-1 0,0 1-1,0-1 1,-1 0 0,1 1 0,0-1 0,0 0 0,0 0 0,0 0 0,0 0 0,0 0-1,0 0 1,0 0 0,-1 0 0,3 0 0,33 0-333,-27 0 259,-4 0-51,63-5-573,-24-13-3421,-28 9 139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0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1 2370,'-1'0'13590,"-18"9"-13487,-92 80 98,-35 26-135,145-115-66,-54 39 24,-1-3 1,-2-2 0,-1-3-1,-78 30 1,131-60-10,-13 9 280,19-10-397,-1 2-129,1-1 220,0 0-1,1 1 0,-1-1 1,0 1-1,0-1 0,1 0 0,-1 1 1,0-1-1,1 0 0,0 1 0,-1-1 1,1 0-1,1 2 0,7 2 20,0 0 0,1 0 0,-1-1 0,1 0 0,1-1 0,-1 0 0,13 2 0,76 8 78,44-8 18,177-17 0,-228 11-8090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2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0 570 6470,'0'0'5627,"23"-6"-4794,71-21-321,-83 24-399,-1-1 1,0 0-1,-1 0 0,1-1 0,-1-1 1,0 0-1,0 0 0,0 0 0,-1-1 1,0 0-1,-1-1 0,1 0 1,-1 0-1,-1-1 0,0 1 0,0-1 1,0-1-1,-1 1 0,-1-1 0,5-12 1,0-9-110,-2-1 0,0 1 0,-2-1 1,1-57-1,-6 88-7,3-151-408,-3 152 408,0-1-1,0 1 1,0-1 0,-1 1 0,1-1-1,0 1 1,0-1 0,-1 1 0,1 0-1,0-1 1,-1 1 0,1-1 0,0 1-1,-1 0 1,1-1 0,-1 1 0,1 0-1,0-1 1,-1 1 0,1 0 0,-1 0-1,1-1 1,-1 1 0,1 0-1,-1 0 1,1 0 0,-1 0 0,1 0-1,-1 0 1,0 0 0,1 0 0,-1 0-1,1 0 1,-1 0 0,1 0 0,-1 0-1,1 0 1,-1 1 0,-19 3-41,13 0 33,1 1-1,-1 0 0,1 0 1,1 0-1,-1 1 1,1-1-1,0 2 1,0-1-1,0 0 0,-6 13 1,-1 4 18,-20 48 1,22-35 140,1 1 0,2 0 0,1 0 1,2 0-1,2 1 0,1-1 0,5 44 0,-3-71-142,0-1 0,1 0 0,1 0-1,-1 1 1,1-1 0,1-1 0,-1 1 0,2-1-1,-1 1 1,1-1 0,0 0 0,1-1 0,0 1-1,0-1 1,1 0 0,9 8 0,-7-8-28,-1 0 0,1-1 0,0 0 0,0-1 0,1 1 0,0-2 0,0 1 0,0-2 1,0 1-1,1-1 0,-1-1 0,1 0 0,21 2 0,-28-4 45,0 0 0,0-1 0,0 1 0,0-1 0,0 0 0,0 0 0,0 0 0,0 0 0,0-1 0,-1 1 0,1-1 0,0 0 0,-1 0 0,1 0 0,3-4 0,-2 1-20,0 0-1,-1-1 0,1 0 1,-1 0-1,0 0 0,-1 0 1,0 0-1,3-8 1,-3 7-45,1 0-11,-1 0-1,0-1 1,-1 1-1,0-1 1,0 1-1,0-1 1,-1 0-1,-1 0 1,1-10-1,-1 17-127,0 43-17,0-37 203,0-1-1,0 1 0,0 0 1,1-1-1,-1 1 1,1 0-1,0-1 1,1 0-1,-1 1 1,4 5-1,-4-8 6,1 0 0,-1-1 1,1 1-1,0 0 0,-1-1 0,1 1 0,0-1 0,0 0 1,0 0-1,0 0 0,0 0 0,1 0 0,-1 0 0,0 0 1,0 0-1,1-1 0,-1 0 0,0 1 0,1-1 0,-1 0 1,0 0-1,4 0 0,8 0 82,0 0 1,-1-1 0,1 0-1,-1-1 1,1 0-1,24-9 1,-33 9-107,-1 0 0,1-1 1,0 0-1,-1 0 1,0 0-1,1-1 1,-1 1-1,-1-1 1,1 0-1,0 0 1,-1 0-1,0-1 0,0 1 1,0-1-1,-1 0 1,1 1-1,-1-1 1,0 0-1,-1 0 1,3-10-1,-1-4-28,0-1 1,-2 0-1,0 0 0,-4-37 1,3 55 52,-1 0 0,1 0 1,-1-1-1,0 1 0,0 0 0,0 0 0,0 0 1,0 0-1,0 0 0,-1 0 0,1 0 1,0 1-1,-1-1 0,0 0 0,1 1 1,-1-1-1,0 1 0,0 0 0,0-1 1,0 1-1,0 0 0,0 0 0,0 0 1,0 1-1,-1-1 0,1 0 0,0 1 1,0 0-1,-1-1 0,1 1 0,-3 0 1,-9-1-24,0 0 1,0 1 0,-25 4 0,35-4 16,1 1 1,-1 1-1,1-1 1,-1 0-1,1 1 0,-1 0 1,1 0-1,0 0 1,0 0-1,0 0 1,0 1-1,0-1 1,1 1-1,-5 4 0,6-6-2,1 0-1,-1 0 0,0 0 0,1 0 1,-1 0-1,1 0 0,-1-1 0,1 2 0,-1-1 1,1 0-1,0 0 0,0 0 0,-1 0 1,1 0-1,0 0 0,0 0 0,0 0 1,0 0-1,0 0 0,0 0 0,0 1 0,1-1 1,-1 0-1,0 0 0,1 0 0,-1 0 1,1 0-1,-1 0 0,1 0 0,-1 0 1,1 0-1,-1-1 0,1 1 0,0 0 0,0 0 1,-1 0-1,1-1 0,0 1 0,0 0 1,0-1-1,0 1 0,0-1 0,0 1 0,0-1 1,0 1-1,0-1 0,0 0 0,0 1 1,0-1-1,0 0 0,2 0 0,30 7 44,-1-2 0,1-2 0,0-1 0,0-1 0,40-5 1,8 2 354,-57 2-361,-4-1-30,-1 1 0,27 4 0,-42-3-14,1-1 0,-1 1 0,1 0 0,-1 1 0,0-1 0,0 1 0,0 0 0,0 0 0,0 0 0,0 1 0,0-1 0,-1 1 0,1 0 0,-1 0 0,5 5 0,-7-7-15,-1-1 1,0 0 0,0 0-1,0 1 1,0-1 0,0 0 0,0 1-1,0-1 1,0 0 0,0 0-1,0 1 1,0-1 0,0 0-1,0 1 1,0-1 0,0 0 0,0 0-1,0 1 1,0-1 0,0 0-1,0 0 1,-1 1 0,1-1 0,0 0-1,0 0 1,0 1 0,0-1-1,-1 0 1,1 0 0,0 0 0,0 1-1,0-1 1,-1 0 0,1 0-1,0 0 1,0 0 0,-1 1-1,1-1 1,0 0 0,0 0 0,-1 0-1,1 0 1,0 0 0,0 0-1,-1 0 1,1 0 0,0 0 0,-1 0-1,1 0 1,0 0 0,0 0-1,-1 0 1,1 0 0,0 0 0,-1 0-1,1-1 1,-23 2-101,21-2-1,-22 1-680,-1-1-1,1-2 0,-42-9 0,62 11 781,0 0-1,1 0 0,-1 0 1,0 0-1,0 1 0,0 0 0,0 0 1,1 0-1,-1 0 0,0 1 1,0-1-1,0 1 0,-5 2 1,8-2 23,-1 0 0,0 1 1,0-1-1,0 1 0,1 0 0,-1-1 1,1 1-1,0 0 0,-1 0 1,1 0-1,0 0 0,0 0 1,0 0-1,0 0 0,0 1 1,1-1-1,-1 0 0,1 0 1,-1 1-1,1-1 0,0 0 1,0 5-1,0 79 413,0-84-406,1 0-1,-1 0 1,1 0-1,0-1 1,-1 1-1,1 0 1,0 0-1,0-1 1,0 1-1,1 0 1,-1-1-1,0 1 1,1-1-1,-1 1 1,1-1-1,-1 0 1,1 0-1,-1 0 1,1 0-1,0 0 1,0 0-1,-1 0 1,1 0-1,0-1 1,0 1-1,0-1 1,0 1-1,0-1 1,0 0-1,3 0 1,71 4 596,-66-4-380,7 0-76,0-1 0,-1 0 0,1-2 0,0 1 1,-1-2-1,31-11 0,-40 12-128,0 0 0,0-1 0,0 0 0,0 0 0,-1 0 0,1-1 0,-1 0 0,-1 0 0,1-1 0,-1 1 0,0-1 0,0 0 0,0-1-1,-1 1 1,0-1 0,0 0 0,3-9 0,-5 9 56,0 0-1,-1-1 0,0 0 0,0 1 1,-1-1-1,0-13 0,0 6 397,0 14-277,-3 17-394,-21 42 224,17-46 46,1 2 1,1-1 0,0 1 0,1-1 0,0 2 0,-2 16 0,5 139 489,3-117-361,-7 77-1,5-127-185,-1 1-1,0 0 0,0 0 0,0-1 1,0 1-1,0-1 0,-1 1 0,0-1 1,1 1-1,-1-1 0,-1 0 0,1 0 1,0 0-1,-1 0 0,1 0 0,-1-1 1,0 1-1,0-1 0,0 0 0,0 1 0,0-1 1,-1-1-1,1 1 0,-1 0 0,-5 1 1,0-1-43,1 0 1,-1 0 0,0-1-1,0-1 1,1 1 0,-1-1-1,0-1 1,0 1 0,0-1-1,-10-3 1,16 3-34,0-1-1,-1 1 1,1-1 0,0 1-1,0-1 1,0 0 0,0 0-1,0 0 1,0 0 0,0-1-1,1 1 1,-1-1 0,1 0-1,0 0 1,0 0 0,0 0-1,0 0 1,0 0 0,1 0-1,-1 0 1,1-1 0,0 1 0,0-1-1,0 1 1,0-5 0,-2-11-291,1 0 1,1 0 0,2-31-1,-1 23-240,0 17 279,4-48-146,-3 55 213,-1 1 1,1-1 0,0 1-1,0-1 1,0 0 0,0 1-1,1 0 1,-1-1 0,0 1-1,1 0 1,0 0 0,-1-1-1,1 1 1,0 1 0,0-1-1,0 0 1,1 0 0,2-1-1,2 0-2232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25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 0,'0'0'7356,"4"-11"-6502,74-146 2611,-72 145-3138,23-33 607,-27 43-863,0 0-1,0 1 1,1-1-1,-1 0 1,0 1-1,1-1 1,-1 1-1,0 0 1,1 0-1,-1 0 1,1 0-1,0 0 1,-1 1-1,1-1 1,0 1-1,0-1 1,3 1-1,-4 1-29,0 1 0,-1-1 0,1 1 0,-1-1 0,1 1 0,-1 0-1,1 0 1,-1-1 0,0 1 0,0 0 0,0 0 0,0 0 0,0 0 0,-1 0-1,1 1 1,0-1 0,-1 3 0,13 45 40,-10-17-6,0 55 0,-4-37-72,0-39-43,1-14-35,1-15-5,1 1 1,0 0-1,1 0 1,1 0-1,1 1 1,0-1-1,11-19 1,1 0 106,42-64 0,-58 97 16,0 1 1,0-1-1,0 0 0,0 0 1,0 0-1,1 1 1,-1-1-1,0 1 0,1-1 1,0 1-1,-1 0 1,1-1-1,0 1 0,0 0 1,-1 0-1,1 0 1,0 0-1,0 1 0,0-1 1,4 0-1,-5 1-17,1 1 1,-1 0-1,0 0 0,1 0 0,-1 0 0,0 0 0,0 0 0,0 1 0,0-1 1,0 0-1,0 1 0,0-1 0,0 0 0,0 1 0,-1-1 0,1 1 0,0-1 1,-1 1-1,0-1 0,1 1 0,-1 0 0,0-1 0,0 1 0,0 0 0,0 1 1,11 86 985,-3 103 0,-7-71-5404,-1-90 1992,0-20-6723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5862,'0'0'11253,"16"-29"-11109,-6 12-117,-1 0 1,-1-1-1,8-27 1,-5 14-106,-8 22 70,2-2-29,-1 0 0,-1-1 1,4-22-1,2 3 59,-9 30 325,0 14-331,0 438 834,0-305-5998,0-160 1385,0 0-2174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3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6630,'0'0'7490,"0"5"-6625,0 359 603,0-362-1466,0-1-1,0 1 1,1 0 0,-1-1-1,0 1 1,1-1 0,-1 1-1,1-1 1,0 1 0,-1-1-1,1 1 1,0-1 0,0 1 0,0-1-1,0 0 1,0 0 0,0 0-1,0 1 1,0-1 0,0 0-1,1 0 1,1 0 0,0 2 21,2-1 0,-1-1 0,0 1 1,0 0-1,0-1 0,1 0 0,-1 0 1,6 0-1,0 0 43,0 0 1,0-1-1,1-1 1,-1 0-1,0 0 0,0-1 1,10-2-1,-6-2-53,0-1 0,0 0 0,0-1 0,-1 0 0,0-1 0,-1-1 0,0 0 0,-1-1 0,0 0 0,0 0 0,-1-1 0,-1 0 0,0-1 0,-1 0 0,0-1 0,-1 0 0,0 0 0,-1 0 0,-1-1 0,0 0 0,-1 0 0,2-19 0,-4 15 73,-1 0 0,0-1 0,-2 1 0,-1 0 0,0 0 0,-1 0 0,-6-19 0,7 30-89,-1 0-1,0 1 1,0 0-1,0-1 1,-1 1 0,-1 1-1,1-1 1,-1 0-1,0 1 1,0 0-1,-1 0 1,1 1 0,-1 0-1,-1 0 1,1 0-1,-1 1 1,0-1-1,0 2 1,-11-6-1,13 7-79,0 0 0,0 0 0,1 1 0,-1 0 0,0-1 0,0 2 0,-1-1-1,1 0 1,0 1 0,0 0 0,0 1 0,0-1 0,0 1 0,0 0 0,0 0-1,0 0 1,0 1 0,0-1 0,0 1 0,1 0 0,-1 1 0,1-1 0,-1 1-1,1 0 1,0 0 0,0 1 0,1-1 0,-1 1 0,0-1 0,1 1 0,0 0-1,0 1 1,0-1 0,-3 9 0,-27 78-6392,18-58 1232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3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1 719 2819,'0'0'8413,"0"5"-7249,0-4-1111,0 0 0,0 0 0,0-1 0,0 1 0,0 0 1,0 0-1,0 0 0,0 0 0,1 0 0,-1 0 0,0 0 0,1 0 0,-1 0 1,0 0-1,1-1 0,-1 1 0,1 0 0,0 0 0,-1-1 0,1 1 0,0 0 1,-1 0-1,1-1 0,0 1 0,-1-1 0,1 1 0,0-1 0,2 1 1,32 2 1794,-24-3-1714,-3-1-62,0 0-1,0-1 1,1 0-1,-1 0 1,0-1 0,-1 0-1,1-1 1,-1 0-1,1 0 1,-1 0 0,0-1-1,-1 0 1,1 0-1,-1-1 1,0 0-1,0 0 1,6-10 0,3-2-44,-1-2 0,-1 0 1,0 0-1,18-43 1,-21 36-106,-1 0 1,-2-1 0,0-1-1,5-50 1,-6-116-446,-6 179 497,0 11 13,0-7-5,0 0 0,-1 0 0,0 0 0,-5-22 0,5 32 20,0-1 0,1 1 0,-1 0 1,0 0-1,0 0 0,0 0 1,0 0-1,-1 0 0,1 0 0,0 0 1,-1 1-1,1-1 0,-1 0 0,0 1 1,0-1-1,1 1 0,-1 0 1,0-1-1,0 1 0,0 0 0,0 0 1,-1 1-1,1-1 0,0 0 0,0 1 1,0-1-1,-1 1 0,1-1 0,0 1 1,-1 0-1,1 0 0,-4 1 1,4-1-6,0 1 1,-1 0-1,1 0 1,0 0-1,0 0 1,0 0-1,0 0 1,0 0-1,0 1 1,0-1 0,0 1-1,0 0 1,1-1-1,-1 1 1,1 0-1,-1 0 1,1 0-1,-2 3 1,-21 45-34,20-42 33,-13 36 69,1 0 0,2 0 0,2 1-1,2 1 1,2 0 0,2 1 0,0 62-1,6-72-103,-1-3 49,1 1-1,2-1 1,9 44 0,-9-68-25,0-1 1,1 1-1,0-1 1,1 0-1,0 0 1,0 0-1,1 0 1,0-1-1,1 0 1,0 0-1,0 0 1,1-1-1,-1 0 1,2 0-1,-1-1 1,10 7-1,-11-9-46,0-1 0,0 0 0,0 0 0,1-1 0,-1 0-1,1 0 1,-1 0 0,1-1 0,0 0 0,-1 0 0,1-1 0,0 0-1,0 0 1,0 0 0,-1-1 0,1 0 0,13-4 0,-9 1-43,0 0 0,-1 0 0,1-1 1,-1 0-1,0-1 0,0-1 1,0 1-1,-1-1 0,12-12 0,-10 7 115,-1 0-1,0-1 1,-1 0-1,0-1 0,-1 0 1,-1 0-1,0-1 0,-1 0 1,0 0-1,-1-1 0,-1 0 1,-1 1-1,0-1 0,-1 0 1,0-30-1,-2 53-12,0 7-3,0 0 0,1-1 1,0 1-1,1 0 1,6 23-1,-7-34 13,0 1-1,1-1 0,0 0 1,-1 0-1,1 0 1,0 0-1,0 0 0,0-1 1,1 1-1,-1 0 0,1-1 1,-1 0-1,1 0 1,0 0-1,0 0 0,0 0 1,0 0-1,0-1 0,0 1 1,0-1-1,1 0 1,-1 0-1,1 0 0,-1-1 1,0 1-1,1-1 1,-1 0-1,7 0 0,-6 0-4,-1 0-1,1-1 0,-1 1 1,0-1-1,1 0 0,-1 0 1,0 0-1,1 0 0,-1-1 0,0 1 1,0-1-1,0 0 0,-1 0 1,1 0-1,0 0 0,-1-1 1,1 1-1,-1-1 0,0 1 1,0-1-1,0 0 0,0 0 1,0 0-1,0 0 0,-1 0 1,0 0-1,1 0 0,-1-1 1,0 1-1,-1 0 0,2-7 1,1-13-27,0 0 0,-2 0 1,-2-42-1,0 31 189,1 30-164,-1 0 1,1 0-1,-1 1 0,0-1 0,0 0 0,0 1 1,0-1-1,0 1 0,-1-1 0,0 1 0,0 0 1,0 0-1,0-1 0,0 1 0,0 1 0,-1-1 1,0 0-1,1 1 0,-1-1 0,0 1 0,0 0 1,-1 0-1,1 0 0,0 0 0,-1 0 0,1 1 1,-1 0-1,1-1 0,-1 1 0,-4 0 0,-5-2-40,0 1 0,0 0 0,0 1 0,0 0 0,-1 2 0,1-1 0,-20 4 0,28-2 32,0 0 0,0 0 1,0 0-1,1 0 0,-1 1 1,1 0-1,-1 0 1,1 0-1,0 0 0,0 1 1,0 0-1,1 0 0,-1 0 1,1 0-1,0 0 1,0 1-1,0-1 0,1 1 1,0 0-1,0 0 0,0-1 1,0 2-1,1-1 1,-1 6-1,0-4-6,0 1-1,1-1 1,0 1-1,0-1 1,1 1 0,0 0-1,0-1 1,0 1-1,1 0 1,1-1-1,-1 1 1,1-1 0,1 0-1,-1 0 1,1 1-1,5 7 1,-3-8-88,1 0 0,0 0-1,0-1 1,1 0 0,-1 0 0,2 0-1,-1-1 1,0 0 0,1 0 0,0-1 0,0 0-1,0-1 1,1 0 0,-1 0 0,13 2-1,5 0-462,1-2-1,-1-1 0,52-2 1,-73 0 498,1-1 1,-1 1 0,1-1-1,-1 0 1,1 0-1,-1-1 1,1 0 0,-1 0-1,0 0 1,0 0-1,0-1 1,0 0 0,-1 0-1,1 0 1,-1-1-1,0 1 1,0-1 0,0 0-1,0 0 1,0-1 0,-1 1-1,4-8 1,2-6 424,-1 0 1,-1-1-1,0 0 0,7-38 1,-3 10 1211,-6 40-379,-2 16-1067,-1 18-327,-2-2 151,-1-12 30,1 0 1,1 1-1,0-1 1,3 16-1,-2-24 2,-1 0-1,1-1 0,0 1 0,0-1 0,0 0 0,1 0 0,-1 0 0,1 0 1,0 0-1,0 0 0,1-1 0,-1 1 0,1-1 0,-1 0 0,8 4 0,-6-4-15,0 1-1,0-1 0,0-1 0,0 1 0,1-1 0,0 0 0,-1 0 0,1 0 0,0-1 0,0 0 0,0 0 0,0 0 0,0-1 0,0 0 0,0 0 0,9-2 1,-8 0 15,0 0 1,0-1 0,0 0 0,0 0 0,-1 0 0,0-1 0,1 0 0,-1 0-1,0-1 1,-1 1 0,10-11 0,0-2 13,-1-2-1,-1 0 1,-1 0 0,0-1 0,-1-1-1,-2 0 1,11-30 0,-15 37 38,-1 4 166,-1 1 1,-1 0-1,1-1 0,-1 1 0,-1-1 1,1-17-1,-2 27-158,0 4-95,-1 19 43,-2 0 0,-6 30-1,3-28 114,2-1 0,-1 37 0,5 23 238,-2 119 41,-1-166-258,-1 0 1,-2-1 0,-15 51 0,20-81-119,-1-1 0,0 0 0,0 1-1,0-1 1,-1 0 0,0 0 0,1-1 0,-2 1-1,1-1 1,-1 1 0,1-1 0,-1 0 0,-1-1-1,1 1 1,0-1 0,-1 1 0,0-1 0,1 0-1,-7 2 1,-2-1-76,1-1-1,-1 0 0,0 0 0,0-2 1,0 1-1,-26-2 0,34 1 51,0-1 0,0 0 0,1 0 1,-1 0-1,0-1 0,0 1 0,0-1 0,0-1 0,1 1 0,-1 0 0,0-1 1,1 0-1,-1 0 0,1-1 0,0 1 0,0-1 0,0 0 0,0 0 0,0 0 1,1 0-1,-1-1 0,1 0 0,0 1 0,0-1 0,0 0 0,1-1 0,-1 1 0,-2-6 1,1-1 36,-1 1 0,1-1 0,1 0 1,0 1-1,1-2 0,0 1 0,1 0 1,-1-16-1,2 21-63,0 0 0,0-1-1,1 1 1,0 0 0,0 0 0,0 0 0,1 0-1,0 0 1,0 0 0,1 0 0,0 1 0,-1-1-1,2 1 1,-1 0 0,1-1 0,5-5 0,-4 6-211,42-36 444,-43 38-506,-1 1-1,1 0 1,0-1-1,0 1 1,0 0 0,0 1-1,0-1 1,0 1-1,0-1 1,0 1 0,8 0-1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3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4228,'0'0'416,"32"-54"-3907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3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92 641,'39'-54'928,"-36"54"-928,0 0-480</inkml:trace>
  <inkml:trace contextRef="#ctx0" brushRef="#br0" timeOffset="1">302 35 577,'0'0'5648,"0"-5"-4976,0 4-628,0 0 0,0 0-1,0 0 1,0 0 0,0 0-1,0 0 1,0 0 0,0 0-1,-1 0 1,1 0 0,0 0-1,-1 0 1,1 0 0,-1 0-1,1 0 1,-1 0 0,1 1 0,-1-1-1,0 0 1,0 0 0,1 0-1,-1 1 1,0-1 0,0 0-1,0 1 1,1-1 0,-1 1-1,0-1 1,-1 0 0,-40-3 962,35 4-1043,1 1-1,-1-1 1,1 1 0,0 0-1,-1 0 1,1 1-1,0-1 1,0 1 0,-1 1-1,2 0 1,-1-1 0,0 2-1,0-1 1,1 1 0,0-1-1,0 2 1,0-1-1,0 0 1,1 1 0,-1 0-1,-4 8 1,-7 7-152,2 0 0,0 1 0,1 1-1,1 1 1,2 0 0,-15 40 0,15-25-2427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3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1730,'0'0'1388,"5"-13"-2408,-3 7 1137,27-60-8,1 15 3156,-25 45-2519,33-39 2362,-37 43-2985,1 1 0,-1-1-1,1 1 1,-1 0-1,1 0 1,0-1-1,-1 1 1,1 0 0,0 1-1,0-1 1,0 0-1,0 0 1,0 1-1,0-1 1,0 1 0,0 0-1,0-1 1,0 1-1,0 0 1,0 0 0,0 0-1,0 0 1,0 1-1,3 0 1,33 44 411,-35-42-496,-1 0 0,1 1 0,-1-1 1,0 1-1,0-1 0,-1 1 0,1-1 1,-1 1-1,0 0 0,0 0 0,0 0 1,0 0-1,0-1 0,-1 9 0,-2 66 252,0-42-208,2-35 184,0-33-1002,0 11 328,-1 16 381,0 0 0,1-1 0,0 1 0,0-1-1,0 1 1,0 0 0,1-1 0,0 1 0,0 0-1,1-1 1,-1 1 0,1 0 0,0 0 0,1 0-1,-1 0 1,1 1 0,6-9 0,0-9-397,-9 21 396,0-1-1,0 1 0,0 0 0,0 0 0,0 0 1,1-1-1,-1 1 0,0 0 0,1 0 1,-1 0-1,1 0 0,-1 0 0,1-1 1,0 1-1,-1 0 0,1 0 0,0 1 1,0-1-1,0 0 0,0 0 0,0 0 1,0 0-1,0 1 0,0-1 0,0 0 0,0 1 1,0-1-1,0 1 0,1-1 0,21-6-1164,-18 5 1381,0 0 0,-1 0-1,1 1 1,0 0 0,-1 0 0,1 0 0,5 1 0,-5-1-131,-1 1 0,0 0-1,0 1 1,1-1 0,-1 1 0,0-1-1,0 1 1,0 1 0,0-1 0,0 0 0,0 1-1,0 0 1,7 4 0,-9-3-2,0-1 1,0 1-1,0 0 0,0-1 1,0 1-1,0 0 1,-1 0-1,0 0 0,1 0 1,-1 1-1,0-1 0,-1 0 1,1 0-1,-1 1 1,1-1-1,-1 0 0,0 1 1,0 4-1,2 43 534,0-41-541,-1 0 1,0 1-1,0-1 0,-1 0 1,-1 0-1,0 0 0,0 0 1,-1 0-1,0 0 1,-1 0-1,-5 11 0,7-19-362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3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15 5125,'0'0'9187,"0"0"-9118,0-1-1,0 0 1,0 1-1,0-1 1,0 1-1,0-1 1,0 0-1,0 1 1,-1-1-1,1 1 0,0-1 1,0 1-1,-1-1 1,1 1-1,0-1 1,-1 1-1,1-1 1,0 1-1,-1-1 1,1 1-1,0-1 1,-1 1-1,1 0 1,-1-1-1,1 1 1,-1 0-1,1-1 1,-2 1-1,-4 1-71,-1 0-1,1 1 1,-1 0-1,1 1 1,0-1-1,-1 1 1,1 0 0,1 0-1,-1 1 1,0 0-1,1 0 1,-6 6-1,-7 5-20,2 1 0,-21 25 0,30-31-20,1 0 0,1 0 0,0 0 1,0 1-1,1 0 0,1 0 0,-1 0 0,2 1 1,0-1-1,0 0 0,1 1 0,0 0 1,1-1-1,2 15 0,-2-24 28,0 0 1,0 1-1,1-1 1,-1 0-1,1 0 1,-1 0-1,1 0 1,0 0-1,0 0 1,0 0-1,0 0 1,0 0-1,0-1 0,0 1 1,1 0-1,-1-1 1,1 1-1,-1-1 1,1 1-1,0-1 1,0 0-1,-1 0 1,1 0-1,0 0 0,0 0 1,0 0-1,0 0 1,0 0-1,0-1 1,0 1-1,4-1 1,8 3-93,0-2 1,0 0-1,26-2 1,-19 1-285,-21 0 318,1 0 0,0 0-1,-1 0 1,1 0-1,0-1 1,-1 1-1,1 0 1,0 0-1,-1 0 1,1-1-1,-1 1 1,1 0 0,0-1-1,-1 1 1,1-1-1,-1 1 1,1-1-1,-1 1 1,1-1-1,-1 1 1,0-1-1,1 1 1,0-2 0,2-9-5875,-3 5 1721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3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3459,'0'0'4906,"16"-7"-3641,53-21-181,-67 26-885,1 1 0,0 0 0,1 0 0,-1 0 0,0 1 0,0-1 0,0 1 0,0-1 0,1 1 0,-1 0 0,0 0 0,0 1 0,1-1 0,2 2 0,-4-2-114,-1 1 0,1 0 1,-1 0-1,1-1 0,-1 1 0,0 0 1,0 0-1,0 1 0,1-1 0,-1 0 1,0 0-1,0 1 0,-1-1 0,1 0 1,0 1-1,0-1 0,-1 1 0,1-1 1,0 1-1,-1 1 0,2 6 79,-1 1 0,-1-1 0,1 1 0,-2 0 0,1-1 0,-4 18 0,2-17-161,0 1 39,-2 0 1,1 0-1,-1 0 1,-1-1-1,0 0 0,-1 0 1,-7 11-1,-19 41 115,29-55-141,1 0-1,-1 0 0,2 0 1,-1 0-1,1 1 0,0-1 1,1 11-1,2-17-8,0 0 1,0-1-1,0 1 1,0-1-1,0 1 0,0-1 1,1 0-1,-1 0 1,0 0-1,0 0 0,0 0 1,3-1-1,1 1 14,15 0-99,0-2 0,-1-1 0,38-9 0,20-10-3136,-41 10-130,-17 6-1557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0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8296,'0'0'5050,"17"0"-4538,346 0 102,-267 0-5653,-64 0 250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10 202 4228,'0'0'8365,"-10"-29"-6865,11 21-1470,0-1-1,1 1 0,0-1 0,0 1 0,1 0 0,0-1 1,0 2-1,1-1 0,0 0 0,0 1 0,7-10 1,22-44 68,-28 59-77,1 1 1,-1 0 0,1 0 0,0 1-1,0 0 1,-1 0 0,1 0-1,6 1 1,-2 0-4,-5-2-3,0 1-1,1 0 0,-1 0 0,0 1 0,0-1 1,1 1-1,-1 1 0,0-1 0,0 1 1,0-1-1,7 5 0,-9-4-1,-1 1 0,1 0 0,-1 0 0,0 0 0,1 0 0,-1 0 0,-1 0 1,1 0-1,0 1 0,-1-1 0,0 0 0,1 1 0,-1 0 0,-1-1 0,1 1 0,0-1 0,-1 7 0,8 86 522,-8-88-509,0 1 1,-1 0-1,1-1 1,-2 1 0,1-1-1,-1 1 1,0-1-1,-7 15 1,9-22 315,0-16-588,-1-6 24,2 1 0,1 0 0,0-1 0,8-30 0,-7 43 213,0 0-1,0 0 1,0 0 0,1 1 0,0 0-1,0 0 1,1 0 0,0 0 0,0 1-1,0-1 1,1 1 0,0 1-1,1-1 1,8-5 0,-8 9 91,0 0 0,1 0 0,-1 0 0,1 1 0,0 1 0,-1-1 0,1 1 0,0 0 0,-1 1 0,13 2 0,-18-2-17,0 0 0,1 0 0,-1 0 0,0 1 0,0-1 0,0 0 0,0 1 1,0 0-1,0 0 0,0-1 0,-1 1 0,1 0 0,-1 0 0,1 1 0,-1-1 0,0 0 0,0 0 0,0 1 0,0-1 0,0 0 0,1 6 0,11 55 517,15 150-310,-27-208-636,1 5 772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4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17 3043,'0'0'6219,"0"0"-6032,0-1 0,0 0 0,0 0 0,0 1 0,0-1 0,0 0 0,0 0 0,-1 1 1,1-1-1,0 0 0,0 1 0,-1-1 0,1 0 0,0 1 0,-1-1 0,1 0 0,0 1 0,-1-1 0,1 1 0,-1-1 0,1 0 0,-1 1 0,0-1 0,1 1 0,-2-1 0,-2 1-175,0 0-1,-1 1 0,1-1 0,-1 1 1,1 0-1,0 0 0,0 0 0,-1 0 1,1 1-1,0 0 0,0 0 0,0 0 1,1 0-1,-1 1 0,0-1 0,-4 6 0,3-3 33,1 1 0,0-1-1,0 1 1,0 0-1,1 0 1,0 0-1,0 1 1,0-1-1,-2 12 1,-1 12 110,1-1 1,2 1 0,1 0 0,3 30-1,-1-39-128,0-19-36,0 1 0,0-1 0,0 1 1,0-1-1,1 1 0,-1-1 0,1 0 0,0 1 1,0-1-1,-1 0 0,2 1 0,-1-1 0,0 0 1,0 0-1,1 0 0,-1 0 0,1 0 1,0 0-1,-1 0 0,1-1 0,3 3 0,0-1 49,-1-1 0,1 0-1,0 0 1,-1 0 0,1-1-1,0 0 1,0 1 0,0-2-1,0 1 1,6 0 0,59-7-1202,-15-6-3815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4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7911,'0'0'6946,"3"-9"-6471,-2 5-457,0 1 0,0 0 1,1 0-1,-1 0 0,1 0 0,-1 0 1,1 0-1,0 0 0,0 0 1,0 1-1,1-1 0,-1 1 0,1-1 1,-1 1-1,1 0 0,0 0 0,0 0 1,0 0-1,0 1 0,0-1 1,0 1-1,0 0 0,0 0 0,1 0 1,5-1-1,-6 1 22,-1 1-1,1-1 1,0 0 0,-1 1-1,1 0 1,0 0 0,0 0 0,-1 0-1,1 0 1,5 1 0,-7 0-17,0-1 0,-1 0 0,1 1 1,0 0-1,0-1 0,-1 1 0,1 0 0,0-1 1,-1 1-1,1 0 0,0 0 0,-1-1 1,1 1-1,-1 0 0,1 0 0,-1 0 1,0 0-1,1 0 0,-1 0 0,0 0 0,0 0 1,0 0-1,1 0 0,-1 0 0,0 0 1,0 0-1,0-1 0,-1 3 0,2 8 1,-2 1 0,1 0 0,-1-1 0,-1 1 0,0-1 0,-1 1 0,0-1 1,-1 0-1,0 0 0,0 0 0,-10 15 0,9-16-23,0 0 1,1 0-1,1 1 0,-1-1 1,2 1-1,-1 0 1,2-1-1,-1 1 1,1 0-1,2 20 1,-1-30-33,1 0 1,0 0-1,0-1 0,0 1 1,0 0-1,0 0 1,0 0-1,0-1 1,0 1-1,0 0 1,0-1-1,0 1 0,0-1 1,0 1-1,0-1 1,1 0-1,-1 0 1,0 1-1,0-1 1,0 0-1,1 0 0,-1 0 1,0 0-1,0 0 1,1 0-1,0-1 1,39-3-1089,8-25-3226,-27 12-726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6 324 4708,'0'0'6054,"-1"-8"-5210,0 8-849,0-8 227,0 1 0,0-1 0,1 0-1,-1 0 1,2 1 0,-1-1 0,1 0 0,0 1 0,1-1 0,-1 1 0,2-1-1,-1 1 1,5-10 0,9-9-227,42-65-16,-51 81 20,1 1-1,0 0 0,0 0 1,1 1-1,0 0 1,17-12-1,-22 19 27,0-1 1,-1 1-1,1 0 0,0 0 1,0 0-1,0 0 0,0 0 1,0 1-1,0 0 0,0 0 1,0 0-1,0 0 1,0 1-1,0 0 0,0-1 1,-1 2-1,1-1 0,0 0 1,0 1-1,-1-1 0,1 1 1,-1 0-1,1 0 0,-1 1 1,0-1-1,0 1 1,0-1-1,0 1 0,0 0 1,-1 0-1,4 4 0,7 14 58,-1 0 0,-1 1 0,0 0-1,-2 1 1,0 0 0,-2 0 0,-1 1-1,0 0 1,-2 0 0,-1 0 0,1 44-1,-4-68-50,0-5-235,-2-78-400,4-93-299,-1 174 908,-1-1-1,1 1 1,0 0-1,0-1 1,0 1-1,0 0 1,0-1-1,1 1 1,-1 0-1,1 0 1,-1 0-1,1 0 1,0 0-1,0 1 1,0-1-1,0 0 1,0 1-1,0 0 1,0-1-1,1 1 1,-1 0-1,0 0 1,1 0 0,-1 0-1,0 1 1,1-1-1,-1 1 1,1-1-1,0 1 1,3 0-1,5-1 8,1 1 1,-1 0-1,0 0 0,0 1 1,22 5-1,-22-3 34,0 0-1,0 1 1,-1 1-1,1 0 1,-1 1 0,0 0-1,0 0 1,-1 1-1,0 0 1,0 0 0,0 1-1,-1 1 1,0-1 0,-1 1-1,0 1 1,-1-1-1,1 1 1,-2 0 0,1 1-1,-2-1 1,1 1 0,-2 0-1,1 0 1,-1 0-1,-1 1 1,0-1 0,-1 1-1,0-1 1,-1 15 0,0 95 60,0-69-6637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4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5477,'0'1'9588,"0"1"-9563,-1 1-1,1-1 1,-1 0 0,0 0 0,0 1-1,0-1 1,0 0 0,0 0-1,0 0 1,-1 0 0,1 0 0,-1-1-1,0 1 1,1 0 0,-1-1 0,0 1-1,0-1 1,-2 2 0,-43 26 72,38-24-93,-35 19 21,-2 3-92,-1-2 0,-77 29 0,50-26 99,74-27-53,-1 1 0,1-1 1,0 1-1,0 0 0,-1-1 0,1 1 0,1-1 1,-1 1-1,0 0 0,0-1 0,0 1 0,1-1 1,-1 1-1,1-1 0,-1 1 0,1-1 1,0 1-1,1 2 0,1 1 75,0 1 0,1-1 1,-1 0-1,1 0 0,0 0 0,0-1 1,0 1-1,1-1 0,-1 0 0,1 0 1,0-1-1,1 1 0,-1-1 0,0 0 1,1-1-1,0 1 0,-1-1 0,1 0 0,0-1 1,0 1-1,0-1 0,0 0 0,0-1 1,11 0-1,170 0 1574,-179-2-1482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4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7207,'0'0'8429,"8"0"-7671,188 17 1923,20 1-1561,-147-18-960,-38 0-6176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4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4100,'0'0'6892,"0"-12"-6332,0-7-300,1 1 0,1-1 0,1 1-1,0 0 1,7-19 0,-6 27-89,1-3 400,-1 0 0,0 0 0,-1-1 1,2-19-1,-3 47-545,0 0 0,1 0 0,1 0 0,0 0 0,0 0 0,8 12 0,4 18 0,2 19-2291,-10 2-3291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5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11 288 7911,'0'0'5915,"-2"-4"-5509,0 0-281,1 0 0,0 0 0,0 0 0,0 0 0,0 0 0,0 0 0,1 0 1,0 0-1,0-1 0,0 1 0,0 0 0,1 0 0,0 0 0,0 0 0,2-7 0,4-8 5,0 1 1,14-22-1,-13 25-198,0-1 1,9-27-1,-10 23-83,1-20-243,-8 39 416,14 25 373,-8-7-348,-1 0 0,-1 0 0,0 1 0,-1 0 1,-1-1-1,0 1 0,-1 0 0,-3 29 0,2 18-23,0-17-2,0-29-4,-1 0 1,2 1 0,1-1-1,0 0 1,1 0 0,1 0-1,9 25 1,-12-43-131,-1-1-1,1 1 1,-1 0 0,1-1 0,-1 1-1,1 0 1,0-1 0,-1 1-1,1-1 1,0 1 0,0-1 0,-1 1-1,1-1 1,0 0 0,0 1-1,0-1 1,0 0 0,-1 0 0,1 1-1,0-1 1,0 0 0,0 0 0,0 0-1,0 0 1,0 0 0,-1 0-1,1 0 1,1-1 0,4 1-1031,4 0-3683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5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5 7719,'0'0'6294,"-17"-4"-5504,-3 12-750,0 1-1,0 1 1,1 1-1,-19 14 1,0 0-8,-19 8-10,12-8-16,-40 31-1,75-49 4,0 0 0,1 1 0,0 0 0,1 1 0,0 0 0,0 0 0,1 1 0,0 0 0,-10 19 0,16-27 6,0 1 1,0-1 0,0 1 0,0-1 0,1 1-1,-1-1 1,1 1 0,-1 0 0,1-1 0,0 1 0,0-1-1,1 5 1,-1-6-4,0 0 1,1 0-1,-1 0 0,1 0 0,-1 0 1,1 0-1,0 0 0,-1 0 0,1 0 1,0 0-1,-1 0 0,1-1 0,0 1 0,0 0 1,0 0-1,0-1 0,0 1 0,0-1 1,0 1-1,1 0 0,5 1 67,1-1-1,-1 0 1,0 0 0,1 0-1,-1-1 1,0 0-1,8-2 1,10 2 175,-7 0-173,0 0 1,1-2-1,-1 0 1,0 0-1,0-2 0,0 0 1,18-8-1,5 0-9,-31 10-225,-1 0 0,1-1 0,-1 0 0,0-1-1,0 0 1,0-1 0,9-5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5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3363,'0'0'9332,"10"0"-8446,76 1 761,140-3 576,-216 0-2534,1 0 1,-1-1-1,1 0 0,-1-1 0,11-4 0,1-1-2030,-5 1-2000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0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26 7847,'0'0'4351,"0"-4"-3694,0-14 2167,-41 14-2189,28 5-640,1-1 1,0 2-1,0-1 1,0 2-1,0 0 0,0 0 1,-17 8-1,6 0-39,0 2-1,-33 22 0,13-6 119,2 2 0,1 1 0,2 2 0,1 2 0,-54 69-1,85-97-65,0 1 0,1 0 0,0 0 0,1 1 0,0-1 0,1 1 0,0 0 0,-4 18 0,4-1-27,0 0 1,2 29-1,2-52 21,0 0 0,-1 0-1,1 0 1,1-1-1,-1 1 1,1 0-1,-1-1 1,1 1 0,0-1-1,0 0 1,1 1-1,-1-1 1,1 0-1,-1-1 1,1 1 0,0 0-1,0-1 1,0 1-1,0-1 1,1 0 0,-1 0-1,1 0 1,-1-1-1,1 1 1,7 1-1,9 4 77,1-1 0,0-1 0,30 4 0,22-3-93,124-6 1,-90-2 27,102-16 211,-208 18-331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5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0 6758,'0'0'6780,"-33"2"-4047,16 8-2602,1 0 0,-1 2 0,2-1 0,-1 2-1,2 0 1,0 1 0,0 0 0,1 1 0,-18 28-1,23-30-14,0 1 0,0 0 0,-10 26 0,16-34-92,0 1-1,0-1 1,0 1 0,1 0-1,0 0 1,0-1-1,1 1 1,0 0 0,0 0-1,1-1 1,1 10 0,-1-15-24,0 1 0,0-1 1,0 1-1,0-1 0,0 1 1,0-1-1,0 0 0,1 1 1,-1-1-1,1 0 0,-1 0 1,0 0-1,1 0 0,0 0 1,-1-1-1,1 1 0,-1 0 1,1-1-1,0 1 0,2 0 1,38 7-76,-37-7 68,21 2-182,45-2-1,-41-2-56,-29 2 205,0-1 0,1 0-1,-1 0 1,0 0 0,0-1-1,0 1 1,0 0 0,0 0-1,0-1 1,0 1 0,0 0-1,0-1 1,0 1 0,0-1 0,0 1-1,0-1 1,0 1 0,-1-1-1,1 0 1,0 0 0,0 1-1,0-1 1,-1 0 0,1 0-1,-1 0 1,1 0 0,0 0-1,0-1 1,3-5-3102,3-1-3390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5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11275,'0'0'4185,"13"-10"-3571,46-33-347,-55 41-219,1 0 1,-1-1-1,1 2 0,-1-1 1,1 0-1,-1 1 0,1 0 1,0 0-1,0 0 0,0 1 1,0 0-1,-1 0 1,1 0-1,0 0 0,6 2 1,10-1 602,-21 0-615,1 0-1,0-1 1,0 1-1,0 0 1,-1-1-1,1 1 1,0 0-1,-1 0 1,1-1-1,-1 1 1,1 0-1,-1 0 1,1 0-1,-1 0 1,0 0-1,1 0 1,-1 0 0,0 0-1,0 0 1,0 0-1,0 0 1,1 0-1,-1 0 1,-1 0-1,1 0 1,0 1-1,0 37 175,0-31-167,-1 4-31,0 0 0,0 0 1,-1 0-1,-1-1 0,0 1 0,-1-1 0,0 0 1,0 0-1,-1 0 0,-1 0 0,0-1 0,0 0 1,-9 10-1,-16 22 64,20-28-77,1 0-1,0 1 1,1 0 0,-11 22-1,19-36-2,1 0 0,-1 0 0,1 0 1,0 0-1,-1 0 0,1 0 0,0 0 0,-1 0 0,1 0 0,0 0 0,0 0 0,0 0 0,0 0 0,0 0 0,0 0 0,0 0 1,0 0-1,1 0 0,-1 0 0,0 0 0,0 0 0,1 0 0,-1 0 0,1 0 0,-1 0 0,1 0 0,-1 0 0,1-1 0,0 1 1,-1 0-1,2 1 0,1-1 1,-1 0-1,0-1 1,1 1 0,-1-1 0,0 1 0,1-1-1,-1 0 1,0 1 0,1-1 0,-1-1 0,1 1 0,-1 0-1,3-1 1,6-1-43,-1-1-1,0 0 1,0 0 0,0-1-1,15-8 1,29-24-918,27-18-2346,-26 19-4358,-41 28 2345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59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 5029,'0'0'10789,"-6"-6"-9599,-11 216-435,-1 11-490,18-220-264,1 1 1,-1-1-1,1 0 1,0 0-1,-1 0 0,1 0 1,0 1-1,0-1 1,0 0-1,0 0 1,0 0-1,0-1 1,0 1-1,0 0 1,0 0-1,0 0 1,0-1-1,1 1 0,-1-1 1,0 1-1,1-1 1,-1 1-1,0-1 1,1 0-1,-1 0 1,0 0-1,1 1 1,-1-1-1,0-1 0,1 1 1,1 0-1,46-2 54,-43 1-137,0-1 0,0 0 1,0 0-1,0 0 0,-1 0 0,1-1 0,8-6 0,20-8-533,-33 17 386,-1-1 1,1 1 0,0-1-1,0 1 1,-1-1-1,1 1 1,0-1 0,0 1-1,-1-1 1,1 0 0,-1 1-1,1-1 1,-1 0-1,1 0 1,-1 1 0,1-1-1,-1 0 1,1 0 0,-1 0-1,0 0 1,0 1 0,1-3-1,2-6-5852,0-1 748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6:5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3780,'0'0'8989,"2"4"-8102,24 60 1387,-22-51-1964,0-1-1,1 1 1,0-1 0,13 21 0,-15-30-280,0 1 1,0 0-1,0-1 0,1 0 1,-1 0-1,1 0 0,0 0 0,0 0 1,0-1-1,0 0 0,0 0 0,0 0 1,1 0-1,-1-1 0,1 1 1,-1-1-1,1 0 0,4 0 0,0 0-27,-1-1-1,0-1 0,0 1 0,1-1 0,-1 0 0,0-1 0,0 0 0,0 0 0,0-1 0,-1 0 0,1 0 0,-1-1 0,12-7 1,-5 1-93,-1 0 1,0 0-1,-1-1 1,0-1 0,19-24-1,-28 30 47,0 1 0,0-1-1,0 1 1,-1-1 0,0 0 0,0 0-1,-1 0 1,0 0 0,0-1 0,0 1-1,-1 0 1,0 0 0,0-1-1,0 1 1,-3-10 0,2 6-15,-1 0 0,-1 0 1,1 0-1,-2 0 0,1 1 1,-1-1-1,-1 1 0,-8-14 0,10 18 46,0 1 0,0-1 0,-1 1 0,1-1 0,-1 1 0,0 0 0,0 1 0,-1-1 0,1 1 0,-1-1 0,1 1 0,-1 1 0,0-1 0,0 1 0,0 0-1,0 0 1,-1 0 0,1 1 0,-1-1 0,1 1 0,-1 1 0,1-1 0,-1 1 0,1 0 0,-1 0 0,-10 2 0,12 0 8,-1 0 1,0 0 0,0 0-1,1 0 1,0 1 0,-1-1-1,1 1 1,0 0-1,0 1 1,0-1 0,1 1-1,-1-1 1,1 1 0,-6 9-1,5-8-107,1 0 0,-1 1 1,1 0-1,0 0 0,0 0 0,1 0 0,0 0 0,0 1 0,0-1 0,-1 12 0,3-15-197,-1 0-1,1-1 1,0 1-1,0 0 1,0-1-1,0 1 1,1 0-1,-1-1 1,1 1-1,-1-1 1,1 1-1,0 0 1,0-1 0,0 1-1,1-1 1,-1 0-1,0 0 1,1 1-1,0-1 1,-1 0-1,1 0 1,0 0-1,0 0 1,0-1-1,0 1 1,0 0-1,4 1 1,16 9-5089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0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0,'0'0'13458,"0"-14"-11296,-1 55-1953,3 59-29,-1-90-172,0 0-1,1-1 0,0 1 1,1-1-1,0 1 1,0-1-1,10 17 1,-12-24-41,1 0 0,0 0 0,-1 0 0,1 0 0,0 0 0,0-1 1,0 1-1,0-1 0,1 1 0,-1-1 0,0 0 0,1 0 1,-1 0-1,1 0 0,-1 0 0,1-1 0,-1 1 0,1-1 1,-1 1-1,1-1 0,-1 0 0,1 0 0,0 0 0,4-1 0,-4 0 9,1 1 0,0-1-1,0 0 1,0 0-1,-1 0 1,1-1 0,0 1-1,-1-1 1,1 0-1,-1 0 1,0 0-1,1 0 1,-1-1 0,0 1-1,3-4 1,0-3-31,1-1 1,-1 0-1,-1 0 1,0 0-1,-1 0 1,1-1-1,-2 0 0,4-16 1,-3 2 136,-1 0-1,-1-44 1,-2 69 660,0 43-123,0-29-514,0 14 265,0 0 1,2 0-1,8 41 0,0-20-217,-3 1-1,-2 0 1,-2 0 0,-5 66-1,2-112-151,0-1 0,-1 0 0,1 0-1,-1 1 1,1-1 0,-1 0 0,0 0-1,0 0 1,-1 1 0,1-1 0,0 0 0,-1-1-1,0 1 1,0 0 0,0 0 0,0-1-1,0 1 1,0-1 0,-1 0 0,1 1-1,-1-1 1,0-1 0,1 1 0,-1 0 0,0 0-1,-6 1 1,-2 0-42,-1 0 0,0-1-1,1 0 1,-1-1 0,-23-1 0,33 0 32,-1-1-16,0 1 0,0-1 0,0 0 0,1 0-1,-1 0 1,0 0 0,0-1 0,0 1-1,1-1 1,-1 0 0,1 0 0,0 0-1,-1 0 1,1 0 0,0 0 0,0 0-1,0-1 1,0 1 0,1-1 0,-1 1 0,1-1-1,-1 0 1,1 0 0,0 0 0,0 1-1,-1-5 1,-2-6-164,1 0-1,0 0 1,0-1 0,0-22-1,2 18-30,0 0-1,2 0 1,0 0 0,5-28-1,-4 39 127,1 0 0,-1 1 0,1-1 0,0 1-1,1-1 1,-1 1 0,1 0 0,1 0 0,-1 1 0,1-1-1,0 1 1,0 0 0,0 0 0,9-5 0,45-26-2736,-15 22-1899,-24 13 1899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0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6182,'0'0'6374,"1"7"-5483,8 47 329,29 100 0,-37-150-1205,1-1 1,-1 1-1,0-1 0,1 0 0,0 0 1,0 0-1,0 0 0,0 0 0,0 0 1,0 0-1,1 0 0,-1-1 0,1 0 1,0 1-1,0-1 0,0 0 0,0 0 1,0 0-1,0-1 0,4 2 0,-4-3-2,0 1 0,0-1 0,-1 0 0,1 0 1,0 0-1,0 0 0,0-1 0,-1 1 0,1-1 0,0 0 0,-1 1 0,1-1 0,0 0 0,-1-1 0,1 1 0,-1 0 0,0-1 0,1 1 0,-1-1 0,0 0 0,0 0 0,0 0 0,0 0 1,0 0-1,-1 0 0,3-4 0,5-7-4,-2 0 0,0 0 0,0-1 0,-2 0 0,1 0 0,-2 0 0,0 0 0,0-1 0,1-17 0,-1-7-4,-2 0 1,-3-50-1,1 84 24,0 1 0,0-1 0,-1 0 0,0 1 0,0-1 0,0 1-1,-1-1 1,1 1 0,-1 0 0,0 0 0,0-1 0,-1 1 0,1 1 0,-1-1-1,0 0 1,0 1 0,-5-6 0,3 6 7,0 0-1,1 0 1,-1 0 0,0 1 0,-1 0-1,1 0 1,0 0 0,-1 0-1,1 1 1,-1 0 0,1 0 0,-1 1-1,-10-1 1,13 2-48,0 0 0,0 0 0,0 0 0,0 0 0,1 1-1,-1-1 1,0 1 0,1 0 0,-1-1 0,1 1 0,0 0 0,0 0 0,-1 1 0,1-1 0,0 0-1,1 1 1,-1-1 0,0 1 0,1 0 0,0-1 0,-1 1 0,0 5 0,-4 5-453,1 1 1,0 0 0,-3 21 0,4 7-4149,4-27-143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0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9161,'0'0'6827,"2"11"-3902,6 49-2732,3 6-162,-10-46-23,2 0 1,1 0 0,0-1-1,1 1 1,2-1-1,15 35 1,-21-53-14,0 1 1,0-1 0,0 0-1,0 1 1,1-1 0,-1 0-1,0 0 1,1 0-1,-1 0 1,0 0 0,1 0-1,-1 0 1,1-1 0,-1 1-1,1 0 1,0-1-1,-1 1 1,1-1 0,0 0-1,-1 1 1,1-1-1,0 0 1,-1 0 0,1 0-1,0 0 1,-1-1 0,1 1-1,0 0 1,-1-1-1,1 1 1,2-2 0,0 0-11,1 1 0,-1-1 0,0-1 0,0 1 0,-1-1 0,1 1 0,0-1 0,-1 0 0,0 0 0,4-5 1,18-24-75,-1-2 1,36-68 0,-52 85-60,0-1-1,-2 1 1,0-2-1,-1 1 0,-1-1 1,0 0-1,-2 0 1,1-27-1,-3 45-257,0 9-6080,-3 10 2525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0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5830,'0'0'8146,"10"-9"-7655,126-130 1121,-109 105-1346,-17 21-179,0 0-1,1 1 0,0 0 0,1 1 1,0 0-1,21-14 0,-32 24-81,-1 1 0,1-1 0,0 1 0,0-1 0,0 1 0,0-1-1,0 1 1,0 0 0,0 0 0,1 0 0,-1-1 0,0 1 0,0 0 0,0 0-1,0 0 1,0 0 0,0 1 0,0-1 0,0 0 0,0 0 0,0 1 0,0-1-1,0 0 1,0 1 0,0-1 0,0 1 0,2 1 0,-1 0 21,-1 0 1,1 0-1,0 1 1,-1-1-1,1 0 1,-1 1-1,0-1 1,0 1-1,0 0 0,2 4 1,0 8 117,0 0 0,1 31 0,-4-45-144,0 163-2552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0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11018,'0'0'2339,"29"0"-2500,-7-5-511,3-7-1250,4 4-1858,-1-6-1665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0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9673,'0'0'3433,"-1"11"-3060,-5 276 3644,7-167-4046,2-120-48,0 0 0,0 0 0,0 0 0,-1 0 0,1 0 0,0 0 0,0-1 1,0 1-1,0-1 0,-1 0 0,5-2 0,5-4-166,-1 0 1,0-1 0,0-1 0,0 0 0,-2 0-1,1-1 1,15-21 0,-18 22 242,-7 10 56,0 0 0,0 0 0,0 0 1,0 0-1,1 0 0,-1 0 0,0 1 0,0-1 1,1 0-1,-1 0 0,0 0 0,1 0 0,-1-1 0,1 1 1,0 0-1,-1 0 0,1 0 0,0 0 0,-1 0 1,1-1-1,0 1 0,0 0 0,0-1 0,-1 1 1,1-1-1,0 1 0,0-1 0,2 2 0,33 15 1598,-24-16-1570,0 0 0,0-1 0,0 0 0,0-1 0,0-1 0,0 0 0,0-1 0,-1 0 0,1 0 0,17-9 0,-21 8-109,0 0 0,-1 0 0,0-1 0,0 0 0,0 0 0,-1-1 0,1 0 0,-1 0 0,-1 0-1,1-1 1,-1 0 0,0 0 0,-1 0 0,0-1 0,7-14 0,-9 10-44,0-1 0,0 0 1,-1 1-1,0-1 0,-1 0 0,-4-24 0,4 31 65,0 5 5,-1 0-1,1-1 1,-1 1 0,1 0-1,-1-1 1,0 1-1,1 0 1,-1 0-1,0 0 1,0-1-1,0 1 1,0 0 0,0 0-1,0 0 1,0 1-1,0-1 1,0 0-1,0 0 1,-1 0-1,1 1 1,0-1 0,-1 1-1,1-1 1,0 1-1,-1-1 1,1 1-1,0 0 1,-1 0-1,-1 0 1,-50-2 23,40 2-22,7 1-14,0 0 0,-1 1 0,1 0 0,0 0 1,0 0-1,1 0 0,-1 1 0,0 0 0,1 0 0,0 1 0,-1 0 0,2 0 0,-1 0 1,0 0-1,1 1 0,-1-1 0,1 1 0,1 0 0,-1 1 0,1-1 0,-4 7 0,8-12-95,-1 1 0,0-1-1,0 0 1,0 1-1,0-1 1,0 0-1,0 0 1,1 1 0,-1-1-1,0 0 1,0 1-1,0-1 1,0 0-1,1 0 1,-1 0 0,0 1-1,0-1 1,1 0-1,-1 0 1,0 0 0,1 0-1,-1 1 1,0-1-1,0 0 1,1 0-1,-1 0 1,0 0 0,1 0-1,-1 0 1,0 0-1,1 0 1,-1 0-1,0 0 1,1 0 0,-1 0-1,0 0 1,1 0-1,-1 0 1,0 0-1,1 0 1,20 0-2020,-17 0 1153,23 0-3046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0:0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4 156 3107,'0'0'5280,"0"-7"-4410,-1-12-531,-1 6 144,2-1 0,-1 1 0,2-1 0,3-24 0,-2 35-439,0 1 0,0 0-1,0-1 1,0 1-1,1 0 1,-1 1-1,1-1 1,-1 0 0,1 1-1,0-1 1,-1 1-1,1 0 1,0 0 0,0 0-1,6-1 1,47-7 198,-50 9-71,-1 0-67,1-1 0,-1 1 0,0 1 0,0-1 0,0 1 0,0 0 0,6 2 0,-9-2-81,1 1-1,-1 0 1,1 0 0,-1 0-1,0 0 1,0 1-1,0-1 1,0 0 0,0 1-1,-1-1 1,1 1 0,1 4-1,10 17 88,-2 1 0,0 0 1,-2 1-1,-1 0 0,-1 0 0,-1 0 0,-1 1 0,-2 0 1,0 0-1,-3 43 0,0-54-17,1-4-81,0 0-1,-1 0 0,-1 0 1,0 0-1,0-1 0,-2 1 1,1 0-1,-1-1 0,-1 1 1,0-1-1,-11 20 1,11-23-16,0-1 1,-1 0-1,0 0 1,0 0-1,0-1 1,-1 0-1,0 0 1,0 0 0,-1-1-1,0 0 1,0 0-1,0-1 1,-14 7-1,18-10-18,0 0-1,0 0 1,0-1-1,0 0 0,-1 1 1,1-1-1,0 0 1,0-1-1,0 1 0,0 0 1,0-1-1,0 0 1,0 0-1,0 0 0,0 0 1,0 0-1,0 0 1,0-1-1,1 1 0,-1-1 1,0 0-1,1 0 1,0 0-1,-1 0 0,1 0 1,0-1-1,0 1 1,0-1-1,1 1 0,-1-1 1,0 0-1,1 1 1,0-1-1,0 0 1,-1-3-1,-3-7-52,1 0-1,0 0 1,1 0 0,1 0 0,0-1 0,0-23 0,3 36 64,0 0 1,0 1 0,0-1-1,0 0 1,0 0 0,0 1-1,0-1 1,0 0 0,0 1-1,0-1 1,1 1 0,-1-1-1,0 1 1,0 0 0,1 0-1,-1-1 1,0 1 0,0 0-1,1 0 1,-1 0 0,2 1 0,35-3 320,-35 2-271,25-1-53,-20-1 44,0 2 1,0-1-1,0 1 1,0 0-1,0 1 1,0 0-1,12 3 1,-14 1 26,-1 1 0,-1 0-1,1 0 1,-1 0 0,0 0 0,4 10 0,0-3 20,9 17 77,-10-16-59,1-1-1,0 0 1,1 0 0,0-1-1,1 0 1,14 12 0,-17-20-50,0-1 1,0 0 0,0 0-1,0-1 1,1 0 0,-1 0-1,1-1 1,0 0-1,-1 0 1,1 0 0,0-1-1,0-1 1,9-1 0,10 2 132,-24-1-223,1 1 1,-1 0-1,0-1 1,0 0-1,0 0 1,1 0-1,-1 0 1,0 0-1,0-1 1,-1 1-1,1-1 1,0 0-1,0 0 1,-1 0-1,1 0 1,3-4-1,33-48-5142,-32 44 3006,9-16-5752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0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8520,'0'0'6054,"-16"0"-6054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0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12 5445,'0'0'7495,"0"-11"-4804,-2 34-2465,-1-1-1,-1 1 1,-1-1 0,-15 42 0,6-22-111,-14 41 8,-10 41 15,36-120-159,1-4-70,1-6-107,-1 0 101,2 0 0,-1-1 0,1 1 0,0 0 0,0 0 0,1 0-1,-1 0 1,6-12 0,3-12-149,10-107-265,-9 47 1091,-10 87-578,1 0 1,-1 0 0,0 0-1,1 1 1,-1-1-1,1 0 1,0 1-1,0-1 1,0 1 0,0 0-1,0 0 1,1-1-1,-1 1 1,1 1-1,-1-1 1,1 0-1,0 1 1,-1-1 0,1 1-1,0 0 1,0 0-1,0 0 1,0 0-1,0 0 1,0 1-1,4-1 1,13-2 147,0 1 0,36 1-1,-47 1 70,-9 0-181,1 0 1,0 1-1,0-1 1,0 1 0,-1 0-1,1-1 1,0 1-1,0 0 1,-1-1 0,1 1-1,-1 0 1,1 0-1,-1-1 1,1 1 0,-1 0-1,1 0 1,-1 0-1,0 0 1,1 0 0,-1 0-1,0 0 1,0-1-1,0 1 1,0 0 0,0 0-1,0 0 1,0 0-1,0 1 1,1 37 254,-1-32-184,0 25-26,-1 1 1,-1-1-1,-2 0 0,-8 32 0,12-62-80,-1-1-1,0 0 0,1 0 1,0 1-1,-1-1 0,1 0 1,0 1-1,-1-1 0,1 0 1,0 1-1,0-1 0,0 0 0,0 1 1,0-1-1,1 0 0,-1 1 1,0-1-1,1 0 0,-1 1 1,0-1-1,1 0 0,0 0 1,-1 1-1,1-1 0,0 0 1,0 0-1,-1 0 0,1 0 0,0 0 1,2 1-1,0-1 9,1 0-1,-1 0 1,1 0-1,-1-1 1,1 0-1,0 1 1,-1-1 0,1-1-1,5 1 1,11-1 4,-13 0-41,0 0 0,0 0 0,0-1 0,0 1 1,-1-1-1,1-1 0,-1 1 0,13-8 0,47-34-254,-61 40 258,-1 0-1,0 0 0,1-1 1,-1 0-1,-1 1 1,1-1-1,-1-1 0,0 1 1,0 0-1,0-1 1,-1 0-1,0 1 0,0-1 1,0 0-1,1-11 0,-1-7-64,0-1 0,-2-42-1,-1 24 200,0 43-110,0 0 1,0 0 0,0 0-1,0 0 1,0 0 0,1 0-1,-1 0 1,0 1 0,0-1-1,0 0 1,0 0 0,0 1-1,1-1 1,-1 1 0,0-1-1,0 0 1,1 1 0,-1-1-1,0 1 1,0 0 0,0 0-1,-3 5 29,1 0 0,-1 0-1,1 1 1,1-1 0,-1 1-1,1-1 1,1 1 0,-1 0-1,-1 12 1,1 66 196,2-60-205,1-24-22,0 0-1,0 0 1,-1-1 0,1 1 0,0 0 0,0-1 0,0 1 0,0 0 0,0-1 0,0 1 0,0-1 0,0 0 0,0 1 0,0-1 0,0 0 0,0 1 0,0-1-1,0 0 1,1 0 0,-1 0 0,0 0 0,0 0 0,0 0 0,0-1 0,1 1 0,33-5 60,-20-2-84,0-1 0,0 0 0,-1-2-1,0 0 1,-1 0 0,0-1 0,-1-1-1,0 0 1,-1 0 0,0-2 0,-1 1 0,10-17-1,-19 26 4,-1 3-48,1 2 39,0-1 42,0 0 1,0 0 0,0 1-1,0-1 1,0 0 0,0 1-1,0-1 1,0 1 0,0 0-1,0-1 1,-1 1 0,1 0-1,0-1 1,0 1 0,-1 0-1,1 0 1,0 0 0,-1-1-1,1 1 1,-1 0 0,1 0-1,0 1 1,9 34 266,-5 35 93,-5-53-349,1-13 42,-1 0 0,0 1 1,0-1-1,-1 1 0,0-1 0,-2 10 1,2-13-58,0 0 1,0 0 0,0 0-1,-1-1 1,1 1 0,0 0-1,-1-1 1,0 1 0,1 0 0,-1-1-1,0 0 1,0 1 0,1-1-1,-1 0 1,0 0 0,0 0 0,0 0-1,-1-1 1,1 1 0,-2 0-1,-11 3-216,1-2 0,0 1 0,-30-1 0,7-1-6762,34-1 5927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1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30 1345,'0'0'7890,"0"-4"-6491,3-18 1356,19 19 1099,-18 6-3775,-1 1 0,0 0 0,0 0 0,-1 1 0,1-1 0,-1 1-1,0-1 1,0 1 0,-1 0 0,1-1 0,-1 1 0,0 0 0,1 10 0,0 73 234,-3-59-215,2-8-66,-2-1 0,0 1 0,-1 0 0,-1-1 0,-1 1 0,-1-1 0,-12 33 0,-55 101-245,74-192-2160,-3 30 2362,1 1 0,0 0 0,0-1 0,1 1 0,0 0 0,1-8-1,-2 15 15,0 0-1,0 0 1,1-1-1,-1 1 0,0 0 1,0 0-1,0 0 0,0 0 1,0 0-1,0 0 0,1-1 1,-1 1-1,0 0 0,0 0 1,0 0-1,0 0 0,1 0 1,-1 0-1,0 0 0,0 0 1,0 0-1,0 0 0,1 0 1,-1 0-1,0 0 1,0 0-1,0 0 0,1 0 1,-1 0-1,0 0 0,0 0 1,0 0-1,0 0 0,1 0 1,-1 0-1,0 0 0,0 0 1,0 0-1,0 1 0,0-1 1,1 0-1,-1 0 0,0 0 1,0 0-1,0 0 0,0 0 1,0 1-1,0-1 1,1 0-1,-1 0 0,12 14 189,7 19 251,-6 1-163,-2 2-1,-1 0 1,-2 0-1,-2 0 1,-1 1-1,0 49 1,-1-27 227,16 84 1,-16-135-1624,-1-33-16872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1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3748,'0'0'9758,"0"-11"-6229,4-16-3006,6 4-480,2-1 0,21-33 0,-3 8-183,-29 48 140,-1 0-1,1 0 1,0 1-1,0-1 1,0 0-1,0 1 1,0-1-1,-1 1 1,1-1 0,0 1-1,1-1 1,-1 1-1,0-1 1,0 1-1,0 0 1,0 0-1,0 0 1,0-1-1,0 1 1,0 0-1,0 0 1,1 0-1,-1 1 1,0-1-1,0 0 1,0 0-1,0 1 1,0-1 0,2 1-1,-1 0 41,-1-1 0,1 1 0,0 0 0,0 0 0,0 0 0,0 0 0,-1 0-1,1 0 1,0 1 0,-1-1 0,1 0 0,-1 1 0,1-1 0,-1 1 0,2 3 0,1 10 10,-1-1 0,0 2 1,-1-1-1,-1 0 0,0 0 1,-1 1-1,-3 17 0,2 12 2,1-44-26,0-7-677,-1-30 428,2 0 1,2 0-1,1 1 0,2-1 1,1 1-1,14-38 0,-20 71 242,-1-1 0,1 1 0,0 0 0,1 0 0,-1 0 0,0 0 0,1 0 0,-1 0 0,1 0 0,-1 1 0,1-1 0,0 0 0,0 1 0,0-1 0,0 1 0,0 0 0,0 0 0,0 0 0,2-1 0,3 0 102,-1 1 1,0 0 0,0 0 0,0 0 0,13 1 0,-17 1-94,0 0 0,0 0 1,-1 0-1,1 0 0,0 0 0,0 0 1,-1 1-1,1-1 0,-1 1 1,1-1-1,-1 1 0,0-1 1,1 1-1,-1 0 0,0 0 1,0 0-1,0-1 0,-1 1 0,2 3 1,15 39 323,-12-18-259,-2 0 0,0 1 1,-2-1-1,0 1 0,-5 28 0,2 15-1485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1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9 1441,'0'0'10111,"0"0"-9965,-1-1 0,1 1 0,0 0 0,0-1 0,0 1 0,0 0 0,0 0 0,0-1 0,0 1-1,0 0 1,0 0 0,0-1 0,0 1 0,0 0 0,0 0 0,1-1 0,-1 1 0,0 0 0,0 0 0,0-1-1,0 1 1,0 0 0,0 0 0,1 0 0,-1-1 0,0 1 0,0 0 0,0 0 0,1 0 0,-1-1 0,0 1 0,0 0-1,0 0 1,1 0 0,-1 0 0,6 7-57,1 1 0,0-1 0,0 0 0,0 0 0,1-1 0,0 0 0,0-1 0,0 0 0,1 0 0,12 5 1,16 5 178,45 12 1,-78-26-254,10 3-33,1-1 0,0-1 0,0-1 0,27 1 0,-44 32 322,-3-26-264,-1-1 0,0 0 1,-1-1-1,0 1 0,0-1 0,-13 8 1,4-1-8,-83 82 83,49-44-72,24-25-41,7-6 163,-1-1 0,-1-1 0,-25 17 0,44-34-134,0-1-37,2 0-102,0-3-2167,1 1 1841,0-1 0,-1 1 1,1-1-1,1 1 0,-1-1 0,0 1 1,0 0-1,1 0 0,-1 0 0,1 0 0,0 0 1,0 0-1,3-3 0,17-15-6587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1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1 401 5990,'0'0'6625,"7"-9"-6060,68-70 551,-66 70-889,-1-1 1,0 0-1,0-1 0,-1 0 0,0 0 0,-1 0 1,-1-1-1,0 0 0,0 0 0,5-25 0,-3 8 126,-2-1-1,-1 1 0,1-49 0,-5 116-81,2 49-169,-13 120 0,4-151 101,3 93 0,4-121-187,0-27-54,-34 4-1371,13-2 1240,16-2 169,0-1 1,1 1-1,-1 0 0,1 0 0,-1 1 1,1 0-1,-1-1 0,1 1 1,0 0-1,0 1 0,-6 3 1,96-5 1808,-21-1-1867,-65 0-39,1 0 0,0 0 0,-1-1 0,1 1 1,-1 0-1,0-1 0,1 1 0,-1 0 1,1-1-1,-1 1 0,1-1 0,-1 1 0,0 0 1,1-1-1,-1 1 0,0-1 0,0 1 1,1-1-1,-1 1 0,0-1 0,0 0 1,0 1-1,1-1 0,-1 1 0,0-1 0,0 1 1,0-1-1,0 0 0,0 1 0,0-1 1,0 1-1,-1-1 0,1 1 0,0-1 0,0 0 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6822,'0'0'8574,"36"-14"-6700,-11 7-1986,0 0-1,-1-2 1,0-1 0,0-1 0,40-24 0,-52 29-537,6-3-1335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1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7527,'0'0'7794,"0"-3"-6927,0 6-789,0 495 1951,0-497-2023,0 0 0,0 1 0,0-1 0,0 0 0,1 0 0,-1 0 0,0 1 0,0-1 1,1 0-1,-1 0 0,1 0 0,-1 0 0,1 0 0,-1 1 0,1-1 0,0 0 0,0 0 0,-1 0 1,1-1-1,0 1 0,0 0 0,0 0 0,0 0 0,0-1 0,0 1 0,0 0 0,0-1 0,0 1 1,0-1-1,1 1 0,-1-1 0,0 0 0,0 0 0,0 1 0,1-1 0,-1 0 0,0 0 0,0 0 1,1 0-1,-1 0 0,0 0 0,0-1 0,0 1 0,1 0 0,-1-1 0,0 1 0,0-1 1,0 1-1,0-1 0,0 1 0,0-1 0,0 0 0,0 1 0,0-1 0,0 0 0,0 0 0,0 0 1,0 0-1,-1 0 0,1 0 0,0 0 0,0-2 0,0 2-8,17-43 73,-9 26-94,-4 16-205,29 297 1008,-29-232-676,9 178 539,-14-214-511,1-12 101,-1-1 0,0 1 0,-5 25-1,5-37-202,-1 0 0,0 1 0,0-1 0,0 1 0,-1-1 0,1 0 0,-1 0 0,0 0 0,0 0 0,0 0 0,0 0 0,0 0 0,-1-1 0,1 1 0,-1-1 0,0 0 0,0 0 0,0 0 0,0 0 0,-4 2 0,-8-3-2019,14-2 1496,-1 1 0,1-1 1,0 0-1,0 0 0,0 0 1,0 0-1,0 0 0,1 0 0,-1 0 1,0 0-1,0 0 0,1 0 0,-1 0 1,0-3-1,-9-22-8193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3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1 461 3171,'0'0'9059,"0"-6"-8205,16-191 2232,-16-61-1858,0 275-1523,9 273-77,1-182 568,18 317 152,-28-425-279,4-11-6536,-4 8 4852,3-11-5885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3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8712,'0'0'5995,"7"-3"-5258,38-7-433,1 2 1,0 2-1,0 2 1,91 4-1,-70 1-275,97-11 0,-101-5-254,-28-6-5817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3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35 224,'0'0'11787,"11"-4"-10863,13-4-826,1 2-1,0 0 1,0 2-1,0 1 1,1 1 0,31 1-1,-56 1-104,1 1 0,-1-1 1,0 1-1,0-1 0,1 1 0,-1-1 0,0 1 0,0 0 0,0 0 0,0 0 0,1-1 0,-1 1 1,-1 0-1,1 0 0,0 0 0,0 1 0,0-1 0,0 0 0,-1 0 0,1 0 0,-1 1 0,1-1 0,-1 0 1,1 1-1,-1-1 0,0 0 0,1 1 0,-1-1 0,0 2 0,2 48-54,-3-39 84,2-3 35,-1 0 0,0 1 0,-1-1-1,0 0 1,-1 0 0,0 0 0,0 0 0,-1 0 0,0 0 0,0-1 0,-1 1 0,0-1 0,-11 15 0,-44 51 141,40-53-142,1 1 1,2 0-1,0 2 0,-17 33 1,30-52-60,1 0-1,0 0 1,0 0 0,1 1 0,0-1 0,0 0 0,0 1-1,0-1 1,1 1 0,0-1 0,0 1 0,1-1-1,1 11 1,-1-12 2,1-1-1,-1 1 1,1 0 0,0-1-1,0 1 1,0-1 0,1 1-1,-1-1 1,1 0 0,0 0-1,-1 0 1,1-1 0,1 1-1,-1 0 1,0-1 0,1 0-1,-1 0 1,5 2 0,8 1-54,-1-1 1,1-1 0,0 0 0,-1-1 0,1-1 0,0 0 0,0-1 0,23-3-1,-12 2-551,-19 1 115,1-1 0,-1 0 0,0-1 1,0 1-1,0-2 0,0 1 0,15-7 0,12-9-3599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1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8456,'0'0'2851,"11"-22"-2232,82-148-203,-75 137-277,14-40 0,14-25 1687,-45 96-1794,0 1-1,0 0 1,1 0 0,-1 0 0,1 0 0,-1 0 0,1 0-1,-1 1 1,1-1 0,0 0 0,-1 1 0,1 0 0,0-1-1,-1 1 1,1 0 0,0-1 0,0 1 0,2 1 0,41-1-117,-30 1 179,-11 0-87,1 0 1,-1 0-1,1 0 1,-1 0-1,1 1 1,-1 0-1,0 0 1,0 0-1,0 1 1,0-1-1,0 1 1,0 0-1,-1 0 1,0 0-1,1 1 1,-1-1-1,0 1 1,-1 0 0,1 0-1,0 0 1,2 6-1,3 5 3,-1 0-1,-1 0 1,0 0 0,7 32-1,-1 16 98,-2 1 0,1 114-1,-11-178 263,0-7-887,8-26 130,1 1 1,1 0-1,25-53 1,-5 16 101,-20 43 199,-2 1 132,1 2 1,2-1-1,0 1 0,22-31 1,-28 47 19,0 1 0,1 0 0,0 0 0,0 0 0,0 1 0,1 0 0,0 0 0,0 1 1,0 0-1,0 0 0,1 0 0,-1 1 0,1 0 0,0 1 0,0 0 0,0 0 1,0 0-1,10 0 0,-9 1 46,1 0 1,-1 1 0,1 0-1,-1 1 1,15 2 0,-21-3-88,0 1 0,-1 0 0,1 0 0,0 1 1,-1-1-1,1 0 0,-1 1 0,1 0 0,-1-1 0,0 1 0,1 0 1,-1 0-1,0 0 0,-1 1 0,1-1 0,0 0 0,-1 1 0,1-1 1,-1 1-1,0 0 0,2 4 0,8 25 193,-2 0 0,-1 1-1,-2 0 1,3 38 0,-3 134-590,-6-183 158,16-22-12495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3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1 845 7047,'0'0'7239,"11"0"-6535,20 1-103,60-8 1,-79 4-542,0 1 1,0-2-1,0 0 1,-1 0-1,1-1 1,-1 0 0,21-14-1,-13 5-34,0-1-1,-1-1 1,-1-1-1,0 0 1,-1-1-1,-2-1 1,1 0-1,-2-1 1,-1 0-1,0-1 1,13-36 0,-12 22-50,-1 0 0,-3-1 0,0 0 0,-3-1 0,-1 1 0,1-67 0,-6 81 15,0-2-7,0 0 0,-5-28 1,3 44 30,0 0 0,0 0 1,0 0-1,-1 1 0,0-1 0,0 1 1,-1 0-1,0 0 0,-1 0 1,-7-9-1,12 15-14,-1 1 0,1-1 0,0 1 0,0-1 0,0 1 0,-1 0 0,1-1 0,0 1 0,0 0 0,-1-1 0,1 1 0,0 0 0,-1-1 0,1 1 0,0 0 0,-1-1 0,1 1 0,-1 0-1,1 0 1,0 0 0,-1-1 0,1 1 0,-1 0 0,1 0 0,-1 0 0,1 0 0,-1 0 0,1 0 0,0 0 0,-1 0 0,1 0 0,-1 0 0,1 0 0,-1 0 0,1 0 0,-1 0 0,1 0 0,0 1 0,-1-1 0,1 0 0,-1 0 0,1 0 0,0 1 0,-1-1 0,1 0 0,0 1 0,-1-1 0,1 0 0,0 1 0,-1-1 0,1 0 0,0 1 0,0-1 0,-1 0 0,1 1-1,0-1 1,0 1 0,-1 0 0,-6 34-189,5-23 154,-69 256-6,-2 12 72,62-222-109,1 2-1,-2 108 0,12-153 105,-1-7-128,1 0 0,1 1 0,-1-1 0,1 0 0,1 1 0,2 10 0,-3-17 54,0 1 0,1 0 0,-1-1 0,1 1 0,0-1 0,0 1 0,0-1 0,0 0 0,0 0 0,0 0 0,0 0 0,1 0 0,-1-1 0,1 1 1,0-1-1,-1 1 0,1-1 0,0 0 0,0 0 0,-1 0 0,7 1 0,-1-1-13,1 0 0,0 0 0,0 0 0,-1-1 0,1-1 0,0 1 0,-1-1 0,1-1 0,0 0 0,-1 0 0,0-1 0,1 1 0,-1-2 0,0 1 0,-1-1 0,1-1 1,-1 1-1,1-1 0,12-12 0,-10 8-3,0-1 1,-1 0 0,0 0 0,-1-1 0,0 0 0,-1 0-1,0-1 1,0 0 0,-1-1 0,-1 1 0,0-1 0,3-16-1,-7 14 176,-1 14-258,0 17-234,0 124 540,0-138-165,0-1 0,1 1 1,-1 0-1,0 0 1,1-1-1,-1 1 1,1 0-1,-1-1 1,1 1-1,0-1 1,0 1-1,-1-1 1,1 1-1,0-1 0,1 1 1,-1-1-1,0 0 1,0 0-1,0 1 1,3 0-1,0 1 1,0-1 0,0 0 0,0 0 0,0-1 0,0 1 1,0-1-1,1 0 0,5 1 0,-2-1-21,1 0 0,0 0 0,-1-1 1,1 0-1,-1-1 0,1 0 0,0 0 0,14-5 1,-15 2-28,1 1-1,-1-2 1,-1 1 0,1-1 0,-1 0 0,1 0 0,-1-1 0,-1 0 0,1-1 0,-1 1 0,0-1 0,-1 0 0,0-1 0,6-9 0,-5 6-4,-1-1 1,0 0 0,-1 0 0,0 0 0,-1 0-1,-1-1 1,0 0 0,0 1 0,-1-21 0,-1 16-13,0-1 0,-1 1 0,-1-1 0,-1 1 0,0 0 0,-7-19 0,9 31 107,-1 1 0,0 0 0,0-1-1,0 1 1,-1 0 0,1 0 0,-1 0 0,0 1 0,0-1 0,-1 1 0,1-1 0,0 1 0,-1 0 0,0 1 0,0-1-1,0 0 1,0 1 0,0 0 0,-1 0 0,1 0 0,-1 1 0,1 0 0,-1-1 0,1 1 0,-1 1 0,0-1-1,1 1 1,-6 0 0,6 0-25,0 1 0,1 0-1,-1 0 1,1 0 0,-1 0 0,1 1-1,-1-1 1,1 1 0,0 0 0,0 0-1,0 0 1,0 1 0,0-1-1,0 1 1,1-1 0,-1 1 0,1 0-1,0 0 1,0 0 0,0 0-1,0 0 1,0 1 0,1-1 0,-1 0-1,1 1 1,0 0 0,-1 3 0,-3 9 57,2-1 1,-1 1 0,2 0 0,0 0-1,0 18 1,2-14-45,0-13-23,-1 1-1,2 0 1,-1 0 0,1 0 0,0 0-1,4 12 1,-4-17-2,1 0-1,0 0 1,-1 0-1,1 0 1,0-1-1,0 1 1,1-1-1,-1 1 1,1-1 0,-1 0-1,1 0 1,0 0-1,-1 0 1,1-1-1,0 1 1,0-1 0,0 1-1,0-1 1,6 1-1,-2 1 30,1-1 0,0 0 0,0-1-1,0 0 1,1 0 0,-1-1 0,0 0-1,0 0 1,0 0 0,1-1 0,-1-1-1,0 1 1,0-2 0,-1 1 0,11-5-1,1-3-5,0-1-1,0-1 0,-1 0 1,19-18-1,-26 19-22,2 0 0,-1 2 0,1-1 0,0 2 0,1 0 0,0 0 0,0 1 0,1 1 0,0 0 0,21-4 0,-33 9-7,-1 0 1,0 1 0,1 0-1,-1-1 1,1 1 0,-1 0 0,0 0-1,1 0 1,-1 1 0,1-1 0,-1 0-1,0 1 1,1 0 0,-1-1 0,0 1-1,1 0 1,-1 0 0,0 1 0,0-1-1,0 0 1,0 1 0,0-1-1,0 1 1,0 0 0,-1-1 0,1 1-1,-1 0 1,1 0 0,-1 0 0,0 0-1,1 0 1,0 3 0,10 12 148,-6-12 139,-8-15-458,2 8 117,-1-1 0,0 1 0,0 0-1,-1-1 1,1 1 0,0 0 0,-1 0-1,1 0 1,-1 0 0,0 0 0,-2-1-1,0 0 25,0 0 0,0 1 0,0-1-1,-1 1 1,1 0 0,-1 1 0,0-1-1,1 1 1,-1 0 0,0 0-1,0 0 1,0 1 0,0-1 0,0 1-1,0 0 1,0 1 0,1-1 0,-1 1-1,0 0 1,0 0 0,0 1 0,1 0-1,-1-1 1,1 1 0,-8 5 0,7-3 4,1-1 0,-1 1 0,1 1 0,0-1 0,0 1 0,0-1 0,0 1 0,1 0 0,0 0 0,0 1 0,0-1 0,1 1 0,0-1 0,0 1 0,0 0 0,1 0 0,0 0 0,0 0 0,0 0 0,1 9 0,-1-9 37,1 0 0,1 0 0,-1 0 0,1 0 0,0 0 0,0 0 0,1 0 0,-1 0 0,1 0 0,1-1 0,-1 1 0,5 7 0,-4-9-1,1-1-1,-1 0 1,1 0 0,-1 0-1,1 0 1,0 0 0,0-1-1,0 1 1,1-1 0,-1 0-1,0-1 1,1 1 0,0-1-1,-1 0 1,1 0 0,0 0 0,4 0-1,7 1 8,0 0 1,0-1-1,0-1 0,0 0 1,0-1-1,19-4 0,-28 3-5,0 0 1,0 0-1,0-1 0,0 0 0,-1 0 0,1-1 0,-1 0 0,0 0 0,0 0 0,0-1 0,0 1 0,-1-2 0,0 1 1,0 0-1,7-12 0,-3 4 17,0-1 0,-2 0 1,0-1-1,0 0 0,-2 0 1,1 0-1,4-27 0,-5 5 205,-1 0-1,-2-50 1,-3 99-223,-1 1 0,0-1 0,0 0 0,-5 12 0,-7 42 64,18 342 982,3-39-512,-10-341-533,-2 0 0,0-1 0,-1 0 0,-2 0 0,-1-1 0,-1 0-1,-1-1 1,-2 0 0,0 0 0,-1-2 0,-2 1 0,0-2 0,-2 0 0,-24 24 0,34-40-10,1 0 0,-1 0 0,0 0 0,0-1 0,0-1 0,-1 0 0,-9 4 0,13-6 17,0-1 0,0 1 0,0-1-1,0 0 1,0 0 0,0 0 0,0-1 0,0 0-1,0 0 1,0 0 0,0-1 0,0 0 0,0 0-1,-8-2 1,10 1-14,1 1 0,0-1 0,0 1-1,0-1 1,0 0 0,0 0 0,0 0-1,1 0 1,-1 0 0,0 0 0,1 0 0,0-1-1,0 1 1,-1 0 0,2-1 0,-1 1 0,0-1-1,0 0 1,1 1 0,-1-4 0,-4-60-61,5 55 54,-1-64-13,16-134 0,-9 167 46,2 1 1,3 1-1,0-1 1,31-66-1,-37 94 15,1 1 0,1 0 0,0 0-1,1 1 1,0 0 0,1 1-1,0 0 1,11-10 0,-13 15-68,0 0 1,0 0-1,0 1 1,0 0-1,1 0 0,-1 1 1,1 0-1,0 0 1,0 1-1,0 0 1,0 0-1,0 1 0,0 0 1,12 1-1,27 0-1927,-15 0-2566,-19 0-1893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3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7463,'0'0'3555,"0"5"-3069,-2 21-94,-1 1 0,-1-1 0,-2 0 0,0-1 0,-13 32 0,8-23-197,4-3-136,1 0 0,1 0 1,2 1-1,1 0 0,3 32 0,-1-53-94,0-9-99,0 0 1,0 0-1,0 0 0,0 0 1,1 0-1,-1 0 0,1 0 1,-1 0-1,1 0 1,0 0-1,0 0 0,-1 0 1,2 0-1,-1 0 0,0-1 1,0 1-1,0-1 0,1 1 1,-1-1-1,1 1 1,-1-1-1,1 0 0,0 1 1,-1-1-1,1 0 0,0 0 1,0 0-1,0-1 0,3 2 1,17 5-3246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3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5349,'0'0'11307,"0"-10"-10656,3 0-641,-1 0 0,1 0-1,1 0 1,0 1 0,1-1 0,-1 1-1,2 0 1,-1 0 0,9-9 0,6-13-129,26-42-559,-29 121-289,-8 93 980,-8-122-42,-1-27-120,0-6 87,2 0 0,-1 0 0,2 0 1,0 0-1,0 0 0,1 1 0,1-1 0,1 1 0,-1 0 1,2 1-1,14-22 0,-20 33 54,1-1 0,0 0 1,0 1-1,0-1 0,0 1 0,0 0 1,0-1-1,1 1 0,-1 0 0,0 1 1,1-1-1,-1 0 0,0 0 0,1 1 0,-1 0 1,1-1-1,-1 1 0,1 0 0,-1 0 1,1 0-1,-1 1 0,1-1 0,-1 1 1,1-1-1,-1 1 0,0 0 0,1 0 0,-1 0 1,0 0-1,0 0 0,0 0 0,3 3 1,8 4 25,0 2 0,-1-1 0,21 22 1,-27-25-7,-1-1-8,0 0 0,-1 1 0,0-1 0,0 1 1,0 0-1,-1 0 0,0 0 0,0 0 0,0 1 0,-1-1 0,0 1 0,1 8 0,1 27-4509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3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6438,'0'0'7105,"17"12"-6266,1-1-646,-10-6-128,-1-1 0,1 1 0,-1 0-1,0 1 1,0 0 0,-1 0 0,1 0-1,-2 1 1,1 0 0,-1 0 0,0 1-1,8 14 1,0 10 123,-1 0-1,-1 1 1,-2 1-1,-1-1 1,5 59-1,-5 175-176,-9-206-229,2-48-509,-2 0 0,0 1-1,-5 23 1,-6 1-3026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4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12 11947,'0'0'102,"0"-1"-852,0 0 808,0 0 0,0 1-1,0-1 1,-1 1-1,1-1 1,0 1 0,0-1-1,-1 1 1,1-1 0,0 1-1,-1 0 1,1-1 0,0 1-1,-1-1 1,1 1 0,-1 0-1,1-1 1,-1 1 0,1 0-1,-1-1 1,1 1 0,-1 0-1,1 0 1,-1 0 0,1 0-1,-1-1 1,0 1 0,-22 2-52,0 0 1,0 2-1,0 0 1,0 2 0,1 0-1,0 2 1,-33 15 0,-144 87-22,193-107 14,-4 3-5,-19 11 35,1 1-1,-32 27 1,59-42 489,17-3-144,229-20-107,-220 17-241,192-6-205,-210 9 145,-6 0-100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42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13 929,'0'0'8120,"36"0"-7282,121 0-171,356-6 2387,-506 0-3029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4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1 791 7815,'0'0'-896,"30"-3"452,99-12 391,-106 12 240,1-2 0,-1-1 0,-1 0-1,1-2 1,-1-1 0,0 0 0,26-16 0,-39 19-80,1 1 22,0-1-1,0 0 1,-1-1 0,0-1 0,0 1 0,-1-1 0,0 0 0,-1-1 0,1 0 0,-2 0 0,1-1 0,-1 0 0,-1 0 0,0 0 0,0-1-1,-1 1 1,0-1 0,2-12 0,1-15-111,-2 0 1,-2-1-1,-1 1 0,-3-40 0,0 19-119,1 44 103,-1 0 0,0 0-1,-2 0 1,1 0 0,-2 0-1,0 0 1,0 1 0,-9-16-1,11 25 41,0 0-1,-1 0 0,0 0 0,0 0 1,0 1-1,-1-1 0,1 1 0,-1 0 1,0 0-1,0 1 0,-1-1 0,1 1 1,-1 0-1,1 0 0,-1 0 0,0 1 1,0-1-1,0 1 0,-1 1 0,1-1 1,0 1-1,-1 0 0,1 0 0,-11 0 1,15 1-43,-1 0 0,1 0 0,0 0 0,0 1 1,-1-1-1,1 1 0,0-1 0,0 1 0,0-1 1,-1 1-1,1 0 0,0-1 0,0 1 0,0 0 1,0 0-1,0 0 0,1 0 0,-1 0 0,0 0 1,0 0-1,1 0 0,-1 0 0,0 0 0,1 1 1,-1-1-1,0 2 0,-9 40-45,8-29 39,-9 67 19,5 1-1,2 0 1,10 100 0,-6-170-6,1 4-7,1 1-1,0-1 1,1 0-1,0 0 1,2-1-1,0 1 1,1-1-1,0 0 1,1 0-1,1-1 1,14 21-1,-16-26-30,1-1 0,0 0 0,1 0 0,0 0 0,0-1 1,1 0-1,0-1 0,0 0 0,0 0 0,1-1 0,-1-1 0,1 1 0,1-1 0,-1-1 0,0 0 0,1 0 0,0-1 1,12 1-1,1-2-91,1 0 1,-1-1-1,31-4 1,-49 3 94,0 0 1,0 0-1,-1 0 0,1-1 1,0 0-1,-1 0 1,1 0-1,-1-1 1,0 0-1,0 0 1,0 0-1,0 0 0,0-1 1,-1 0-1,0 0 1,1 0-1,-1-1 1,-1 1-1,4-6 1,-15 77 1351,8-66-1322,1 0 0,-1-1 0,0 1 0,1 0 1,0 0-1,-1-1 0,1 1 0,-1 0 0,1-1 1,0 1-1,0-1 0,-1 1 0,1 0 1,0-1-1,0 0 0,0 1 0,-1-1 0,1 1 1,0-1-1,0 0 0,0 0 0,0 0 1,0 1-1,0-1 0,0 0 0,0 0 0,0 0 1,-1 0-1,2-1 0,40 1 167,-30 0-79,-1-1-79,0 0 0,1 0-1,-1-1 1,0 0 0,0-1 0,-1 0 0,1-1-1,0 0 1,-1-1 0,0 0 0,0 0-1,-1-1 1,11-9 0,-13 10-41,-1-1 0,0 0 1,0 0-1,0 0 0,0-1 1,-1 0-1,0 0 0,-1 0 0,0-1 1,0 1-1,0-1 0,-1 0 0,0 0 1,-1-1-1,0 1 0,0 0 1,1-17-1,-2 18-36,-1-1 0,0 0 0,-1 0 0,1 1-1,-1-1 1,-1 0 0,0 1 0,-4-14 0,3 17 56,1-1 0,-1 1 0,0 0 0,0-1-1,-1 1 1,1 1 0,-1-1 0,0 0 0,0 1 0,0 0 0,-1 0-1,1 0 1,-9-4 0,-3 1 84,0 0 0,0 1 0,-1 1 0,1 0-1,-1 1 1,0 1 0,0 1 0,0 0 0,0 1 0,0 1-1,-28 5 1,41-5-72,1 1 0,0-1 1,0 1-1,0 0 0,0-1 0,0 1 0,0 1 0,0-1 0,1 0 0,-1 1 0,1-1 0,-1 1 0,1 0 0,0 0 0,0 0 0,1 0 1,-1 0-1,0 0 0,1 0 0,0 0 0,0 1 0,-1 4 0,1-6-12,0 1 1,0 0-1,1 0 1,-1 0-1,1-1 1,0 1-1,0 0 1,0 0-1,0 0 1,1 0-1,-1-1 1,1 1-1,-1 0 1,1 0-1,0-1 1,0 1-1,0 0 1,1-1-1,-1 1 1,0-1-1,1 1 1,0-1-1,-1 0 0,1 0 1,0 0-1,0 0 1,4 3-1,8 2 53,1 0-1,-1-1 0,1-1 0,1 0 1,-1-1-1,1-1 0,30 4 0,122-4 67,-110-4-96,1 0 90,1-2 0,102-21 0,-135 19-15,-17 4-37,-1 0 0,1-1-1,0-1 1,-1 0 0,1 0 0,14-8-1,-24 10-46,1 1-1,0-1 0,-1 0 1,1 0-1,0 1 1,-1-1-1,1 0 0,-1 0 1,1 0-1,-1 0 0,0 0 1,1 0-1,-1 0 1,0 0-1,0 0 0,1 0 1,-1 0-1,0 0 0,0 0 1,0 0-1,0 0 1,-1 0-1,1 0 0,0 0 1,0 0-1,-1 0 0,1 0 1,0 0-1,-1 0 1,1 0-1,-1 0 0,1 0 1,-1 0-1,0 0 0,1 0 1,-1 1-1,0-1 1,1 0-1,-1 1 0,0-1 1,0 0-1,0 1 0,0-1 1,0 1-1,0-1 1,1 1-1,-1 0 0,-2-1 1,-19-2-85,-1 1 0,0 1 0,1 1 0,-1 1 0,-24 4 0,40-4 35,1 1 1,-1 0 0,1 0-1,0 0 1,-1 1-1,1-1 1,0 2-1,1-1 1,-1 1-1,0-1 1,1 2 0,0-1-1,0 0 1,0 1-1,1 0 1,0 0-1,0 1 1,0-1-1,0 1 1,1 0 0,0-1-1,0 2 1,0-1-1,1 0 1,0 0-1,0 1 1,1-1-1,0 1 1,0 0-1,0-1 1,1 1 0,0 0-1,0-1 1,1 1-1,0 0 1,2 6-1,-2-11 18,0 0-1,0 1 1,1-1-1,-1 0 1,1 0-1,-1 0 0,1-1 1,0 1-1,0 0 1,0-1-1,0 1 1,0-1-1,0 1 1,0-1-1,0 0 1,1 0-1,-1 0 0,0 0 1,1-1-1,-1 1 1,1-1-1,3 1 1,59 6 38,-65-7-10,31 1 16,-1 0 0,1-2 0,0-2 0,0-1 0,39-10 0,-62 12 5,0 0 0,-1-1 0,1 1 0,-1-2 0,0 1 0,0-1 0,0 0 0,-1-1 0,1 1 0,-1-1 0,0 0 0,-1-1 0,1 0 0,-1 0 0,0 0 0,0 0 0,-1-1 0,0 0 0,0 0 0,0 0 0,-1 0 0,0 0 0,-1-1-1,0 1 1,0-1 0,1-11 0,0 4-12,-2 0-1,0 0 1,0 0-1,-2-1 0,0 1 1,-3-17-1,2 30 35,1 1 0,0-1 1,-1 1-1,0 0 0,1-1 0,-1 1 0,0 0 1,0 0-1,0 0 0,1 0 0,-1 0 0,0 1 1,0-1-1,0 1 0,0-1 0,-1 1 0,1-1 1,0 1-1,0 0 0,0 0 0,0 0 0,0 1 0,0-1 1,0 0-1,0 1 0,0-1 0,0 1 0,0 0 1,0-1-1,0 1 0,0 0 0,-2 2 0,1 6-35,0 0 0,1 0 0,0 1 0,1-1 0,-1 1 0,2-1-1,-1 1 1,2-1 0,1 19 0,0 7-28,2 190 231,-3 131 59,-4-316-194,-1 1 1,-2-2 0,-16 54 0,15-68-17,-1 0-1,-2-1 1,0 0 0,-1-1 0,-2 0 0,-19 27 0,28-45-45,0-1 0,0 0 1,0 0-1,-1 0 0,0 0 1,0 0-1,0-1 0,0 0 0,0 0 1,0-1-1,-1 1 0,1-1 1,-1 0-1,0-1 0,-7 2 1,-7 0 4,0-1 0,0-1 0,-23-3 0,30 2-30,7 0-10,0 0 0,0-1 0,-1 0 0,1 0 1,0 0-1,0-1 0,0 0 0,0 0 0,0-1 0,0 1 1,1-1-1,-1 0 0,1-1 0,0 1 0,0-1 1,0 0-1,1-1 0,-1 1 0,1-1 0,0 0 1,0 0-1,0 0 0,1 0 0,-4-10 0,0 0-60,2-1 0,0 0 0,1 0-1,0-1 1,1 1 0,1-1 0,1 0 0,1-19-1,-1 14-69,2 0 0,0 0 0,2 0-1,6-25 1,-7 37 150,1 1-1,1 0 1,0 1-1,0-1 1,1 1-1,0 0 0,0 0 1,1 0-1,0 0 1,0 1-1,1 0 1,9-7-1,-1 2 97,0 1-1,0 1 0,1 1 0,0 0 0,0 1 0,1 1 0,34-10 1,-25 11-586,-1 0 1,31-1-1,18 4-4702,-62 3 46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4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5605,'0'0'4954,"0"3"-4596,-1 11-163,-1 0-1,-1 0 1,0 0 0,-10 25 0,-3 14 246,3 0-115,2-13-175,2-1-1,2 1 1,-3 69 0,10-108-164,0 0 1,0 0 0,0 0-1,0 0 1,0 0 0,0 0-1,1 0 1,-1 0 0,0 0 0,1 0-1,-1 0 1,1 0 0,-1 0-1,1 0 1,-1 0 0,1 0 0,0 0-1,0 0 1,-1-1 0,1 1-1,0 0 1,0-1 0,0 1-1,0 0 1,0-1 0,0 1 0,0-1-1,0 1 1,0-1 0,0 0-1,2 1 1,38 0-2060,-27-1 390,14 0-2434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4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6054,'0'0'4415,"36"1"-2163,-28-6-2243,-1-1 1,0-1-1,0 0 0,0 0 0,0 0 0,-1 0 0,-1-1 0,8-12 0,7-9-112,-16 24 76,33-35-63,-35 39 57,0-1 0,0 0 0,1 1 0,-1 0 0,0-1 1,1 1-1,-1 0 0,1 0 0,-1 0 0,1 1 0,-1-1 0,1 0 0,0 1 0,-1 0 0,1 0 0,0 0 0,3 0 0,-4 1 22,0-1 0,-1 1 0,1 0 0,-1 0 0,1 0-1,-1 0 1,1 1 0,-1-1 0,0 0 0,0 0 0,0 1 0,1-1 0,-1 1 0,0-1 0,-1 1-1,1-1 1,0 1 0,0 0 0,-1-1 0,2 5 0,9 39 5,-10-39 26,8 41 227,-3-1 1,2 78 512,-8-134-525,0-15-362,1 0 1,2 0 0,0 0-1,2 1 1,1-1-1,1 1 1,1 0 0,13-28-1,-20 50 134,0-1-1,0 1 1,0 0-1,1 0 1,-1-1-1,1 1 1,0 0-1,-1 0 0,1 0 1,0 1-1,0-1 1,0 0-1,0 1 1,0-1-1,1 1 1,-1 0-1,0-1 0,1 1 1,-1 0-1,1 1 1,2-2-1,-1 2 14,-1 0-1,1 0 0,0 0 1,-1 1-1,1-1 0,0 1 1,-1 0-1,1 0 0,-1 0 1,0 0-1,1 1 0,-1 0 1,5 2-1,3 4 29,0 0 1,-1 0-1,0 1 1,0 1 0,-1-1-1,0 2 1,8 12-1,-9-11 11,-1 0 1,0 0-1,-1 1 0,-1-1 0,0 1 0,-1 0 1,4 20-1,-3 23-6010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45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7239,'0'0'4634,"26"23"-4042,78 78-106,-100-97-442,0 1-1,1 0 1,-2 0-1,1 0 1,0 0 0,-1 0-1,0 1 1,-1-1-1,1 1 1,-1 0 0,0 0-1,0 0 1,-1 0-1,0 0 1,1 7 0,1 6 176,4 34 96,-3-1-1,-2 69 1,-3-82-163,1-24-116,-2 0 1,0 0-1,0 0 0,-1-1 1,-1 1-1,-1-1 0,-10 24 1,-58 93-3589,60-110 1731,-4 8-4137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1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4452,'0'0'7004,"2"-9"-6304,-2 6-636,1 0 1,-1 0 0,1 1 0,-1-1 0,1 1 0,0-1 0,0 0 0,0 1 0,0-1 0,1 1 0,-1 0 0,0-1 0,1 1 0,0 0 0,0 0 0,-1 0 0,1 0 0,0 0 0,1 1 0,-1-1-1,0 1 1,0-1 0,1 1 0,-1 0 0,1 0 0,-1 0 0,1 0 0,0 0 0,-1 0 0,1 1 0,0-1 0,-1 1 0,1 0 0,0 0 0,4 0 0,-3 0-19,1 0 0,0 0 0,0 0 0,-1 1 0,1-1 0,0 1 0,-1 0 0,1 1 0,0-1 0,-1 1 0,0 0 0,1 0 0,4 3 0,-4 0 4,-1-1 0,0 1 0,0-1 0,-1 1 1,1 0-1,-1 1 0,0-1 0,-1 0 0,1 1 0,1 7 1,5 13 50,-1 0 1,-1 0-1,-1 1 1,3 39 0,-4 111 221,-5-162-354,0-5 40,-2-1-1,1 1 0,-1-1 1,-1 0-1,1 0 1,-2 0-1,1 0 0,-1 0 1,-1-1-1,1 1 1,-2-1-1,1 0 0,-1-1 1,-8 10-1,5-8-189,0 0 0,-1 0 1,0 0-1,0-1 0,-1-1 0,1 0 0,-2 0 1,1-1-1,-1-1 0,-14 6 0,26-12 150,-1 1 0,1 0 0,0 0 0,0 0 0,-1-1 0,1 1 0,0 0 0,0-1 1,-1 1-1,1 0 0,0 0 0,0-1 0,0 1 0,0 0 0,-1-1 0,1 1 0,0 0 0,0-1 0,0 1 0,0 0 0,0-1 0,0 1 0,0 0 0,0-1 0,0 1 0,0 0 0,0-1 0,0 1 0,0 0 0,0-1 0,1 1 0,-1 0 0,0-1 0,0 1 0,0 0 1,0-1-1,1 1 0,-1 0 0,0 0 0,0-1 0,0 1 0,1 0 0,-1 0 0,0-1 0,1 1 0,-1 0 0,0 0 0,0 0 0,1-1 0,-1 1 0,0 0 0,1 0 0,-1 0 0,0 0 0,1 0 0,-1 0 0,0 0 0,1 0 0,-1 0 0,0 0 0,1 0 0,-1 0 1,1 0-1,-1 0 0,0 0 0,1 0 0,-1 0 0,0 0 0,1 1 0,8 0 295,0 1 1,1 0-1,-1 0 1,0 1-1,-1 0 1,1 1-1,-1-1 1,16 11-1,24 9 628,-25-16-858,0-1-1,0-1 1,1-1-1,-1-1 1,1-2-1,44-1 0,-36 0-1468,-11 0-1949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4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6 9193,'0'0'2509,"-13"-1"-2290,11 1-219,-16-2 89,1 0-1,-1 2 0,0 0 1,0 1-1,0 1 0,1 1 0,-1 0 1,-23 8-1,-83 38 57,-24 11 157,126-50-274,2 1 0,-1 1 0,2 1 0,-30 25 0,48-38-18,1 0 0,-1 0 0,1 0 0,0 1 0,-1-1 1,1 0-1,-1 0 0,1 1 0,-1-1 0,1 0 0,0 1 0,-1-1 0,1 1 0,0-1 0,-1 0 0,1 1 0,0-1 0,0 1 0,0-1 0,-1 1 0,1-1 0,0 1 0,0-1 0,0 1 0,0-1 0,0 1 0,0-1 1,0 1-1,0-1 0,0 1 0,0-1 0,0 1 0,0-1 0,0 1 0,0-1 0,0 1 0,1-1 0,-1 1 0,0-1 0,0 1 0,0-1 0,1 1 0,-1-1 0,0 0 0,1 1 0,-1-1 0,0 0 0,1 1 0,-1-1 0,1 0 1,-1 1-1,0-1 0,1 0 0,-1 0 0,1 1 0,-1-1 0,1 0 0,-1 0 0,2 0 0,30 6 304,-29-5-313,320 4 1117,-250-7-4404,0 1-3728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4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6374,'0'0'3705,"24"1"-2360,414 15 2910,-380-16-4136,19 1-1541,-26-3-3078,-20 0-315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4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23 1089,'0'0'8995,"12"-3"-8157,10-3-608,0 1-1,0 2 1,1 0 0,25 1-1,-35 1-158,0 1-1,0 1 1,-1 0-1,1 1 1,0 0-1,23 8 1,-33-9-64,1 1 0,0 0 1,-1 1-1,1-1 0,-1 0 1,0 1-1,0 0 0,0 0 0,0 0 1,0 0-1,-1 0 0,1 0 1,-1 1-1,0-1 0,0 1 0,0 0 1,0-1-1,-1 1 0,0 0 1,1 0-1,-1 0 0,-1 0 1,1 0-1,-1 1 0,1 5 0,-1 1 87,0 0-1,0 0 0,-1 0 0,0 0 1,-1 0-1,0 0 0,-1-1 0,0 1 1,0-1-1,-6 11 0,-1-4 28,0 0-1,-1-1 1,0-1-1,-26 28 1,-27 17-19,-2-3 1,-2-2 0,-141 84 0,189-126-92,38-24-455,50-34 113,108-63-1213,-155 97 1407,0 1-1,1 1 0,0 1 0,0 1 0,1 1 0,36-5 0,-58 10 140,1 1-1,-1-1 1,1 1-1,-1 0 1,1 0-1,-1 0 0,1 0 1,-1 0-1,1 0 1,0 0-1,-1 0 1,1 0-1,-1 1 1,0-1-1,1 1 1,-1-1-1,1 1 0,-1 0 1,0-1-1,1 1 1,-1 0-1,0 0 1,1 0-1,-1 0 1,0 0-1,0 0 1,0 0-1,0 0 0,0 1 1,0-1-1,0 2 1,0 2 67,0 0 1,-1 0 0,0 0-1,0 1 1,0-1-1,0 0 1,-1 0-1,-1 8 1,-6 18 286,6-26-325,0 0 0,0 1 1,1-1-1,-1 1 0,2-1 0,-1 1 1,0 0-1,1-1 0,0 1 1,1 0-1,0 6 0,1-10-129,-1-1-1,1 0 0,0 0 1,-1 1-1,1-1 1,0 0-1,0 0 0,0-1 1,0 1-1,-1 0 1,1-1-1,0 1 1,0-1-1,1 1 0,-1-1 1,0 0-1,0 0 1,0 0-1,0 0 0,0 0 1,0 0-1,2-1 1,7 0-1019,23 4-2786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51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0 978 5669,'0'0'4298,"29"-11"-3316,95-39-10,-109 43-833,1-1 0,-1 0 0,0-1 0,-1-1 1,0 0-1,0-1 0,-1-1 0,-1 0 0,19-23 1,-10 5 41,-2 0 1,30-65-1,-41 79-180,3-6-45,-2-1 1,0-1-1,-1 0 0,-1 0 0,-1 0 0,-2-1 0,0 1 0,-2-1 0,0 0 0,-2 0 0,-1 0 0,-1 0 0,-1 0 0,-1 0 0,-1 1 0,-16-47 0,8 40 43,-1 2-1,-1-1 1,-22-31 0,37 60-1,0 1 1,0-1 0,-1 1-1,1-1 1,0 0-1,0 1 1,-1-1-1,1 1 1,0-1 0,-1 1-1,1-1 1,0 1-1,-1-1 1,1 1 0,-1-1-1,1 1 1,-1-1-1,1 1 1,-1 0 0,1-1-1,-1 1 1,1 0-1,-1 0 1,0-1 0,1 1-1,-1 0 1,1 0-1,-1 0 1,0 0 0,1 0-1,-1 0 1,0-1-1,1 2 1,-1-1 0,1 0-1,-1 0 1,0 0-1,1 0 1,-1 0-1,0 0 1,1 1 0,-1-1-1,1 0 1,-1 0-1,1 1 1,-1-1 0,1 1-1,-1-1 1,1 0-1,-1 1 1,1-1 0,-1 1-1,1-1 1,0 1-1,-1-1 1,1 1 0,0-1-1,-1 1 1,1 0-1,0-1 1,-1 2 0,-11 43-80,11-39 94,-21 109 19,-65 394 294,82-462-320,1 1 1,2 0 0,8 76-1,-4-114-7,0 1-1,1 0 1,1-1-1,-1 0 1,2 0-1,-1 0 1,1 0-1,1-1 1,0 0-1,0 0 1,1 0-1,0-1 1,0 0-1,1 0 1,0-1-1,1 0 1,-1 0-1,1-1 1,1 0-1,-1-1 1,1 0-1,0-1 1,0 1-1,0-2 1,0 0-1,1 0 1,0-1-1,-1 0 1,1 0-1,0-1 1,14-1-1,-6 0-41,-1 0 0,1-2 0,0 0 0,0 0 0,-1-2 0,20-7 0,-29 8 13,-1 0-1,0-1 1,0-1-1,-1 1 0,0-1 1,1-1-1,-2 1 1,1-1-1,0 0 1,-1-1-1,-1 0 0,1 1 1,-1-2-1,0 1 1,5-10-1,-4 4-63,0 0-1,-1-1 1,0 1-1,-1-1 1,-1 0-1,3-24 1,-2-85-216,-4 94 475,-9 46 59,6 2-233,1 0 0,0 30 1,2-45 6,0 1 1,0-1-1,1 0 1,-1 0-1,1 1 1,0-1-1,0 0 1,0 0-1,1 0 1,-1 0-1,1 0 1,0 0-1,0 0 1,1-1-1,-1 1 1,1-1-1,5 6 1,0-4 13,0 0-1,0 0 1,1-1 0,0 0 0,0-1 0,0 0-1,0 0 1,0-1 0,1-1 0,-1 1 0,1-1-1,-1-1 1,1 0 0,-1 0 0,1-1 0,-1 0-1,10-2 1,-7 0 0,0 0 0,0-1 0,0 0 0,-1 0 0,0-2 0,0 1 0,0-1 0,-1-1 0,1 0 0,-2 0 0,1-1 0,13-15 0,-17 16-58,0-1 0,-1 0 0,0 0 0,0 0-1,0-1 1,-1 0 0,-1 0 0,0 0 0,0 0 0,2-12-1,-2-1-94,0-1 0,-2 1 0,-1-29-1,0 45 159,-1 0 0,0 0-1,0 1 1,-1-1 0,1 0-1,-1 1 1,0-1 0,-1 1 0,1 0-1,-1 0 1,0 0 0,0 0-1,-1 0 1,0 1 0,1-1-1,-2 1 1,1 0 0,0 0 0,-1 1-1,1-1 1,-1 1 0,0 0-1,0 0 1,-1 1 0,1 0 0,0 0-1,-8-2 1,7 2 5,-1 0 1,1 1-1,-1 0 1,1 0-1,-1 1 1,0-1-1,1 1 1,-1 1-1,1-1 1,-1 1-1,1 1 1,-1-1-1,1 1 1,0 0-1,0 0 1,0 1 0,0 0-1,0 0 1,0 0-1,1 1 1,-1 0-1,1 0 1,0 0-1,-5 7 1,-1 1-61,1 1 0,0 0 0,2 0 1,-1 1-1,2 0 0,0 1 0,0 0 1,1 0-1,1 0 0,1 1 0,0-1 1,1 1-1,-2 30 0,5-45 17,1 1 0,-1-1 0,0 1 0,1-1 0,-1 1-1,0-1 1,1 1 0,0-1 0,-1 1 0,1-1 0,0 0 0,0 1 0,-1-1 0,1 0 0,0 0 0,1 0-1,-1 0 1,0 0 0,0 0 0,0 0 0,0 0 0,1 0 0,-1 0 0,1-1 0,-1 1 0,0 0 0,1-1 0,-1 1-1,1-1 1,-1 0 0,4 1 0,57 2-46,-45-4-88,7 1-125,1 0 0,-1-2-1,1-1 1,-1-2 0,0 0 0,-1-1-1,1-1 1,-1-1 0,42-22 0,-9-3 197,75-58 1,-120 83 615,-11 7-449,1 0 0,0 0 0,0 1 0,0-1 0,0 0 0,0 0 0,0 1 0,0-1 0,0 1 0,0-1 0,0 1 0,0-1 0,0 1 0,0-1 0,1 1 0,-1 0 0,0 0 0,0 0 0,0 0 0,0 0 0,1 0 0,-1 0 0,0 0 0,0 0 0,0 0 0,1 1 0,-1-1 0,0 0 0,0 1 0,0-1 0,0 1 0,0-1 0,0 1 0,0 0 1,0-1-1,0 1 0,0 0 0,0 0 0,0 0 0,-1 0 0,1-1 0,0 1 0,0 0 0,-1 0 0,1 0 0,-1 1 0,1-1 0,-1 0 0,1 0 0,-1 2 0,1-1-63,0 0-1,0 0 1,0 0 0,0-1 0,1 1 0,-1 0-1,0-1 1,1 1 0,-1-1 0,1 1 0,0-1-1,0 1 1,-1-1 0,1 0 0,3 1 0,-2-1 5,-3-1-143,-19-2-838,0 0 1,0 0 0,-34-11-1,34 8 618,0 1-1,0 0 1,-35-1-1,50 4 319,1 1 0,-1 0 0,0 0 0,1 1 0,-1-1 0,1 1 0,-1 0-1,1 0 1,-1 0 0,1 0 0,0 1 0,-1-1 0,-4 4 0,5-2 10,0 1 1,0-1 0,0 1-1,0-1 1,1 1-1,0 0 1,0 0 0,0 0-1,0 0 1,1 0-1,-2 6 1,-3 8-31,1 0 0,1 0 0,0 0 0,1 1 0,1 0 1,1 28-1,2-44-20,-1-1 1,1 1-1,0-1 1,0 0 0,0 1-1,0-1 1,0 0-1,1 0 1,-1 0 0,1 1-1,0-1 1,-1-1-1,1 1 1,0 0 0,0 0-1,0-1 1,0 1-1,0-1 1,0 0 0,1 1-1,-1-1 1,0 0-1,1 0 1,-1-1 0,1 1-1,-1 0 1,1-1-1,-1 0 1,5 1 0,13 2 191,0-2 0,37 0 1,-39-2-202,-4 2 151,0-2 1,0 0 0,0 0 0,0-1-1,0-1 1,0 0 0,-1-1-1,0-1 1,0 0 0,0 0 0,0-2-1,-1 1 1,0-2 0,0 1 0,-1-2-1,0 1 1,-1-2 0,13-13-1,-14 14-65,-1-1-1,0-1 0,-1 1 1,0-1-1,-1-1 0,0 1 1,-1-1-1,0 0 0,0 0 0,-2-1 1,3-13-1,0-11 201,-3 0 0,-1-58 0,-2 91-183,0 4-24,0-1 0,-1 1 1,1-1-1,0 1 0,-1-1 0,1 1 0,0-1 0,-1 1 0,1-1 0,-1 1 0,1 0 0,-1-1 0,1 1 0,-1 0 0,1-1 0,-1 1 0,1 0 0,-1 0 0,1-1 1,-1 1-1,0 0 0,1 0 0,-1 0 0,1 0 0,-1 0 0,0 0 0,1 0 0,-1 0 0,1 0 0,-1 0 0,0 0 0,1 0 0,-1 1 0,1-1 0,-1 0 0,1 0 0,-1 1 1,1-1-1,-1 0 0,1 0 0,-1 1 0,1-1 0,-1 1 0,1-1 0,-1 0 0,1 1 0,0-1 0,-1 1 0,1-1 0,0 1 0,-1-1 0,1 1 0,0 0 0,0-1 1,-1 2-1,-4 15 184,1 1 0,1 0 0,0 0 0,1 0 0,1 0 0,1 0 0,2 22 0,-2 17 209,-12 147 1227,-59 303 0,10-244-683,51-232-925,-1 0 0,-2-1 1,0 0-1,-2-1 0,-2 0 0,-22 29 0,35-53 2,-1 1-1,0-1 0,0 0 0,-1 0 1,0-1-1,1 0 0,-2 0 0,1 0 1,0-1-1,-1 0 0,1 0 0,-1 0 1,0-1-1,0 0 0,0-1 1,0 1-1,0-1 0,0-1 0,-1 1 1,1-1-1,-10-1 0,13 0-25,0 1 0,1-1 0,-1 1 1,1-1-1,-1-1 0,1 1 0,-1 0 0,1-1 0,0 1 0,-1-1 0,1 0 1,0 0-1,0-1 0,0 1 0,1 0 0,-1-1 0,1 0 0,-1 1 0,1-1 0,0 0 1,0-1-1,0 1 0,0 0 0,1 0 0,-1-1 0,1 1 0,-1-5 0,-3-7-54,0-1-1,2 0 1,0 0-1,1 0 1,0-17-1,0-13-191,2 1 1,3 0-1,1-1 0,3 1 0,1 1 0,2-1 0,30-77 0,-32 101 202,1 0 0,1 1 1,1 0-1,1 1 0,1 0 0,0 1 1,1 0-1,1 2 0,1-1 0,1 2 0,0 0 1,0 1-1,2 1 0,0 0 0,0 1 1,1 2-1,36-15 0,6 11 348,-28 7-5629,-28 5 1407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5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1 705,'0'0'9192,"-22"22"-8717,-69 74 97,80-82-414,0 0-1,1 1 1,1 0 0,0 1 0,1 0 0,1 0-1,0 0 1,1 1 0,1 1 0,1-1 0,-4 28-1,5-29-48,-3 28 141,1-1 1,3 1 0,4 61 0,-2-103-241,1 1-1,-1 0 0,1 0 1,-1-1-1,1 1 1,0 0-1,0-1 0,0 1 1,0-1-1,0 1 1,1-1-1,-1 1 1,1-1-1,-1 0 0,1 0 1,0 0-1,0 0 1,0 0-1,0 0 0,1-1 1,-1 1-1,0-1 1,3 2-1,1 0-485,1-1 0,-1 1 0,0-2 0,1 1 1,-1-1-1,0 0 0,1 0 0,11 0 0,4-1-3426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5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0 291 929,'0'0'10191,"6"-8"-9139,66-115 1638,-47 77-2076,36-52 0,-60 96-631,-1 1-1,1 0 1,0 0 0,-1 1-1,1-1 1,0 0 0,0 0-1,-1 0 1,1 0 0,0 1 0,0-1-1,0 0 1,0 1 0,0-1-1,0 1 1,0-1 0,0 1-1,1-1 1,-1 1 0,0 0-1,0 0 1,0-1 0,0 1 0,0 0-1,1 0 1,-1 0 0,1 0-1,0 1 11,0 0 0,-1 0-1,1 0 1,0 0 0,-1 0-1,1 1 1,-1-1 0,0 0-1,1 1 1,-1-1 0,0 1 0,0-1-1,0 1 1,2 3 0,1 4 8,0 0 0,-1 0 0,1 0 0,-2 1 0,3 13 1,-3 72 37,-3-55-9,1-39-75,0 0 0,0 1 0,0-1 0,0 1 0,0-1 1,0 0-1,-1 1 0,1-1 0,0 1 0,-1-1 0,1 0 0,-1 1 0,0-1 0,1 0 0,-1 0 0,0 0 0,0 0 0,0 1 1,0-1-1,0 0 0,0 0 0,0 0 0,0-1 0,0 1 0,0 0 0,-1 0 0,1-1 0,0 1 0,-1-1 0,1 1 1,0-1-1,-1 1 0,1-1 0,0 0 0,-1 0 0,1 1 0,-1-1 0,1 0 0,0 0 0,-2-1 0,1-3-110,1 0 0,0 0 0,1 0 1,-1 0-1,1 0 0,0-1 0,0 1 0,1-8 0,-1 5-127,1-1 242,0 0 0,1 0 0,0 0 0,0 0 0,1 0 0,0 0 0,0 1 0,1-1 0,0 1-1,0 0 1,9-11 0,-7 10 3,1 0 0,-1 0-1,2 0 1,-1 1 0,1 0-1,0 1 1,1 0 0,17-10-1,-22 14 55,0 0-1,0 0 1,0 1-1,0 0 1,0 0-1,1 0 1,-1 1-1,0-1 1,1 1-1,-1 0 1,0 0-1,1 0 1,-1 1-1,0-1 1,0 1-1,1 0 1,7 3-1,-7 0 67,1-1 0,0 0 1,-1 1-1,0 0 0,0 0 0,0 1 0,0-1 1,-1 1-1,0 0 0,8 11 0,5 14 549,21 46 0,-30-56-911,1-1 1,0 0 0,2 0 0,0-1 0,1-1 0,1 0 0,17 18 0,-21-27-3160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8:47:5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2338,'0'0'9609,"156"151"-8552,-128-94 32,-9 6-448,-3 2 32,-13 4-481,-3 2 64,0 0-256,-12 3-64,-23-5-769,-13 2-993,-3 3-2209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5:5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31 121 7015,'0'0'4078,"4"-11"-3181,0-1-598,-4 7-202,1 1 1,0 0-1,1 0 1,-1 0-1,1 0 1,0 0 0,0 0-1,0 1 1,0-1-1,5-5 1,-7 9-69,0-1 0,0 1 0,0 0 0,0-1 0,0 1 0,0 0 0,0-1 0,1 1 0,-1 0-1,0 0 1,0-1 0,0 1 0,1 0 0,-1-1 0,0 1 0,0 0 0,1 0 0,-1 0 0,0-1 0,0 1 0,1 0 0,-1 0 0,0 0 0,1 0 0,-1-1 0,0 1 0,1 0 0,-1 0-1,0 0 1,1 0 0,-1 0 0,0 0 0,1 0 0,-1 0 0,0 0 0,1 0 0,-1 0 0,0 0 0,1 0 0,-1 0 0,0 1 0,1-1 0,-1 0 0,0 0 0,1 0 0,-1 0 0,0 1-1,0-1 1,1 0 0,-1 0 0,0 0 0,0 1 0,1-1 0,-1 0 0,0 0 0,0 1 0,4 30 212,-13 42-466,-8-4 384,2-14-136,3 1 0,2 0 0,-3 67-1,12-105-19,-1 16-17,2 1 0,1-1 1,2 1-1,11 53 0,-12-81-14,-1 1 1,2-1-1,-1 0 0,1 0 0,0 0 1,0 0-1,1 0 0,0-1 0,0 0 1,1 0-1,0 0 0,0 0 0,0 0 1,1-1-1,-1 0 0,1-1 0,0 1 0,1-1 1,-1 0-1,1 0 0,0-1 0,0 0 1,0 0-1,0-1 0,0 0 0,1 0 1,8 1-1,-4-1 49,0-1 1,0 0-1,0 0 0,0-1 1,-1-1-1,1 0 0,0-1 1,0 0-1,-1-1 1,1 0-1,-1 0 0,0-2 1,0 1-1,0-1 0,-1-1 1,1 0-1,-1 0 0,-1-1 1,1 0-1,-1-1 0,-1 0 1,1-1-1,10-13 0,31-42 70,-2-3-1,-3-1 0,-4-3 0,-2-1 0,-3-2 0,-4-1 0,41-144 0,-70 206-60,0 0 0,-1 0 0,0 1 0,0-17 0,-2 27 39,0 29-3107,0-15 2298,2 1-1,-1-1 0,2 0 0,0 0 0,4 12 1,-5-15-31,9 23-2891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5:5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3 368 2114,'0'0'4527,"-1"-7"1942,0-31-5945,3 32-460,-1 1 0,2 0-1,-1 0 1,0 0 0,1 1-1,0-1 1,0 1 0,1-1-1,6-6 1,44-38-75,-30 29 53,99-65 96,-122 84-150,0 0 0,0 1-1,0-1 1,0 0 0,0 1-1,0-1 1,0 1 0,0-1 0,0 1-1,1-1 1,-1 1 0,0 0-1,0-1 1,0 1 0,1 0-1,-1 0 1,0 0 0,0 0-1,1 0 1,-1 0 0,0 0-1,0 1 1,0-1 0,1 0 0,-1 1-1,0-1 1,0 1 0,0-1-1,0 1 1,0-1 0,0 1-1,0 0 1,0 0 0,0-1-1,0 1 1,0 0 0,0 0-1,-1 0 1,1 0 0,0 0 0,0 0-1,-1 0 1,1 0 0,-1 0-1,1 3 1,4 5-27,0 1 1,-1-1-1,5 20 1,0 15-1,-2 1 1,-2 0 0,-2 0 0,-2 0-1,-6 65 1,4-105 26,0 0 0,-1 0 0,0 0 0,0 0 0,0 0-1,0 0 1,-1-1 0,0 1 0,0-1 0,0 1 0,0-1 0,-1 0 0,1 0-1,-1-1 1,0 1 0,-1-1 0,-5 4 0,-16 16 70,29-51-175,4 13 98,0 0 1,2 0-1,-1 1 1,2 0 0,0 1-1,1 0 1,14-14-1,-1 1 183,21-25-115,1 2 0,3 2 1,63-46-1,-104 88-74,1 2 0,0-1 0,0 1 0,0 0 0,0 1 1,1 0-1,-1 1 0,1-1 0,-1 2 0,1 0 0,-1 0 0,1 0 0,-1 1 0,15 4 0,-21-4 14,0 0 0,0 1-1,0-1 1,0 1-1,0 0 1,-1 0-1,1 0 1,0 0 0,-1 0-1,1 0 1,-1 1-1,0 0 1,0-1 0,0 1-1,0 0 1,-1 0-1,1 0 1,-1 0-1,1 0 1,-1 0 0,0 0-1,0 1 1,0 3-1,3 9-23,-1 0-1,0 1 1,0 21-1,-2-18 67,-2 0 0,0-1 0,-2 1 0,0 0-1,0-1 1,-2 0 0,-1 0 0,0 0 0,-1-1 0,-1 1 0,-1-2 0,-1 1-1,-18 24 1,24-33-47,4-8 112,4-9 465,149-173-302,-78 97-198,-51 56-52,201-216 30,-212 232-63,1 0 0,0 1 0,22-13 0,-29 20 13,0 0 0,1 1 0,-1 0-1,1 0 1,0 0 0,0 1 0,0 0 0,0 0-1,14 0 1,-21 2 1,0 0-1,1 1 1,-1-1 0,1 0-1,-1 1 1,0-1-1,0 1 1,1-1 0,-1 1-1,0 0 1,0-1-1,1 1 1,-1 0 0,0 0-1,0 0 1,0 0-1,0 0 1,0 0 0,-1 0-1,1 0 1,0 0-1,0 1 1,-1-1 0,1 0-1,0 3 1,11 39-146,-9-29 54,4 27 103,-1 1 1,-2 0 0,-2 0 0,-2 0 0,-7 59-1,5-90 5,0 0-1,-1 0 0,0-1 1,-1 1-1,0-1 0,-1 0 1,0 0-1,0 0 0,-1-1 1,0 1-1,-1-2 0,0 1 1,-1-1-1,-16 15 0,22-22-229,1 1-1,-1 0 1,1 0-1,0-1 1,0 1-1,0 0 1,-1 0-1,2 0 1,-1 0-1,0 0 1,0 1-1,1-1 1,-1 0-1,1 0 1,-1 0-1,1 0 1,0 1-1,0 2 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5: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0 661 6214,'0'0'5952,"6"-19"-5327,0 1-458,-3 4-85,2 0 1,-1 1-1,2 0 1,0 0 0,0 0-1,2 1 1,8-13-1,48-65 249,78-103 165,-112 158-435,0 1 1,2 2 0,43-34-1,-68 59-98,1 1-1,0 1 0,0-1 0,0 2 1,0-1-1,1 1 0,0 0 1,0 1-1,0-1 0,0 2 1,1 0-1,-1 0 0,1 0 0,0 2 1,18-1-1,-25 2 29,-1 0 0,1-1-1,-1 1 1,1 1 0,-1-1 0,1 0 0,-1 0 0,0 1-1,0 0 1,0-1 0,0 1 0,0 0 0,0 0 0,0 0-1,0 0 1,-1 0 0,1 1 0,-1-1 0,0 0 0,1 1-1,-1-1 1,0 1 0,0-1 0,-1 1 0,1-1 0,0 6-1,2 9-76,0 0-1,0 32 1,-2-43 86,-1 4-21,2 13 13,-1 0 1,-1 0-1,-1-1 1,-1 1 0,-1-1-1,-1 1 1,-11 35 0,-13 7-73,-2-1 0,-3-2 0,-53 75-1,78-127-465,-6 9 326,11-4-6914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1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69 2306,'0'0'4815,"-3"-5"-3896,1 2-667,0 0 1,0 0 0,-1 0-1,1 1 1,-1-1 0,0 1-1,1-1 1,-1 1 0,0 0-1,0 0 1,-1 0 0,1 1-1,0-1 1,-1 1 0,1-1 0,0 1-1,-6 0 2756,11 0-2939,1 1 0,-1 0 1,0 0-1,0 0 1,1 1-1,-1-1 1,0 0-1,0 1 1,0 0-1,1-1 1,-1 1-1,0 0 1,0 0-1,2 2 0,3-1 32,19 5-15,1-2 0,0-1 0,0-1 0,0-1 0,51-4 0,-25 1 1,239 3-22,325-4 153,-569-2-337,85-17 0,-77 10 69,-56 11 33,1 0-1,-1 0 1,0 0 0,1 0-1,-1 0 1,0 0 0,0 0-1,1 0 1,-1 0 0,0 0-1,1 0 1,-1 0 0,0 0 0,0 0-1,1 0 1,-1 0 0,0 0-1,1 0 1,-1 0 0,0-1-1,0 1 1,1 0 0,-1 0-1,0 0 1,0 0 0,1-1 0,-1 1-1,0 0 1,0 0 0,0-1-1,0 1 1,1 0 0,-1 0-1,0-1 1,0 1 0,0 0-1,0 0 1,0-1 0,0 1 0,0 0-1,1 0 1,-1-1 0,0 1-1,0 0 1,0-1 0,0 1-1,0 0 1,-1-1 0,1 1-1,0 0 1,0 0 0,0-1-1,0 1 1,0 0 0,0-1 0,0 1-1,-1 0 1,-15-8-4136,1 8 203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5:5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5669,'0'0'7399,"174"-19"-7399,-113 19-32,-10 10-576,-11 9-2243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0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508 330 897,'0'0'9534,"8"-15"-7943,23-44-497,-23 45-458,-9 26-705,-1 1 65,0-1-1,0 0 1,-1 0 0,-1 0-1,0 0 1,0 0-1,-1-1 1,-1 1-1,-10 15 1,-12 13 27,-43 50 0,42-55-90,-45 52-379,-141 125 1,135-138-922,72-70 275,13-16 604,163-200 47,-55 75 359,24-44 499,111-134 821,-226 288-889,-20 23-286,0 1 1,0 0-1,0 0 0,0 0 0,0 1 1,1-1-1,-1 0 0,1 1 1,0 0-1,0 0 0,0-1 1,0 2-1,0-1 0,0 0 0,0 1 1,1-1-1,-1 1 0,0 0 1,1 0-1,0 0 0,-1 1 1,1-1-1,5 1 0,7-1-65,-7 1-14,1 0 0,-1 0 0,1 1 0,15 3 0,-22-2-5,1-1 0,0 1 0,0 0 0,-1-1 0,1 1 1,-1 1-1,0-1 0,1 1 0,-1-1 0,0 1 0,-1 0 1,1 0-1,0 0 0,2 5 0,2 3 16,0 1 0,0 0 0,-2 0 0,1 1 0,-2 0 0,0 0 0,0 0 0,3 24 0,-3 7 111,-1 61-1,-3-92-100,-1-7-3,0-1 0,0 1 0,-1 0 0,1 0 0,-1-1 0,0 1 0,-1-1 0,0 0 1,0 0-1,0 0 0,0 0 0,-1 0 0,1-1 0,-1 1 0,0-1 0,-1 0 0,1 0 0,-1-1 0,0 1 0,0-1 0,-7 4 0,-11 6 34,-1-1-1,0-2 0,-36 12 1,24-13-34,1 0 1,-1-3 0,-1-1-1,1-2 1,-46-1 0,80-2 71,24-18-1104,-3 7 779,1 1-1,0 1 1,0 1-1,1 0 1,0 2-1,0 0 1,35-4-1,6 3 217,90 2 0,-151 32-280,-2 25 729,-12 96 0,9-69-117,4-66-146,0-12-128,0 0 0,1 0 0,-1 0 0,1 0 0,-1 0 0,1-1 0,-1 1 0,1 0 0,0 0 0,-1 0 0,1 0 0,0-1 0,0 1 0,0 0 0,-1-1 0,1 1 1,0-1-1,0 1 0,0-1 0,0 1 0,0-1 0,0 0 0,0 1 0,0-1 0,0 0 0,0 0 0,0 0 0,3 0 0,33 3 224,-36-3-238,9 0 3,2 1 26,1-1 0,-1 0 0,0 0 0,1-1 0,-1-1 0,0 0 0,0 0 0,0-2 0,0 1 0,-1-2 0,1 1 0,-1-1 0,13-9 0,-12 5-39,0 0 1,-1 0-1,0-1 0,-1-1 0,0 0 0,0 0 0,-1-1 1,-1 0-1,0-1 0,-1 0 0,0 0 0,7-19 0,-6 6-5,-2 1 0,0-1 0,-2 1 0,0-2 0,-2 1 0,-1-28 0,-1 52 13,0 1 0,0 0 1,0-1-1,0 1 0,0-1 1,-1 1-1,1 0 1,0-1-1,-1 1 0,1-1 1,-1 1-1,1 0 0,-1 0 1,0-1-1,1 1 0,-1 0 1,0 0-1,0 0 0,0 0 1,0 0-1,0 0 0,0 0 1,0 0-1,0 0 0,0 0 1,0 1-1,-1-1 0,1 0 1,0 1-1,-1-1 0,1 1 1,0-1-1,-1 1 0,1 0 1,0 0-1,-1-1 0,1 1 1,-1 0-1,1 0 0,-1 0 1,1 1-1,0-1 0,-1 0 1,1 0-1,0 1 0,-1-1 1,1 1-1,0-1 0,-1 1 1,1 0-1,0-1 0,0 1 1,0 0-1,-1 0 1,0 1-1,-5 4-23,0 0 1,1 1-1,0 0 1,0 0 0,0 0-1,1 1 1,0 0-1,0 0 1,1 0-1,0 0 1,-3 10-1,2-3-7,0-1 0,1 1 0,0 0 0,2 1 0,-1-1 0,1 17 0,2-30 23,-1 12-11,1-1 0,1 1 0,0-1 0,1 1 1,6 23-1,-6-32 6,0-1 0,0 1 1,1-1-1,0 0 0,0 0 0,0 0 0,0 0 1,0 0-1,1-1 0,-1 0 0,1 1 1,0-1-1,0-1 0,0 1 0,1 0 1,-1-1-1,1 0 0,-1 0 0,8 2 1,11 1 40,1 0 0,-1-2 0,1 0 0,0-2 0,0-1 0,-1 0 0,25-5 0,-38 4-22,-1-1-1,1-1 1,-1 0 0,0 0 0,0-1-1,0 0 1,-1 0 0,1-1 0,7-5-1,72-60-59,-60 47 78,-25 20-28,16-13-11,-1 0 0,25-28-1,-39 39 48,0-1 0,0 1 0,0-1-1,0 0 1,-1 0 0,0-1 0,0 1-1,-1 0 1,0-1 0,0 0 0,0 0-1,-1 1 1,1-14 0,-2 19 259,2 3-510,1 1 192,-1-1 0,0 1 0,1-1 0,-1 1 0,-1-1 0,1 1 0,0 0 1,-1 0-1,1 0 0,-1 0 0,0 0 0,1 4 0,0-3 6,7 23 2,-2-1-1,-1 1 1,-1 0-1,-1 0 1,-1 0-1,-1 1 1,-4 45 0,1-26 6,2-42 11,-1-1-1,0 1 1,-1 0 0,1-1-1,-1 1 1,0-1 0,0 1 0,-1-1-1,1 1 1,-1-1 0,0 0-1,0 1 1,0-1 0,-1 0-1,1-1 1,-1 1 0,0 0-1,-3 3 1,1-4 1,-1 1 0,1-1 1,0 0-1,-1 0 0,1-1 0,-1 0 0,0 0 0,0 0 0,0 0 1,0-1-1,0 0 0,0 0 0,-8-1 0,2 1 2,-42 1 2,53-2-7,-1 0 0,1 0 0,-1 0 0,1 0 0,-1-1 0,1 1 1,0 0-1,-1 0 0,1-1 0,-1 1 0,1-1 0,0 1 0,-1-1 0,1 0 0,0 1 0,0-1 0,-1 0 0,1 0 0,0 0 0,0 0 0,0 0 0,0 0 0,0 0 0,1-1 0,-1 1 1,0 0-1,0-2 0,-1-3-142,2-1 0,-1 1 1,1-1-1,0 1 0,0-1 1,1 1-1,0-1 1,0 1-1,0 0 0,1-1 1,0 1-1,0 0 0,1 0 1,0 0-1,0 0 0,0 1 1,1-1-1,-1 1 1,1 0-1,1 0 0,-1 0 1,7-5-1,39-36-2932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0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7015,'0'0'2242,"-36"133"-2146,14-97 320,1 3-320,-5-3-96,5 0 0,-1 0 0,0 0 0,0-4-96,8-6-32,-1-3-1441,8-10-770,3-3-2465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0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67 6790,'0'0'5029,"2"-10"-4548,-2 6-464,0 1-1,1 0 1,0 0 0,-1 0 0,1 0 0,1 0 0,-1 0 0,0 0 0,1 0 0,-1 0 0,3-3 0,-2 5 5,1-1 0,-1 0 0,1 0 1,0 1-1,-1 0 0,1-1 1,0 1-1,0 0 0,0 1 0,0-1 1,0 0-1,0 1 0,0-1 1,0 1-1,0 0 0,6 1 1,47-2 43,71 2-15,-126 0-64,1-1-1,0 0 1,-1 1 0,1-1-1,-1 1 1,1-1 0,-1 1-1,1 0 1,-1 0 0,0-1-1,1 1 1,-1 0-1,0 0 1,0 0 0,0 1-1,0-1 1,0 0 0,0 0-1,0 1 1,0-1 0,1 2-1,0 1-14,0 0 0,-1 1-1,1-1 1,-1 1-1,0-1 1,0 1 0,0 7-1,-1-4 33,1-1-1,-2 1 1,1-1-1,-1 0 1,0 1-1,0-1 1,-1 1-1,0-1 1,-6 12-1,-1-6 17,0 0 0,-1-1 0,-1 0-1,0 0 1,-1-1 0,-13 9 0,-82 56 55,95-69-105,0 1 0,0-1 0,-1-1 0,1 0 1,-1-1-1,-1-1 0,1 0 0,-1 0 0,1-1 1,-1-1-1,-21 1 0,34-5-209,0 0 1,0 1-1,1-1 1,-1 0-1,0 0 1,1 0-1,0 0 1,-1 0-1,1 0 0,0 0 1,0 0-1,0 1 1,0-1-1,0 0 1,1 0-1,-1 0 1,1-2-1,-1 3 38,1-2-193,-1 0 0,1 0 0,-1 0 0,1 0 0,0 0 0,1 0 0,-1 0 0,0 0 0,3-3 0,34-35-3220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0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85 2755,'0'0'3288,"0"19"-2589,-4 154 978,4-162-1470,-1-2-57,1-1 0,1 0 1,-1 1-1,1-1 0,1 0 0,2 9 0,-3-14-127,0-1-1,0 0 0,1 1 1,-1-1-1,0 0 0,1 0 0,0 0 1,0 0-1,-1 0 0,1 0 1,0 0-1,1-1 0,-1 1 0,0-1 1,0 1-1,1-1 0,-1 0 1,1 0-1,-1 0 0,1 0 0,-1 0 1,1-1-1,3 1 0,10 2 177,-1 0 0,1-2-1,0 0 1,0-1 0,0 0-1,18-3 1,-28 2-173,0 0 1,-1 0-1,1-1 0,0 0 1,-1 0-1,0 0 0,1-1 0,-1 1 1,0-1-1,0 0 0,0-1 1,-1 0-1,1 1 0,-1-1 0,0 0 1,0-1-1,0 1 0,-1-1 1,6-8-1,-3-3 44,0-1 0,-1 0-1,0 0 1,-1 0 0,-2 0 0,1-1 0,-2 1 0,0-1 0,-1 0 0,-4-28 0,3 41-56,1 1 1,-1-1-1,0 1 1,0-1-1,0 1 1,-1-1-1,1 1 1,-1 0-1,0 0 1,0 0 0,-1 0-1,1 0 1,-1 0-1,0 1 1,0-1-1,0 1 1,0 0-1,0 0 1,-1 0 0,0 0-1,1 1 1,-1-1-1,0 1 1,-9-3-1,0 0-5,-1 1-1,0 1 0,0 0 0,0 1 1,0 1-1,-25 0 0,35 2-14,-1-1 0,1 1 0,0-1 0,0 1 0,0 1 1,0-1-1,0 0 0,0 1 0,0 0 0,0 0 0,0 0 0,1 0 0,-1 1 0,1 0 0,0-1 0,0 1 0,0 0 0,0 1 0,0-1 0,1 0 0,-1 1 0,1-1 0,0 1 0,0 0 0,-2 5 0,0 3-659,-1 0 0,2 0 0,-1 0-1,2 0 1,0 1 0,0 0-1,0 19 1,2-6-4070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0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 7591,'0'0'998,"-21"7"-608,-68 25 21,83-30-357,-1 0 0,1 1-1,0 0 1,1 1 0,-1-1 0,0 1-1,1 0 1,0 1 0,0-1 0,0 1-1,1 0 1,-1 0 0,1 1-1,0-1 1,1 1 0,0 0 0,-5 11-1,4-4 21,0 0 0,2 0 0,0 1 0,0 0 0,1-1-1,1 19 1,1-28-58,0 0-1,0-1 1,0 1 0,0-1-1,0 1 1,1-1-1,0 1 1,-1-1-1,1 0 1,1 1-1,-1-1 1,0 0 0,1-1-1,-1 1 1,6 4-1,-5-4 0,1 0-1,-1 0 1,-1 0 0,1 0-1,0 0 1,-1 1-1,0-1 1,1 1-1,-1-1 1,-1 1-1,1 0 1,-1 0 0,1 0-1,-1 0 1,0 0-1,0 5 1,-1 8-3,1-10 28,-1 1 1,0-1 0,0 1-1,-1-1 1,0 0-1,-1 1 1,-2 9 0,2-14-24,0-1 1,1 1 0,-1 0 0,0-1-1,-1 1 1,1-1 0,0 1 0,-1-1 0,1 0-1,-1 0 1,0 0 0,0-1 0,0 1-1,1-1 1,-2 1 0,1-1 0,0 0-1,0 0 1,0-1 0,-5 2 0,-16 2 37,0-1 0,-1-1 0,1 0 0,-1-2 1,-39-5-1,60 4-50,1 1 1,0 0 0,-1-1-1,1 0 1,0 0 0,0 0 0,0 0-1,0-1 1,0 1 0,0-1-1,0 0 1,0 0 0,0 0-1,1 0 1,-1 0 0,1 0-1,-1-1 1,1 1 0,0-1 0,0 0-1,-2-3 1,1-1-152,1 0 1,0 0-1,0 0 1,0 0-1,1 0 0,0 0 1,1-1-1,0-12 1,0 20 145,-1-3-190,1 0 0,0-1 0,1 1 0,-1 0 0,0 0 0,1 0 0,0 0 0,0 0 0,0 0 0,0 0 0,3-5 0,2 0-747,0 1-1,1 0 1,0 0-1,12-9 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0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7527,'0'0'1532,"-11"31"-1270,-76 228 480,76-228-720,-79 257-647,80-266-2888,9-17 417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0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5797,'0'0'2595,"210"-10"-2019,-159 10-31,0 17-513,0 2-32,-4 4 0,0-3 64,-4-1-224,-3-3 256,-7 4-256,-8-4-833,-7 1-1762,-11-1-480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0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1 368 3812,'0'0'7735,"0"0"-7701,0 1 1,0-1 0,0 0-1,0 0 1,0 0-1,0 0 1,0 0-1,0 0 1,0 1 0,0-1-1,0 0 1,-1 0-1,1 0 1,0 0-1,0 0 1,0 1 0,0-1-1,0 0 1,0 0-1,0 0 1,0 0-1,1 0 1,-1 1 0,0-1-1,0 0 1,0 0-1,0 0 1,0 0-1,0 0 1,0 0 0,0 1-1,0-1 1,0 0-1,0 0 1,0 0-1,1 0 1,-1 0 0,0 0-1,0 0 1,0 0-1,0 1 1,0-1-1,0 0 1,1 0-1,-1 0 1,0 0 0,0 0-1,0 0 1,0 0-1,0 0 1,1 0-1,-1 0 1,0 0 0,0 0-1,0 0 1,0 0-1,0 0 1,1 0-1,-1 0 1,0 0 0,3 0 52,1 0 0,-1 0 0,1 0 0,-1 0 0,0-1 0,1 1 0,-1-1 0,0 0 0,1 0 0,-1 0 0,0 0 0,0-1 0,4-1 0,50-30 1,-34 19-38,90-56 19,172-138 0,-235 171-111,-48 36-113,-2 5-475,0 327 608,0-187-5577,0-131 645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0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10314,'0'0'1153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1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5317,'0'0'2530,"14"-23"-1766,47-71 111,-54 84-275,0 0-1,1 0 0,0 1 1,0 0-1,15-11 0,-15 14-449,0 1 0,1 0 0,0 1 0,0 0 0,0 0 0,0 0 0,1 2 0,-1-1 0,1 1 0,0 0 0,0 1 0,-1 0 0,1 1 0,13 1 0,-21-1-119,0 1 1,0-1-1,0 1 1,-1-1-1,1 1 1,0 0-1,0 0 1,-1 0-1,1 0 1,0 0-1,-1 0 0,1 1 1,-1-1-1,0 1 1,1-1-1,-1 1 1,0-1-1,0 1 1,0-1-1,0 1 1,0 0-1,0 0 1,0 0-1,-1-1 1,1 1-1,-1 0 0,1 0 1,-1 0-1,1 3 1,5 60 278,-4 54-62,-5 132 417,-8-190-409,11-60-373,1-22-203,2-3 320,1 0 0,1 0 0,1 0 0,11-27 0,43-91-306,-53 126 243,5-10 102,1 1-1,1 0 1,1 1-1,35-43 1,-47 64-37,0 1 1,1-1 0,-1 1 0,0 0 0,1 0 0,-1 1 0,1-1 0,-1 1 0,1-1 0,0 1 0,-1 1 0,1-1 0,5 0-1,56-2 592,-50 3-289,-12 1-288,-1 0 0,1 0 0,-1 0 1,1 1-1,-1-1 0,0 0 0,1 1 0,-1 0 0,0-1 0,0 1 0,0 0 1,0 0-1,-1 0 0,1 1 0,0-1 0,-1 0 0,1 0 0,-1 1 0,0-1 1,0 1-1,0-1 0,0 1 0,0 4 0,4 6-13,-1 1 0,0 0 0,1 18 0,0 44 172,-6 96 1,-2-54-81,-5-71-48,8-46-155,0-14-3433,5-21-671,18-16-2292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1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412 450 8808,'0'0'4330,"0"-11"-3268,3-35-149,-3 35 256,0 25-1970,-1 4 796,-1 0 1,0 0-1,-1 0 0,-2 0 0,1 0 0,-2-1 1,-9 20-1,-67 121 135,31-64-62,30-53-13,-176 368-1572,190-389 1201,1 0 0,-5 29 0,9-41-370,12-32 596,0 0-1,1 0 1,1 1-1,2 0 1,31-40-1,-6 6-257,23-40-135,-4-3-1,-4-2 1,63-171 0,-103 233 810,1 1-1,1 1 0,3 0 0,1 1 1,2 1-1,1 2 0,38-45 1,-44 59-130,0 0 1,2 0-1,1 2 1,0 0-1,1 2 1,1 0-1,0 1 1,1 2-1,28-13 1,-32 18-22,23-7-44,-40 14-138,0 1-1,0 0 1,0 0-1,-1 0 1,1 0-1,0 1 1,0-1 0,0 0-1,-1 1 1,1-1-1,0 1 1,0 0-1,-1-1 1,1 1 0,0 0-1,-1 0 1,1 0-1,-1 0 1,1 1-1,-1-1 1,0 0-1,2 2 1,5 7-16,0 1 1,-1 0-1,0 0 0,-1 1 1,0-1-1,-1 1 0,-1 0 1,7 25-1,-6-10-27,-1 0 1,-1 0-1,-1 36 0,-3-55 61,0 1 0,-1 0 0,0-1 0,0 1-1,-1-1 1,0 0 0,0 1 0,-1-1 0,0-1 0,-1 1-1,0-1 1,0 0 0,0 0 0,-1 0 0,0-1 0,0 1-1,-1-2 1,1 1 0,-2-1 0,1 0 0,-12 6 0,2-1 18,1-1 0,-2-1 0,1-1 0,-1 0 0,-1-1 0,1-1 0,-1-1 0,0-1 0,-23 2 0,2-3-24,-5 0-5,-72-5 1,105 2-37,0-1 1,-1 0 0,1-1-1,0 0 1,0-1 0,1 0 0,-1-1-1,1-1 1,0 1 0,-16-13 0,24 17-202,1-1 0,0 0 1,0 0-1,0 0 1,0 0-1,0 0 1,1 0-1,-1 0 0,1-1 1,-1 1-1,1-1 1,0 1-1,0-1 1,0 1-1,-1-5 1,1-12-2579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1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171 125 1634,'0'0'5333,"-13"26"-4810,2-3-417,-80 149 434,81-155-364,1 1 1,0 0 0,-9 31-1,16-41-159,0 1 0,0-1 0,0 1 0,1 0-1,1 0 1,-1 0 0,2-1 0,-1 1 0,1 0-1,3 13 1,-3-21-14,0 1-1,-1-1 1,1 0-1,0 0 1,0 0-1,0 0 1,0 0-1,1 0 1,-1 0-1,0 0 1,0 0-1,0-1 1,1 1-1,-1-1 1,0 1-1,1 0 1,-1-1-1,1 0 1,-1 1-1,1-1 1,-1 0-1,2 0 1,39 3 483,-33-3-309,32 2 301,61-6 1,-84 1-441,-1 0 0,0 0 0,0-2 0,0 0 0,-1-1-1,20-10 1,4-5-29,-1-2 0,0-2 0,55-47 0,-76 57-7,-1-1-1,-1-1 0,0-1 1,-1 0-1,-1-1 0,-1 0 1,0-1-1,16-37 0,-25 45 10,-1 0-1,-1 1 0,0-1 0,0 0 1,-1-1-1,0 1 0,-2-12 0,1 12 42,-1 9-30,1 0 0,-1 0 0,0 0 0,0 0 0,0 1 0,-1-1 1,1 0-1,-1 0 0,1 1 0,-1-1 0,0 1 0,0 0 0,0-1 0,0 1 0,-1 0 0,1 0 0,0 0 1,-1 0-1,0 1 0,1-1 0,-1 1 0,0 0 0,0-1 0,1 1 0,-1 0 0,0 1 0,0-1 0,-4 0 0,-10-3-11,-1 0 0,1 2 0,-28-1-1,26 2 5,0 1 0,0 1 1,0 1-1,0 0 0,1 2 0,-33 9 0,42-9-261,0 0 0,0 0 1,0 0-1,0 1 0,1 1 0,0-1 0,0 1 0,1 1 0,-1-1 0,2 1 1,-1 1-1,1-1 0,0 1 0,-9 15 0,5 0-2001,8-6-652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1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 6854,'0'0'2712,"-9"0"-2637,-4 2-66,1 0 1,-1 1-1,1 0 0,0 1 0,0 0 1,-17 9-1,-77 46 409,48-25 103,54-32-512,0 1-1,1-1 1,0 1 0,-1 0 0,1 0 0,0 0-1,0 1 1,1-1 0,-1 1 0,1-1 0,0 1 0,0 0-1,-2 5 1,3-7-7,0 0 0,0-1 0,1 1 0,-1 0 1,1 0-1,0 0 0,0 0 0,-1 0 0,1 0 0,0 0 0,1 0 0,-1-1 0,0 1 0,0 0 0,1 0 0,-1 0 1,1 0-1,0 0 0,0-1 0,-1 1 0,1 0 0,0-1 0,0 1 0,0 0 0,1-1 0,-1 0 0,0 1 1,1-1-1,-1 0 0,1 1 0,-1-1 0,3 1 0,10 5 44,0-1-1,1 0 1,0-1-1,0-1 1,0 0 0,1-1-1,17 1 1,-11-1 19,0 1 0,34 10 0,-53-13-59,-1 1-1,1-1 0,0 1 1,-1-1-1,1 1 0,-1 0 1,0 0-1,0 0 0,1 0 1,-1 0-1,0 1 0,-1-1 1,1 1-1,0-1 1,-1 1-1,1 0 0,-1-1 1,0 1-1,0 0 0,0 0 1,0 0-1,-1 0 0,1 0 1,-1 0-1,0 0 0,0 3 1,0-2 31,0-1 0,0 1 0,0-1 0,-1 1 0,1-1 0,-1 1 1,0-1-1,0 0 0,0 1 0,-1-1 0,1 0 0,-1 0 0,0 0 0,0 0 1,0 0-1,0 0 0,0-1 0,0 1 0,-1-1 0,0 1 0,1-1 1,-5 3-1,-16 6 105,-1-1 0,0-1 0,-1-2 0,0 0 1,0-1-1,-51 4 0,-161-2 357,190-8-434,-83 0-7,130-1-66,0 1 0,1 0 0,-1 0 0,0 0 0,0 0-1,1 0 1,-1 0 0,0 0 0,0-1 0,0 1 0,1 0 0,-1 0 0,0 0-1,0 0 1,0-1 0,0 1 0,1 0 0,-1 0 0,0 0 0,0-1 0,0 1-1,0 0 1,0 0 0,0-1 0,0 1 0,0 0 0,0 0 0,0-1 0,0 1-1,0 0 1,0 0 0,0-1 0,0 1 0,0 0 0,0 0 0,0-1 0,0 1-1,0 0 1,0 0 0,0-1 0,0 1 0,0 0 0,-1 0 0,1 0 0,0-1-1,0 1 1,0 0 0,0 0 0,-1 0 0,1-1 0,0 1 0,0 0 0,0 0-1,-1 0 1,1 0 0,0 0 0,0 0 0,-1-1 0,1 1 0,0 0 0,0 0-1,0 0 1,-1 0 0,1 0 0,0 0 0,-1 0 0,34-19-2165,38-6-2012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1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8 7911,'0'0'2547,"-1"-1"-2517,0 0 1,1 1-1,-1-1 1,0 1-1,0-1 0,0 1 1,1-1-1,-1 1 1,0-1-1,0 1 0,0 0 1,0-1-1,0 1 1,0 0-1,0 0 0,0 0 1,0 0-1,0 0 1,0 0-1,0 0 0,0 0 1,-1 0-1,-22 2 8,0 1 1,0 0-1,0 2 0,0 1 1,1 1-1,0 1 0,0 1 0,1 0 1,0 2-1,0 1 0,-33 25 0,50-33-24,1 0-1,-1 1 0,1-1 1,0 1-1,0 0 1,1 1-1,-1-1 0,1 1 1,-4 10-1,6-14-17,0-1 0,1 1 0,-1-1 0,1 1 0,-1 0 0,1-1 1,0 1-1,0 0 0,0-1 0,0 1 0,0 0 0,0 0 0,0-1 0,0 1 0,1 0 0,-1-1 0,1 1 0,-1-1 0,1 1 0,0 0 0,-1-1 0,1 1 0,0-1 0,0 0 0,0 1 0,0-1 1,0 0-1,1 0 0,-1 1 0,0-1 0,1 0 0,-1 0 0,0 0 0,1-1 0,-1 1 0,1 0 0,-1 0 0,1-1 0,0 1 0,-1-1 0,3 1 0,36 7 147,0-2 0,0-1-1,0-2 1,45-3-1,83 8-155,-165-8 13,-1 0 1,0 0 0,0 0 0,1 1 0,-1-1-1,0 1 1,0 0 0,0-1 0,0 1 0,1 0-1,-1 0 1,0 0 0,-1 1 0,1-1-1,0 0 1,0 1 0,0-1 0,-1 1 0,1 0-1,-1-1 1,1 1 0,-1 0 0,0 0 0,0 0-1,2 3 1,-2 3-24,1-1 0,-2 0-1,1 0 1,-1 0 0,0 1 0,-1-1-1,0 8 1,-1-12 46,1 1 0,0-1 0,-1 1 0,1-1 1,-1 1-1,0-1 0,0 0 0,-1 0 0,1 0 0,-1 0 0,1 0 0,-1 0 0,0-1 0,0 1 0,0-1 0,-5 3 0,-2 2 36,0-2-1,0 1 0,0-1 0,-16 5 0,-17 0 71,0-2-1,-1-2 0,0-2 0,-1-1 0,-64-6 1,22 2-87,80 1-110,0 0 102,0 0-1,1 0 0,-1-1 1,0 1-1,1-2 1,-10-1-1,15 2-95,-1 0 0,0 0 1,1 0-1,-1 0 0,1 0 0,-1 0 0,1 0 0,0 0 0,-1-1 0,1 1 1,0-1-1,0 1 0,0 0 0,0-1 0,0 0 0,0 1 0,1-1 0,-1 0 0,0 1 1,1-1-1,0 0 0,-1 0 0,1 1 0,0-1 0,0 0 0,0 0 0,0 0 1,0-1-1,0 1-111,0 1 0,0 0 1,0-1-1,0 1 0,0 0 0,1-1 1,-1 1-1,0 0 0,1-1 1,-1 1-1,1 0 0,-1 0 0,1-1 1,0 1-1,-1 0 0,2-1 1,34-26-5450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1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2819,'0'0'5931,"2"22"-5504,0-6-295,3 25 336,0 75-1,-6-106-439,-1 0-1,0 0 0,-1 0 0,0-1 1,0 1-1,-1-1 0,0 0 0,0 0 1,-12 16-1,-8 8 92,-31 34 0,18-24-80,13-16-169,16-18-33,-1 1-1,2 0 0,-11 15 0,18-24-225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1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4837,'0'0'3395,"243"-88"-3075,-167 78 32,-4 0-223,1 4-258,-8-1-159,-11 0-833,-3 1-1249,-15-1-1666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1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 4773,'0'0'4895,"0"18"-4228,1 8-450,-3 116 287,0-128-470,0-1 0,-2 1 0,1 0 0,-2-1 0,0 1 0,0-1 0,-1-1 0,-1 1 0,0-1-1,-15 20 1,-9 5 250,-65 61 0,61-64-165,-36 42 1,58-50-196,13-25 76,-1-1 1,1 1-1,0-1 1,0 1-1,0-1 1,-1 1 0,1 0-1,0-1 1,0 1-1,0-1 1,0 1 0,0-1-1,0 1 1,0 0-1,0-1 1,1 1 0,-1-1-1,0 1 1,0 0-1,0-1 1,1 1 0,-1-1-1,0 1 1,0-1-1,1 1 1,-1-1 0,0 1-1,1-1 1,-1 0-1,1 1 1,-1-1 0,1 1-1,-1-1 1,1 0-1,-1 1 1,1-1 0,-1 0-1,1 0 1,-1 0-1,1 1 1,-1-1 0,1 0-1,0 0 1,-1 0-1,1 0 1,0 0 0,36 3 166,0-2 0,0-2 0,0-1 0,-1-2 0,1-1 0,68-20 0,36-26-237,259-134 1,-391 180 67,12-6-46,-1-1 1,0 0-1,18-16 0,-34 24 28,0 1 1,0-1-1,0 0 1,0 0-1,-1 0 0,0-1 1,1 1-1,-2-1 0,1 0 1,-1 0-1,1 0 0,-1 0 1,-1 0-1,1 0 1,-1-1-1,0 1 0,0 0 1,0-7-1,-2 11-73,1 0 0,-1 1 0,0-1 0,0 0 0,0 1 0,0-1 0,1 1 0,-1-1 0,0 1 0,0-1 0,0 1 0,0 0 0,0-1 0,0 1 1,0 0-1,0 0 0,-1 0 0,1 0 0,0 0 0,0 0 0,0 0 0,-1 0 0,-37 1-2198,31-1 463,-5 0-2837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1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56 4100,'0'0'3032,"-4"9"-2653,3-9-376,-3 8 180,0 1 0,0-1 0,1 0-1,0 1 1,0 0 0,1 0 0,1 0 0,-1 0-1,0 9 1,2-14-134,0 0 0,0 0 0,0 0 0,1 0 0,-1 0 0,1 0 0,0 0 0,0 0 0,1 0 0,-1 0 0,1-1 0,-1 1 0,1 0 0,4 5 0,-2-5-1,1-1 0,-1 1 0,1-1 1,-1 0-1,1 0 0,0 0 0,0-1 1,1 0-1,-1 0 0,7 2 0,17 3 208,0 0-1,1-2 0,0-2 1,0-1-1,55-2 0,-40-1-132,-31 1-73,0-1-1,0-1 1,0 0-1,-1-1 1,1 0-1,-1-1 1,1 0-1,-1-2 1,-1 1-1,1-2 1,-1 1-1,0-2 1,11-8 0,-16 10-47,0 1 0,0-2 0,-1 1 0,0-1 0,0 0 1,-1 0-1,0 0 0,0-1 0,0 0 0,-1 0 1,-1 0-1,1 0 0,-1-1 0,0 1 0,-1-1 1,0 0-1,-1 1 0,0-1 0,0 0 0,-1 0 0,0-11 1,0 19 1,-1-1 1,1 1 0,-1-1-1,0 1 1,1-1 0,-1 1-1,0 0 1,0-1 0,0 1 0,1 0-1,-2 0 1,1 0 0,0 0-1,0 0 1,0 0 0,0 0-1,-1 0 1,1 0 0,0 0-1,-1 1 1,1-1 0,0 0-1,-1 1 1,1-1 0,-1 1-1,1 0 1,-1-1 0,-2 1 0,-52-3-18,47 3 13,-20-1-3,1 2 0,-1 1 0,1 1 0,-1 1 0,1 2 0,0 1 0,-47 18 0,14 1-61,-107 64-1,151-79 55,0 1 0,0 0-1,1 1 1,1 0 0,0 2-1,1 0 1,1 0 0,0 1-1,1 1 1,-14 27 0,22-36-10,0 0 1,1 1-1,0-1 1,0 1-1,1 0 1,0 0-1,1 0 1,0 0-1,0 1 1,1-1-1,2 16 1,-1-19 2,0 0 1,1 0-1,0-1 0,0 1 1,0-1-1,1 1 1,-1-1-1,1 0 1,1 0-1,-1 0 0,1-1 1,0 1-1,0-1 1,0 0-1,0 0 0,1 0 1,0 0-1,0-1 1,5 3-1,14 7-25,0-2 1,1 0-1,1-2 0,40 10 0,110 10-2152,-110-22-508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14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 4228,'0'0'7490,"0"30"-6513,-2-16-900,0 0 0,-1 0-1,0 0 1,-1-1 0,-1 1 0,0-1 0,-1 0 0,0 0 0,-12 17 0,-1 6 40,7-15-91,-1 0-1,0-1 1,-2 0 0,0-1 0,-21 19 0,-93 75 348,93-85-316,1 2 1,2 0 0,-51 63-1,78-86-60,1 0 0,0 1 1,1-1-1,0 1 0,0 0 0,0 0 0,1 0 0,1 1 0,-1-1 0,1 1 0,1 0 0,-1-1 0,1 12 1,1-18 3,1 1 0,-1-1 0,1 0 0,0 0 0,0 0 0,0 0 0,0-1 0,0 1 1,0 0-1,0 0 0,1 0 0,-1-1 0,1 1 0,-1-1 0,1 1 0,0-1 0,-1 0 1,1 0-1,0 0 0,0 1 0,0-2 0,0 1 0,0 0 0,0 0 0,0-1 1,3 1-1,69 15 155,-57-14-94,115 14 684,256-5 0,-300-11-266,-77 0-315,-1 0-1,1-1 0,-1 0 0,21-5 0,-27 4-153,1 1-1,-1-1 0,0 0 0,0 0 0,0-1 1,0 1-1,0-1 0,-1 0 0,1 0 0,-1 0 1,1-1-1,4-6 0,-36 6-4682,-21 4 790,-14 0-3411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1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5573,'0'0'7111,"3"-3"-6566,-2 2-512,1 0 1,-1 0 0,0 0 0,0 0 0,0 1-1,0-1 1,1 0 0,-1 0 0,0 1 0,1-1-1,-1 1 1,1-1 0,-1 1 0,0-1 0,1 1-1,-1 0 1,1 0 0,-1 0 0,1 0 0,-1 0 0,1 0-1,-1 0 1,1 0 0,-1 1 0,1-1 0,-1 1-1,1-1 1,-1 1 0,0-1 0,1 1 0,-1 0-1,0 0 1,0-1 0,1 1 0,-1 0 0,0 0-1,0 0 1,0 0 0,0 1 0,0-1 0,0 0 0,-1 0-1,1 1 1,1 1 0,4 10-26,-1 0 1,0 0-1,-1 0 0,0 0 0,-1 1 1,2 24-1,-3 87 72,-3-73-10,-2-8 54,-1-1-1,-2 0 1,-13 44-1,8-38-136,2 0-1,-4 55 1,13 10-505,6-123-5,31-70-949,-4-1 1,-3-2-1,-4-1 0,-3-1 1,20-152-1,-36 139 4095,-5-100 0,-3 110-1249,2 84-1344,-1-1 0,1 1-1,0 0 1,0 0 0,0 0 0,0 0 0,0 0 0,1 0-1,-1 1 1,1-1 0,0 0 0,0 1 0,0-1 0,0 1-1,0-1 1,0 1 0,1 0 0,-1 0 0,1 0 0,0 1 0,-1-1-1,1 0 1,0 1 0,0 0 0,0 0 0,0 0 0,0 0-1,6-1 1,10-2-71,-1 0-1,1 2 1,29-2-1,-24 3 103,-1 0-41,1 0-1,-1 1 1,1 1 0,-1 2-1,24 5 1,-42-7-34,1 0 0,-1 1 0,0 0 0,0 0 0,0 0 0,0 1 0,0 0 0,-1 0 0,1 0 0,-1 0 0,0 1 0,0 0 0,0-1 0,0 2 0,-1-1 0,0 0 0,0 1 0,0-1 0,0 1 0,0 0 0,-1 0 0,0 0 0,0 0 0,-1 0 0,1 1 0,-1-1 0,1 9 0,-1-1 51,0 0 1,0 1-1,-1-1 1,-1 1 0,0-1-1,-1 0 1,-1 0-1,0 0 1,-1 0-1,0 0 1,0 0 0,-2-1-1,-9 17 1,5-13 9,-2 0 0,0-1 0,0 0 0,-2-1 0,0-1 1,0 0-1,-1 0 0,-29 16 0,27-19 84,1 0 1,-2-2-1,0 0 0,0-1 1,0-1-1,-36 8 1,28-10-1055,0-1 1,-35 0 0,49-7-1235,9-12-2023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1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4965,'0'0'6566,"12"-4"-5739,6-1-343,1 1 0,0 1-1,1 0 1,20 0 0,-37 3-423,1 0-1,0 1 1,-1-1 0,1 1 0,0 0 0,-1 0 0,1 0 0,-1 0 0,0 0 0,1 1-1,-1-1 1,0 1 0,0 0 0,0 0 0,0 0 0,0 1 0,0-1 0,2 4 0,-1-1 35,0 1 1,0 0 0,0 0-1,-1 0 1,0 0 0,-1 0 0,1 1-1,-1-1 1,2 9 0,-1 5 68,0 0 1,-1 1-1,-1-1 1,-1 1 0,-4 34-1,2-45-154,-1 0 0,1 0 0,-1 0 0,-1-1 0,0 1 0,0-1 0,-1 0 0,0-1 0,0 1-1,-1-1 1,-11 13 0,5-9-7,0 0 0,-1 0 0,-1-1 0,1-1 0,-30 16 0,38-23-159,1-1-1,-1 0 1,1-1 0,-1 1-1,0-1 1,1 0 0,-1 0-1,0 0 1,-5 0 0,11-33-1089,0 29 1232,0 0-1,1 0 1,-1 0 0,1 1 0,0-1 0,0 0 0,0 1 0,0-1 0,0 1-1,1 0 1,-1 0 0,1 0 0,-1 0 0,1 0 0,0 0 0,-1 1-1,1 0 1,0-1 0,0 1 0,0 0 0,0 0 0,1 0 0,5 0-1,9-2 457,-1 1-1,36 0 0,-49 2-275,14 1 89,-1 1-1,0 1 1,0 0-1,17 6 1,-15-4-176,0-1 0,1 0 0,20 1 0,-17-4-176,22 1-1248,80-6 0,-103-2-2538,-6-1-3294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1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1 8136,'0'0'1094,"-4"33"-683,-14 110 219,15-127-522,-1 1-1,-1 0 1,0-1-1,-1 0 1,-1 0-1,0-1 1,-1 0-1,-1 0 1,0-1 0,-21 24-1,9-10-3,-224 259 642,55-71-542,54-33 26,112-147-972,2 1 0,2 1-1,-19 50 1,21-30-3742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2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20 2915,'0'0'8498,"2"-5"-7857,1-1-416,0-2 706,-5 11 154,-19 31-614,-7 4-424,-97 142 143,101-142-221,3 1 0,-33 81 0,50-110 0,1 0-1,0 1 0,1-1 1,0 1-1,0 0 1,1 0-1,1 0 0,0 15 1,1-22 20,-1 0 1,1 0-1,0 0 0,0-1 1,0 1-1,1 0 0,-1 0 1,1-1-1,0 1 1,0-1-1,0 0 0,0 1 1,1-1-1,0 0 0,-1 0 1,1-1-1,0 1 1,0-1-1,0 1 0,1-1 1,-1 0-1,1 0 0,-1 0 1,1-1-1,6 3 1,13 1 57,1-1 0,0-1 0,0 0 0,0-2 1,48-5-1,-27 3 86,-29 0-144,0-1 0,0 0 0,-1-1 0,1-1 0,-1 0 0,1-1 0,-1-1 0,-1 0 0,1-1 0,-1 0 0,0-2 0,-1 1 0,0-2 0,0 0 0,-1 0 0,0-1 0,-1-1 0,0 0 0,-1 0 0,0-1 0,-1 0 0,-1-1 0,0 0 0,-1 0 0,0-1 0,-1 0 0,-1 0 0,0 0 0,-1-1 0,-1 1 0,0-1 0,0-29 0,-3 30-41,1-2-131,-1 1 1,-1-1 0,-1 0-1,-6-28 1,7 40 160,-2-1 1,1 0-1,-1 0 1,0 1-1,0 0 1,0 0 0,-1-1-1,0 2 1,0-1-1,0 0 1,-1 1-1,1 0 1,-1 0-1,0 0 1,0 1-1,-8-4 1,4 2-14,-1 1-1,0 0 1,0 0 0,0 1 0,0 0 0,-1 1 0,-15-1 0,-76 0-338,67 3 173,27 1 171,0-1 0,1 1 0,-1 0 0,0 1 0,0 0 0,1 0 0,-1 1 0,1 0 0,0 0 0,0 1 0,-9 5 0,11-6 27,1 0 0,1 0 0,-1 0 0,0 1-1,1-1 1,-1 1 0,1 0 0,0 0 0,0 0 0,1 0 0,-1 1 0,1-1 0,0 0 0,0 1-1,1 0 1,-1 0 0,1-1 0,0 1 0,0 6 0,0-3-40,0-1 1,1 1-1,0-1 0,1 1 1,0-1-1,0 1 0,0-1 1,1 0-1,0 0 1,5 11-1,-3-13 14,-1 1 0,1-2 0,0 1 0,0 0 0,0-1 0,1 0 1,-1 0-1,1 0 0,0 0 0,1-1 0,-1 0 0,0 0 0,8 3 0,4 1-8,0-1-1,0-1 1,0 0 0,1-1 0,0-1-1,20 1 1,113-3-743,-76-3-985,12 2-3697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2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9321,'0'0'704,"36"160"-704,-32-108 0,-1 7 97,-3 6-226,0 4 354,0-1-514,0-3-319,0-9-1058,0-11-2466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2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66 8616,'0'0'2829,"23"-9"-2546,71-27-192,-79 32-31,-1-1-1,1 2 0,0 0 1,0 1-1,0 0 0,0 1 1,0 1-1,19 2 1,8-1 35,-37-1-94,0 0-1,0 1 1,0 0-1,0 0 0,0 0 1,0 0-1,0 1 1,0 0-1,0 0 1,-1 0-1,1 1 1,-1-1-1,1 1 1,-1 0-1,0 0 1,0 1-1,-1-1 1,1 1-1,-1 0 1,1 0-1,-1 0 0,0 0 1,-1 1-1,1-1 1,3 10-1,-1 0 11,0 0-1,0 1 1,-2 0-1,0 0 1,-1 0-1,0 0 1,-1 23-1,-1-34-2,-1 1 0,0-1-1,0 0 1,0 0 0,-1 1 0,1-1-1,-1 0 1,0 0 0,-1 0-1,1-1 1,0 1 0,-1 0 0,0-1-1,0 0 1,0 0 0,0 0-1,-1 0 1,1 0 0,-1 0 0,0-1-1,1 0 1,-9 4 0,-8 3 66,0 0 1,0-2-1,-28 8 0,-1-5-457,-1-2 0,0-2-1,0-2 1,-55-2 0,82-4-1854,7-3-1057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5317,'0'0'2530,"0"176"-2241,0-133-97,0 2-128,-8-2 160,-17-1-96,-8 0-256,-3-9-96,0-4 64,0-9-2050,14-10-641,7-7 32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2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38 961,'0'0'9000,"15"-7"-8861,48-19-181,-61 25 34,1 1 0,-1-1 1,1 0-1,-1 1 0,1-1 1,0 1-1,-1 0 1,1 0-1,-1 0 0,1 0 1,0 1-1,-1-1 1,1 0-1,-1 1 0,1 0 1,-1 0-1,1 0 0,-1 0 1,1 0-1,-1 0 1,0 1-1,0-1 0,0 1 1,0-1-1,0 1 1,3 3-1,1 2 23,-1 0-1,1 0 1,-1 1 0,-1 0-1,5 11 1,-6-13 28,2 5 50,0 1 0,-1 0 0,0 0 1,-1 0-1,-1 0 0,0 1 0,-1-1 0,0 1 1,0-1-1,-2 1 0,1-1 0,-2 1 0,0-1 1,0 1-1,-1-1 0,0 0 0,-1 0 0,-1 0 1,0-1-1,0 0 0,-1 1 0,-1-2 0,-9 13 1,-17 18 193,-20 30-5,49-65-285,1 0 1,0 1 0,0-1 0,0 1-1,1-1 1,0 1 0,0 0 0,1 0 0,0 0-1,0 10 1,1-16-2,0 0 0,0 1 1,0-1-1,0 0 0,1 1 0,-1-1 0,0 0 1,1 0-1,-1 0 0,1 1 0,0-1 0,-1 0 1,1 0-1,0 0 0,-1 0 0,1 0 0,0 0 1,0 0-1,0 0 0,0 0 0,2 1 0,1 0 9,-1-1-1,1 1 0,-1-1 0,1 1 0,-1-1 1,1 0-1,7 0 0,10 1 25,1-1 0,27-3 0,-19 1-114,-1 0-306,-1-1-1,47-8 1,12-14-3143,-11-4-1880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2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61 144 4548,'0'0'4399,"-10"21"-3705,-31 65-496,39-84-175,1 1 0,0-1 0,0 1 0,0 0 0,0 0 1,0-1-1,1 1 0,-1 0 0,1 0 0,-1 0 0,1-1 1,0 1-1,0 0 0,0 0 0,1 0 0,-1 0 0,1-1 1,0 1-1,-1 0 0,1 0 0,1-1 0,-1 1 0,0-1 0,0 1 1,1-1-1,0 1 0,-1-1 0,1 0 0,0 0 0,0 0 1,0 0-1,0 0 0,5 3 0,2 0 141,0-1-1,1 1 1,0-1 0,0-1-1,0 0 1,17 2 0,-20-3-69,29 3 125,0-2 1,0-1-1,53-5 0,-66 3-199,-17-1-17,0 1-1,1-1 0,-1 0 0,0-1 0,0 1 0,1-1 0,-1-1 0,0 1 1,-1-1-1,1 0 0,0 0 0,-1-1 0,0 1 0,0-1 0,0 0 1,0-1-1,-1 1 0,1-1 0,-1 0 0,0 0 0,-1 0 0,1-1 0,-1 1 1,0-1-1,3-9 0,1-4-16,-1 0 1,-1 0 0,-1-1-1,-1 1 1,0-1-1,-1-39 1,-2 55-7,0 0 0,-1 0 1,1 0-1,-1 0 0,0 0 0,0 0 0,0 0 0,0 0 1,-1 1-1,1-1 0,-1 0 0,0 1 0,-1-1 0,1 1 0,0-1 1,-1 1-1,0 0 0,0 0 0,0 1 0,0-1 0,0 0 1,0 1-1,-1 0 0,1 0 0,-1 0 0,0 0 0,1 0 1,-1 1-1,0 0 0,-7-2 0,-10-1 15,1 1 0,-1 1 1,1 0-1,-38 4 0,47-1-171,0 0 0,1 1 1,-1 1-1,0 0 0,1 0 0,0 1 1,0 0-1,0 1 0,0 0 0,1 1 0,0 0 1,0 0-1,0 1 0,1 0 0,0 0 1,1 1-1,-1 0 0,-7 13 0,-1 8-3124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2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 9257,'0'0'3737,"0"3"-3529,-3 45-105,-1 1 1,-2-1-1,-19 71 0,-55 142 349,-10-39-366,5-16-151,78-172 261,4-16-197,1-26-1374,3-3 1311,0 0-1,1 1 0,0-1 0,1 0 1,0 1-1,1-1 0,0 1 1,1 0-1,5-10 0,59-85-974,-60 92 713,124-152-288,-78 100 2562,-52 62-1879,0 0 0,1 0 0,-1 1-1,1-1 1,0 1 0,-1 0 0,1-1 0,0 2 0,0-1-1,1 0 1,-1 1 0,0 0 0,0 0 0,1 0-1,-1 0 1,0 1 0,1 0 0,-1 0 0,1 0-1,-1 0 1,1 1 0,5 1 0,-2 0-50,0-1 1,0 2-1,-1-1 0,1 1 1,-1 0-1,0 1 0,0 0 1,0 0-1,0 0 1,-1 1-1,11 9 0,-4-1-4,-1 0 0,0 1 0,0 0 0,-1 1 0,-1 1 0,-1-1 0,0 2 0,-1-1 0,-1 1 0,0 0 0,-1 1 0,-1-1 0,-1 1 0,-1 0 1,3 29-1,-6-43 0,0-1 0,0 1 1,0-1-1,-1 0 0,1 1 1,-1-1-1,0 1 0,0-1 1,0 0-1,0 0 0,0 0 1,-1 1-1,1-1 0,-1 0 1,-3 4-1,0-3 28,0 0-1,0 0 1,0-1 0,-1 1 0,1-1-1,-1 0 1,-10 3 0,-10 4 20,-1-1 1,0-1-1,0-2 1,-1 0-1,1-2 1,-1-1-1,0-2 0,-46-2 1,69 1-332,1-1 1,-1 1-1,0-1 0,1 0 1,-1-1-1,1 1 1,-1-1-1,1 0 0,0 0 1,0 0-1,0 0 1,0-1-1,0 1 0,0-1 1,0 0-1,1-1 0,0 1 1,0 0-1,0-1 1,0 0-1,0 0 0,-3-6 1,-10-28-4602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2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6086,'0'0'3582,"-5"26"-2995,-16 84-219,15-85-134,-1 0 0,-1-1 0,-1 0 0,-2 0 1,0-1-1,-1 0 0,-17 23 0,28-44-228,-65 92 203,39-58 2,-37 67 0,57-89-189,1-1 1,0 1-1,1 1 0,0-1 1,2 1-1,0-1 1,0 1-1,1 0 0,0 16 1,3-29-22,-1 0 0,1 0 0,-1 0 0,1 0 0,0-1 0,-1 1 0,1 0 1,0 0-1,0-1 0,0 1 0,1-1 0,-1 1 0,0-1 0,0 0 0,1 1 1,-1-1-1,1 0 0,-1 0 0,1 0 0,0 0 0,-1 0 0,1 0 0,0 0 1,0-1-1,0 1 0,0-1 0,-1 1 0,1-1 0,0 0 0,3 1 0,70 4 97,-58-5-60,4 1-79,179-3-2880,-155-8-1008,-5-11-2483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2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98 6406,'0'0'2141,"1"5"-1607,-1-3-490,1-1 0,-1 1 0,1-1 0,-1 0 0,1 1 0,-1-1 1,1 0-1,0 1 0,-1-1 0,1 0 0,0 0 0,0 0 0,0 1 0,0-1 1,0 0-1,0 0 0,1-1 0,-1 1 0,0 0 0,2 1 0,2-1 204,-1 0-1,1 0 0,0 0 0,-1 0 0,1-1 0,0 0 1,4 0-1,13 0 366,-15 1-548,0 0-1,0-1 0,0 0 1,-1 0-1,1 0 0,0-1 1,0-1-1,0 1 1,-1-1-1,1 0 0,-1 0 1,1-1-1,-1 0 0,0 0 1,0 0-1,0-1 1,9-8-1,-10 9-80,0-1-1,0-1 1,0 1 0,-1-1-1,0 1 1,0-1 0,0-1-1,0 1 1,-1 0 0,0-1-1,0 0 1,-1 0 0,1 0-1,-1 0 1,0 0 0,1-8-1,-34 13-20,18 1 22,1 1-1,0 0 1,0 1-1,0 0 1,0 1-1,0 0 1,0 1-1,0 1 1,1-1-1,0 2 1,0 0-1,-19 14 1,23-15 2,0 1 1,1 0 0,0 0 0,0 1 0,0-1 0,1 1 0,0 1 0,1-1 0,-1 1 0,1-1 0,1 1 0,0 0 0,0 1-1,0-1 1,1 0 0,0 1 0,1 0 0,0-1 0,0 12 0,1-17-22,-1 0 1,1 0-1,0 0 1,0 0-1,0 0 1,0 0-1,1 0 1,-1 0-1,1 0 1,0 0-1,0 0 1,0 0-1,0 0 1,1-1-1,-1 1 1,1 0-1,-1-1 1,1 1-1,0-1 1,0 0-1,0 0 1,0 0-1,0 0 1,1 0-1,-1 0 1,1 0-1,-1-1 1,1 1-1,-1-1 1,1 0-1,0 1 1,0-2-1,0 1 1,0 0-1,4 0 0,19 6-1562,46 6 0,-16-9-3256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1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1 192,'0'0'513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2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2338,'0'0'8333,"1"-32"-5994,6 22-2232,0 1 1,0 0-1,1 1 0,0-1 1,1 1-1,0 1 1,12-8-1,-2 1-62,1 1 0,1 0 1,0 2-1,1 1 0,0 0 0,0 2 0,1 0 0,0 2 1,0 0-1,1 2 0,-1 0 0,46 0 0,-58 57 270,-6-2-190,-3 81-1,-2-86-148,-4-17 138,4-28-114,0 0 0,-1 0 0,1-1 0,0 1 0,0 0 0,-1 0 0,1 0-1,-1 0 1,1 0 0,-1-1 0,1 1 0,-1 0 0,0 0 0,1-1 0,-1 1 0,0-1 0,1 1 0,-1 0-1,0-1 1,0 1 0,0-1 0,1 0 0,-1 1 0,0-1 0,0 0 0,0 1 0,-1-1 0,1-3-55,0 1 0,1-1 0,-1 0 1,1 0-1,0 0 0,0 1 1,0-1-1,0 0 0,0 0 0,0 0 1,2-3-1,1-3-49,0 0 0,1 1 0,0-1 0,1 1-1,0 0 1,0 0 0,1 0 0,0 1 0,0 0 0,11-10 0,11-9-138,39-27 1,-51 41 238,0 1 1,0 0-1,1 1 1,1 1-1,-1 1 1,1 0 0,1 2-1,-1 0 1,1 1-1,1 0 1,-1 2-1,22-2 1,-39 6 1,-1-1 0,1 0 0,-1 1 0,0 0 1,1-1-1,-1 1 0,0 0 0,0-1 0,1 1 0,-1 0 1,0 0-1,0 0 0,0 0 0,0 0 0,0 0 0,0 1 1,0-1-1,0 0 0,-1 0 0,1 1 0,0-1 0,-1 0 1,1 1-1,-1-1 0,1 0 0,-1 1 0,0-1 0,0 1 1,0-1-1,1 1 0,-1-1 0,-1 2 0,2 62 334,-2-47-206,2-7-100,-1-1 0,0 1-1,-1-1 1,0 1 0,-1-1-1,0 1 1,0-1 0,-1 0-1,-1 0 1,1 0 0,-2 0-1,1-1 1,-1 0 0,-11 15 0,13-20 154,2-4-10,2-8-221,0-1 43,1 1-1,-1 0 1,2-1 0,-1 1-1,1 0 1,1 0 0,-1 1-1,1-1 1,1 1 0,-1 0-1,11-13 1,4-2-296,1 0 0,33-26 1,-37 35 258,0 1 1,1 1-1,1 0 1,0 1-1,0 1 1,1 1 0,0 1-1,1 0 1,0 2-1,0 0 1,0 1 0,0 1-1,0 1 1,29 0-1,-47 3 61,0 0-1,0-1 1,0 1-1,0 0 0,0 0 1,0 1-1,0-1 1,0 0-1,-1 0 1,1 1-1,-1-1 1,1 1-1,-1 0 0,1-1 1,-1 1-1,0 0 1,0 0-1,0 0 1,0 0-1,0 0 1,0 0-1,0 0 0,-1 0 1,1 0-1,-1 1 1,1 3-1,11 70 546,-11-62-495,9 90 376,-5-35-5541,-2-40-203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2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1 401 7463,'0'0'7767,"21"-20"-6987,74-68 21,-66 62-510,3 2 0,0 1 0,1 1 1,45-21-1,-4 2 9,-43 23-327,-7 2 7,0 1-1,1 2 0,1 0 1,0 2-1,1 1 1,29-7-1,-55 17 7,0 0 0,1 0 0,-1 1 0,0-1 1,0 0-1,0 1 0,0-1 0,0 1 0,0-1 0,1 1 0,-1-1 0,0 1 0,0 0 0,-1-1 0,1 1 0,0 0 1,0 0-1,0 0 0,0 0 0,-1 0 0,1 0 0,0 0 0,-1 0 0,1 0 0,-1 0 0,1 0 0,-1 0 0,0 1 1,1-1-1,-1 2 0,11 49 18,-8-35-68,6 36 61,-3 0 0,-1 0-1,-3 0 1,-6 66 0,4-115-169,-1 0 1,0 0 0,0 0-1,0 0 1,0 0-1,-1 0 1,1-1-1,-1 1 1,0 0-1,0-1 1,-1 0-1,1 1 1,0-1-1,-1 0 1,-4 3-1,-30 22-4803,22-21-198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25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1762,'0'0'11146,"7"-13"-11786,15 16-3396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2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8904,'0'0'3396,"30"1"-1928,17 13-762,-33-10-577,-1 0 0,1 0 0,16 1 0,186 0 888,-135-6-795,-64 1-171,-1-1 1,1 0-1,-1-1 0,0-1 1,1-1-1,-1 0 1,-1-1-1,22-9 1,-32 11-55,1 0 1,-1 0-1,0 0 1,0 0-1,0-1 1,0 0-1,-1 0 1,1-1-1,-1 1 1,0-1-1,0 0 1,-1 0-1,0 0 1,1 0-1,-2-1 1,1 1-1,-1-1 1,0 1-1,0-1 1,0 0-1,-1 0 1,0 0-1,0 0 1,0-12-1,-1 17 4,0-1 0,0 1 0,0-1 0,0 0 1,-1 1-1,1-1 0,-1 1 0,1-1 0,-1 1 0,1-1 0,-1 1 0,0 0 0,1-1 0,-1 1 0,0 0 0,0-1 1,0 1-1,0 0 0,0 0 0,-1 0 0,1 0 0,0 0 0,0 0 0,-1 0 0,1 0 0,-1 1 0,1-1 1,0 1-1,-1-1 0,1 1 0,-1-1 0,-2 0 0,-6 0-36,0 0 0,1 1 0,-1 0 0,-14 1 0,-1 1 41,12-1-19,0 0 0,0 1 0,0 0 0,0 1 0,0 1 0,1 0 0,-1 1 0,1 0 0,0 1 0,1 0 0,-1 0 0,-13 12 0,13-8 17,0-1 0,1 1-1,0 1 1,1 0 0,0 1-1,0 0 1,2 0 0,-1 1-1,2 0 1,-10 23-1,13-25-44,2 0 0,-1 0 0,2 0 0,-1 0 0,1 1-1,2 20 1,-1-15-124,1-14 162,-1 0 0,1-1-1,0 1 1,0 0 0,0-1 0,0 1 0,0-1 0,1 1 0,-1-1 0,1 0 0,-1 0-1,1 0 1,0 1 0,0-2 0,0 1 0,0 0 0,0 0 0,1-1 0,-1 1 0,1-1 0,-1 0-1,0 1 1,1-1 0,5 1 0,10 4 39,0 0-1,27 5 0,-38-10-15,65 12-319,117 6 1,-135-18-2238,65-6-1,-91 0-548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2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10058,'0'0'4388,"210"-52"-4196,-181 52-384,-3 0-641,-8 0-833,-7 13-1985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3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209 127 4420,'0'0'6566,"-3"-20"-1761,-6 21-4792,1 0 0,0 0 1,0 1-1,0 0 0,1 1 0,-1-1 0,0 1 0,1 1 1,0 0-1,0 0 0,0 0 0,0 1 0,0 0 1,1 0-1,0 0 0,-9 12 0,5 0-34,20-8-10,33-8 120,-32-1 40,-1 0-60,1-1 1,-1 0-1,0 0 0,0-1 1,0 0-1,0-1 1,0 0-1,-1 0 1,15-8-1,-19 9-52,-1-1 1,0 0-1,0 0 1,0 0-1,0-1 1,0 1-1,-1-1 1,0 0-1,1 0 1,-1 0-1,-1 0 0,1-1 1,-1 1-1,0-1 1,0 1-1,0-1 1,0 0-1,-1 0 1,0 0-1,0 0 1,1-8-1,-2 10 5,1 1 1,-1-1-1,1 0 0,-1 0 1,0 0-1,0 0 0,-1 0 1,1 0-1,-1 0 1,1 0-1,-1 0 0,0 0 1,0 0-1,0 1 0,0-1 1,-1 0-1,1 1 0,-4-5 1,1 5-10,0-1 1,0 1 0,0 1 0,0-1-1,0 1 1,0-1 0,0 1 0,-1 0-1,1 1 1,0-1 0,-1 1 0,-5 0-1,9 0-7,-18-2 20,0 1 0,0 0 0,0 2 0,0 0 0,-32 7 0,46-7-34,1 1-1,0-1 1,-1 1 0,1 0 0,0 0-1,0 0 1,0 1 0,1 0 0,-1-1-1,0 1 1,1 0 0,0 1 0,0-1 0,0 1-1,0-1 1,0 1 0,1 0 0,0 0-1,0 0 1,0 0 0,0 1 0,0-1-1,1 0 1,0 1 0,0-1 0,0 1 0,1-1-1,-1 1 1,1 6 0,-1-7-57,1 1-1,-1-1 1,1 1 0,0 0 0,0-1-1,0 1 1,0-1 0,1 1 0,0-1 0,0 1-1,0-1 1,1 0 0,-1 1 0,1-1 0,0 0-1,0 0 1,1 0 0,-1 0 0,1-1-1,0 1 1,-1-1 0,6 5 0,24 21-2007,-6-3-1755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7:26:3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11 3427,'0'0'10362,"1"-4"-9129,-3-2 93,-10 9-576,-30 25-424,35-22-340,0-1 0,0 2 0,0-1 0,0 1 0,1 0 0,1 0 0,-1 1 0,1 0 0,0 0 0,-4 9 0,9-16 0,-1 0 0,1 0 0,0 0 0,-1 1 0,1-1 0,0 0 0,0 0 0,-1 1 0,1-1 0,0 0 0,0 0 0,0 1 0,1-1 0,-1 0 0,0 0 0,0 1 0,1-1 0,-1 0 0,1 0 0,-1 0 0,1 0 1,-1 1-1,1-1 0,0 0 0,-1 0 0,1 0 0,0 0 0,0 0 0,0-1 0,0 1 0,0 0 0,0 0 0,0-1 0,0 1 0,0 0 0,0-1 0,0 1 0,2 0 0,4 0 43,-1-1 0,1 1 0,0-1 1,-1-1-1,1 1 0,8-2 0,-9 1 98,-2 0-107,1-1-1,-1 1 1,0-1-1,0 0 1,0 0-1,0 0 1,0 0-1,0-1 1,0 1-1,-1-1 1,1 0-1,-1 0 1,0-1-1,0 1 1,0-1-1,0 1 1,-1-1 0,0 0-1,1 0 1,-1 0-1,-1 0 1,1-1-1,0 1 1,-1 0-1,0-1 1,0 1-1,-1-1 1,1 1-1,-1-1 1,0 1-1,0-1 1,0 1-1,-1-1 1,-1-5-1,1 9-1,0-1 0,0 0 0,0 0 0,0 1 0,-1-1 0,1 0 0,-1 1 0,1 0 0,-1-1 0,0 1 0,1 0 0,-1 0-1,0 0 1,0 0 0,0 0 0,0 0 0,0 0 0,0 1 0,0-1 0,0 1 0,0 0 0,0-1 0,0 1 0,-3 0 0,-52 0-88,56 1 48,0-1 0,1 1-1,-1-1 1,0 1-1,1 0 1,-1-1-1,1 1 1,-1 0-1,1-1 1,-1 1-1,1 0 1,-1-1-1,1 1 1,0 0-1,-1 0 1,1 0-1,0 0 1,0-1 0,-1 1-1,1 0 1,0 0-1,0 0 1,0 0-1,0 0 1,0 1-1,1 30-1089,-1-23 326,4 25-3276,14-3-4469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1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33 3171,'0'0'5344,"-11"-2"-235,-38-3-4885,42 4-185,-1 2 0,1-1 1,0 1-1,0 0 0,0 0 1,0 1-1,0 0 0,0 0 1,0 1-1,-10 5 0,4 3 291,29-7 33,-6-3-378,65 7 201,0-3 0,98-6 0,-56-1-103,-43 1-16,0-3 1,132-26 0,-175 23-109,-1 0-98,0 1-1,0 2 1,55-1 0,-85-2-3139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1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9 210 4965,'0'0'4820,"-6"-5"430,4-2-5562,2 4 324,0-11 54,0 1 0,0-1 0,2 1 0,5-26 0,-5 33-65,0 1 1,0 0-1,1 0 0,0 0 1,0 0-1,0 0 1,1 1-1,-1-1 1,1 1-1,0 0 1,1 0-1,-1 0 0,1 1 1,8-6-1,-5 5 40,-1 0 1,1 0-1,1 1 0,-1 0 0,0 0 0,1 1 1,0 0-1,-1 1 0,1 0 0,17 0 0,-21 1-42,0 0-1,0 0 1,0 1-1,1 0 0,-1 0 1,0 0-1,0 0 1,0 1-1,0 0 1,-1 0-1,1 0 1,0 1-1,-1-1 0,0 1 1,1 0-1,-1 0 1,0 1-1,-1-1 1,6 7-1,-1 3 15,-1 0 0,0 1 0,-1-1 0,0 1-1,-1 1 1,-1-1 0,-1 1 0,0-1 0,2 20 0,-2 21-27,-2 65-1,-3-56-42,2 55 286,0-118-282,0-16-251,0-30 7,-1 3-76,2-1 0,7-48-1,-5 77 391,0 1 0,0-1-1,1 0 1,1 1 0,1 0-1,-1 0 1,2 0 0,0 1-1,0 0 1,16-18-1,-11 16 4,1 0 0,1 0 0,0 2 0,21-15 0,-28 22-19,1 0-1,-1 1 1,1 0-1,1 0 1,-1 1 0,0 0-1,1 1 1,-1 0-1,1 0 1,0 0 0,14 1-1,-21 1 29,0 1 0,-1 0 0,1 0 0,-1 0-1,1 0 1,-1 0 0,1 0 0,-1 0 0,1 0 0,-1 1 0,0-1-1,0 0 1,0 1 0,0-1 0,0 1 0,0 0 0,0-1-1,0 1 1,-1 0 0,1-1 0,0 1 0,-1 0 0,0 0 0,1 2-1,11 57 461,-10-50-391,67 416 617,-69-425-828,0 2-14,1-1 0,-1 1 0,1-1 0,-1 1 0,1-1 0,0 0 0,0 1 0,1-1 0,-1 0 0,4 6 0,-4-13-357,1 0 0,0-1 0,-1 1 0,0 0 0,0 0 0,0-1 0,0 1 0,-1-1 0,0-5 0,1 4-613,3-29-4252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1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56 1954,'0'0'6080,"7"-7"-5343,-5 4-685,0 0 14,1 0 0,0-1 0,0 1 1,0 0-1,0 1 0,0-1 0,1 1 0,-1-1 0,1 1 0,-1 0 0,1 0 0,0 0 0,0 1 0,0 0 1,0-1-1,0 1 0,0 1 0,6-2 0,8 0 229,46 0 1057,-62 2-1310,0 0-1,0 0 1,0 0-1,0 1 1,0-1-1,0 1 1,1 0-1,-1-1 1,0 1-1,0 0 0,-1 0 1,1 0-1,0 1 1,0-1-1,0 0 1,-1 1-1,1-1 1,-1 1-1,1-1 1,-1 1-1,0 0 0,1 0 1,1 3-1,2 12 64,-1 0-1,-1 1 0,0 0 1,-1 0-1,-1-1 0,0 1 0,-3 20 1,1 3 27,0-27-79,-1 0 1,0 0 0,-1 0-1,-1-1 1,0 1 0,-1-1-1,0 0 1,-1 0 0,0 0-1,-11 15 1,-1-2-25,0 0-1,-2-2 1,-37 37-1,50-54-18,3-2-6,0-1 0,0 1-1,-1-1 1,0 0 0,1 0 0,-2-1-1,1 0 1,0 1 0,-1-2 0,1 1-1,-1-1 1,-8 3 0,14-25-901,0 17 824,0 0-1,-1 0 1,2 0-1,-1 0 1,0 0 0,1 0-1,-1-1 1,1 1-1,0 1 1,0-1-1,0 0 1,1 0-1,-1 0 1,0 0 0,1 1-1,0-1 1,0 1-1,2-4 1,0 4 64,0 0 1,-1 0-1,1 0 0,0 1 1,0-1-1,0 1 0,0 0 1,1 0-1,-1 0 1,0 0-1,0 1 0,1 0 1,7 0-1,-5 0 116,0 0 1,-1 0-1,1 0 1,0 1-1,0 0 1,-1 1-1,1-1 1,-1 1-1,1 0 0,-1 1 1,0 0-1,0 0 1,0 0-1,0 0 1,6 6-1,-2-3-241,0-1 0,0 0-1,1 0 1,0-1 0,0 0 0,0-1-1,1 0 1,-1-1 0,0 0 0,1-1 0,0-1-1,-1 1 1,13-3 0,16 2-2872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0:1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2050,'0'0'8349,"0"-13"-3806,11 191-2965,-1-47-924,-6 295 456,-5-266-913,3-150-223,4-21-192,3-20-627,0-25-1926,-7 20-2679,-2 24 1084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1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15 137 320,'0'0'3839,"-15"-10"8652,74 10-12221,62 1-125,-1-5 0,172-26 0,27-49-172,-243 65 1,-75 13 154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2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62 311 2755,'0'0'8173,"-8"-1"-7068,0 0-1080,7 1 54,-1 0-1,0 0 1,1 1-1,-1-2 1,0 1-1,1 0 1,-1 0-1,1 0 0,-1-1 1,1 1-1,-1-1 1,0 1-1,1-1 1,0 0-1,-1 1 1,1-1-1,-1 0 1,1 0-1,0 0 1,0 0-1,-1 0 0,1 0 1,0-1-1,0 1 1,0 0-1,0-1 1,0 1-1,1 0 1,-1-1-1,0 1 1,1-1-1,-1 1 1,1-1-1,-1 1 0,1-1 1,0 0-1,0 1 1,-1-4-1,1 3-71,-1-9 19,1 1 0,0-1 1,0 1-1,1-1 0,1 1 0,-1 0 0,2-1 0,-1 1 1,2 0-1,-1 1 0,1-1 0,9-16 0,38-44-103,-48 65 79,2 1 1,-1-1-1,0 1 1,1 0-1,0 0 1,0 0-1,0 1 0,0 0 1,0 0-1,1 0 1,10-3-1,-14 5-2,0 1-1,1 0 1,-1 0-1,0 0 1,0 0 0,0 0-1,0 0 1,0 1-1,0-1 1,0 1-1,0-1 1,0 1-1,0 0 1,0 0-1,0 0 1,0 0 0,0 0-1,-1 0 1,1 0-1,0 1 1,-1-1-1,1 1 1,-1-1-1,1 1 1,1 3 0,4 4-16,-1 1 1,-1 1 0,8 18 0,-1-2 2,-5-12-10,0 1 0,-2 1 1,0-1-1,-1 1 0,0 0 0,1 28 1,-2 94-238,-3-104 209,0-73-34,1 1-1,2-1 1,16-73 0,-16 98 80,1 1 1,0-1 0,1 1-1,0 0 1,1 0-1,1 0 1,0 1 0,0 0-1,1 1 1,0-1 0,1 1-1,0 1 1,1 0 0,-1 0-1,14-8 1,-20 15 12,-1 0 1,1 1-1,0-1 1,0 1-1,0-1 1,0 1-1,-1 0 0,2 0 1,-1 1-1,0-1 1,0 1-1,0-1 1,0 1-1,0 0 0,0 0 1,0 1-1,1-1 1,-1 0-1,0 1 1,6 2-1,-5-1 21,1 0 1,-1 1-1,0 0 0,0 0 0,0 0 1,0 1-1,0-1 0,-1 1 1,1 0-1,-1 0 0,5 8 1,-1 1 14,0 0 1,0 1 0,-1 0-1,-1 0 1,0 1 0,-1 0-1,3 23 1,-3 33 167,-5 77-1,-1-44-447,2-104 33,0-6-3165,0-15 618,0-9-1937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2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60 609,'0'0'6021,"13"-9"-4990,38-27-129,-49 34-778,-1 1 0,1-1-1,-1 1 1,1 0 0,-1 0 0,1 0 0,0 0 0,0 0 0,0 0 0,-1 1 0,1-1-1,0 0 1,0 1 0,0 0 0,0-1 0,0 1 0,0 0 0,0 0 0,0 0 0,0 0-1,0 0 1,0 1 0,0-1 0,0 1 0,0-1 0,0 1 0,-1 0 0,1-1 0,0 1-1,0 0 1,-1 0 0,1 1 0,0-1 0,-1 0 0,1 0 0,-1 1 0,1-1 0,0 3-1,3 3-100,-1 0 0,-1 1-1,1-1 1,-1 1-1,-1 0 1,4 15-1,-4-14 167,2 15-51,-1 1 1,-1-1-1,-1 1 1,-4 39-1,1 1-157,2-58 13,1 8 17,-2 0 0,0 0 0,-3 18 0,2-27 12,1 0 0,-2 0-1,1 0 1,0-1 0,-1 1-1,0-1 1,-1 0 0,1 1-1,-1-1 1,-8 8 0,6-7-35,4-3 14,1-1 0,-1 0-1,0 0 1,0 0-1,-1 0 1,1 0-1,0 0 1,-1-1 0,1 1-1,-1-1 1,1 1-1,-1-1 1,-5 2 0,7-3-93,0-18-662,4 1-4,23 12 553,281 5 962,-300 0-813,-1 0 0,1-1 0,-1 0 0,0 0 0,1-1 0,7-3 1,18-9-3192,-23 9-128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2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2915,'0'0'5813,"0"-3"-5434,0-11 52,0 3 3857,15 10-4138,723-38 1147,-437 16-1105,-227 13-32,-73 10-31,-17 0-3381,-20 5-1675,16 5 779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2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5 148 993,'-4'0'14891,"4"-5"-15534,0-2 657,1 0-1,0 0 1,1 1 0,-1-1-1,2 0 1,-1 0 0,1 1 0,-1-1-1,2 1 1,-1 0 0,1 0-1,0 0 1,9-10 0,15-25 82,1 40-309,-24 2 196,-1 0 0,1 0 0,0 0-1,-1 0 1,1 1 0,-1 0 0,1 0 0,-1 0 0,0 1 0,0-1 0,0 1 0,0 0 0,0 0 0,3 4-1,53 59 99,-40-43-28,-9-9-52,0 1 0,0 0-1,-2 0 1,0 1 0,-1 0 0,0 1-1,-1 0 1,-1 0 0,-1 0 0,-1 1-1,0 0 1,-1 0 0,1 31 0,-4-49 73,3-26 220,2-40-271,3 0 0,23-91 0,-30 156-22,0-1 0,-1 1 0,1 0 0,0 0 0,-1 0 0,1 0 0,0 0 0,0 1 0,0-1 0,0 0 0,0 0 0,0 1 0,0-1-1,0 0 1,0 1 0,1-1 0,-1 1 0,0-1 0,0 1 0,0 0 0,1 0 0,-1-1 0,0 1 0,0 0 0,1 0 0,-1 0-1,0 0 1,0 1 0,1-1 0,-1 0 0,0 0 0,0 1 0,1-1 0,-1 1 0,1 0 0,3 0 10,0 1 0,-1-1 0,1 1 1,-1 0-1,0 0 0,1 1 0,3 3 0,10 15-1,-2 0-1,0 2 1,-2 0 0,0 1-1,-2 0 1,0 1-1,7 26 1,16 30 266,-32-75-384,-1 1 0,0 0 0,0 0 0,0-1 1,-1 1-1,0 1 0,-1-1 0,1 0 0,-2 10 0,1-9-623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2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2723,'0'0'6689,"2"-3"-6102,-1 1-499,1 0 1,-1 1-1,0-1 1,0 0-1,1 1 0,-1 0 1,1-1-1,-1 1 1,1 0-1,0 0 1,0 0-1,-1 0 0,1 0 1,0 0-1,0 0 1,0 1-1,0-1 1,0 1-1,0-1 0,0 1 1,0 0-1,0 0 1,0 0-1,0 0 1,0 0-1,0 0 0,0 0 1,0 1-1,0-1 1,0 1-1,0 0 1,0-1-1,-1 1 0,5 2 1,-1 0-48,0-1 1,-1 1 0,1 0-1,0 0 1,-1 1-1,0 0 1,1-1-1,-2 1 1,1 1 0,0-1-1,-1 1 1,6 8-1,-3 2 2,0 0 0,-1 1 0,-1-1 0,0 1 0,-1 0 0,2 23 0,-4 101 354,-2-75-326,1-62-72,-1-1-1,1 1 1,0-1 0,-1 0 0,1 1-1,-1-1 1,0 1 0,0-1-1,1 0 1,-2 0 0,1 1 0,0-1-1,-3 3 1,-3 7-2,7-9-40,0-3-133,10 0-145,46 0-8,104 0 1043,-41 0-4862,-112 0-710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2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5477,'0'0'6929,"16"-18"-4606,13 6-2189,0 1 0,1 2 0,0 1 0,0 2 0,0 0 0,1 2 0,46 0 0,52-8-133,-126 12-21,19-7-779,-18-7-4473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2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4100,'0'0'4981,"-1"9"-4330,0 2-551,0-2 109,-1 0 0,2 0-1,-1 0 1,1 0 0,1 0-1,0 0 1,0 0 0,1 0-1,0 0 1,0-1-1,1 1 1,0-1 0,4 9-1,13 13 169,30 39 213,-44-62-549,-1-1 0,0-1 0,1 1-1,0-1 1,1 0 0,-1 0 0,1-1 0,7 4 0,-4-5 177,-1-1 0,1 0 0,0-1-1,0 0 1,0-1 0,0 0 0,0 0 0,11-2 0,16 0-220,46-6 114,-74 8-113,-5 0-11,0-1 1,1 1 0,-1 0-1,0 0 1,0 0 0,0 1-1,0-1 1,0 1-1,1 0 1,-1 0 0,-1 1-1,1-1 1,0 1 0,0 0-1,0 0 1,-1 0 0,1 0-1,-1 1 1,0-1-1,6 6 1,0 3 29,1 0-1,-2 0 1,1 1 0,-2 0 0,1 0-1,-2 1 1,0 0 0,0 0-1,-1 1 1,-1 0 0,5 26 0,-3 3 83,-3 1 0,-2 67 0,-2-52-67,0-43-8,-1-1 0,0 0 0,-2 0 0,0 0 0,0 0 0,-1 0 0,-1-1 0,-15 26 0,-1-1 236,-49 63 0,63-92-257,1-1 0,-1 0 0,-1 0 1,0-1-1,-18 14 0,20-18 8,1-1 0,0 0 0,-1 0 0,0-1 0,0 1 0,1-2 0,-1 1 0,-1-1 0,1 0 0,0 0 0,-10-1 0,3 0-30,1 0-1,-1-1 1,0-1 0,1 0-1,-1-1 1,1 0 0,0-1 0,0-1-1,0 0 1,1 0 0,0-2 0,0 1-1,0-1 1,1-1 0,0 0-1,-17-17 1,23 20-6,-1-1 0,1-1 0,0 1 0,1-1 0,-1 0 0,2 0 0,-1 0 0,-3-9 0,-15-29-149,22 44-95,0 13-5142,0 13 2624,0 6-2164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2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13 7047,'0'0'4810,"-2"-9"-3743,1 5-875,0 6 1090,-45 547 913,41-506-2138,0 74-201,5-117-80,-17-1-3305,15 0 3148,0 1 0,0-1 0,1 0-1,-1-1 1,0 1 0,1 0-1,-1 0 1,1-1 0,-1 1 0,1-1-1,0 1 1,0-1 0,0 1 0,0-1-1,0 0 1,0 0 0,0 0-1,-1-2 1,-10-27-4936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2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7431,'0'0'5856,"16"-1"-4820,294 2 1934,-100 2-2561,-42-3-869,-57 0-3719,-82 2 277,-4 7-2825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0:1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8 609,'5'-6'16457,"4"5"-17017,541 1 2664,-550 0-2030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3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48 577,'0'0'10153,"-2"-3"-9566,1 2-559,0 1-1,1-1 0,-1 1 0,1-1 0,-1 1 1,1-1-1,-1 0 0,1 1 0,-1-1 0,1 0 0,0 1 1,-1-1-1,1 0 0,0 0 0,-1 1 0,1-1 1,0 0-1,0 0 0,0 1 0,0-1 0,0 0 1,0 0-1,0 1 0,0-1 0,0 0 0,0 0 0,0 0 1,0 1-1,1-1 0,-1 0 0,0 1 0,1-1 1,-1 0-1,0 0 0,1 1 0,-1-1 0,1 0 1,3-1 45,-1 1 1,0-1 0,1 1 0,-1 0 0,0 0 0,1 0 0,0 1 0,-1-1 0,5 1 0,8-2 69,64-3-26,-76 5-113,1 0 0,-1 0 0,1 0 0,-1 1 0,0 0 0,1 0 0,-1 0 0,0 0 0,0 1 0,0 0 0,1-1 0,-2 1 0,1 1 0,4 2 0,3 6 69,0 0-1,-1 1 1,-1 0 0,0 1 0,-1 0-1,0 0 1,-1 0 0,-1 1 0,0 0-1,-1 1 1,0-1 0,-1 1 0,-1 0-1,0 0 1,1 21 0,-4-9 98,1-17-105,0 0 0,-1 0 1,0 0-1,-1 0 0,0 0 1,-1 0-1,0 0 0,0 0 1,-1-1-1,0 1 0,-1-1 1,0 1-1,-6 9 0,-4 0-43,-2 0 0,0 0 0,-1-1 0,-1-2 0,-1 0-1,0 0 1,-1-2 0,-1 0 0,0-2 0,-35 16-1,49-25-12,0-1-1,0 0 0,0-1 0,-1 1 1,1-1-1,-1-1 0,1 0 0,-1 0 0,1 0 1,-8-2-1,14 2-29,0-1 1,0 0-1,0 1 0,1-1 1,-1 0-1,0 0 0,1 0 1,-1 1-1,1-1 0,-1 0 1,1 0-1,-1 0 0,1 0 1,0 0-1,-1 0 0,1 0 1,0 0-1,0 0 0,0 0 1,0 0-1,0 0 0,0 0 1,0-1-1,0-32-345,0 25 91,1 5 241,-1 0-1,1 0 0,0 0 0,1 0 1,-1 0-1,1 0 0,-1 0 0,1 1 1,0-1-1,1 1 0,-1-1 1,1 1-1,-1 0 0,1 0 0,0 0 1,0 0-1,0 0 0,1 1 0,-1-1 1,1 1-1,-1 0 0,1 0 0,0 0 1,-1 1-1,1-1 0,8-1 0,4-2 14,1 1 1,-1 0-1,1 1 0,0 1 0,26-1 0,-32 4 14,0-1 0,0 1 0,0 1 0,0 0 0,-1 0 1,1 1-1,-1 1 0,1 0 0,-1 0 0,0 1 0,0 0 0,-1 1 0,0 0 0,0 0 0,0 1 0,-1 0 0,11 12 0,-11-10 43,-1 0-1,0 0 0,0 0 1,-1 1-1,0 0 0,-1 1 0,0-1 1,-1 1-1,0 0 0,-1 0 1,3 15-1,-1 7 214,-2 0-1,-2 53 1,-1-55-20,-1-28-179,1 1 1,-1-1-1,0 0 0,0 0 1,0 0-1,0 0 1,-1 0-1,1-1 0,-1 1 1,0 0-1,0-1 0,0 1 1,0-1-1,0 0 0,0 1 1,-1-1-1,1 0 1,-1 0-1,1-1 0,-1 1 1,0 0-1,0-1 0,1 0 1,-6 2-1,-9 4-32,0-1 0,-34 7 0,50-13-20,-42 8-162,0-3 0,-1-1 1,-48-3-1,87 0 18,0-2-1,1 1 1,-1 0 0,0-1 0,0 0 0,1 0 0,-1 0-1,1-1 1,-1 1 0,1-1 0,-1 0 0,1-1 0,0 1 0,-7-6-1,-15-15-3822,15 13 1364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3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9673,'0'0'2894,"36"0"-2334,-29 0-518,270-15 1080,672-20 3880,-914 34-4955,1-1-1,0-1 1,52-13-1,-68 11-128,-1-1 0,0 0 0,0-2 0,-1 0 0,1-1 0,-2-1 0,28-20 0,-32 15-783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3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0 536 6054,'0'0'5744,"0"-8"-5322,2-4-110,0 0 0,1 0 0,0-1-1,1 2 1,0-1 0,1 0 0,8-12 0,-8 13-106,16-31-50,2 0 0,1 2 1,2 1-1,2 1 0,2 1 1,64-61-1,-92 95-149,1 1-1,0-1 1,0 1-1,-1 0 1,1 0-1,0 0 1,1 0 0,-1 1-1,0-1 1,0 1-1,1 0 1,-1 0-1,1 0 1,-1 0-1,1 1 1,-1-1 0,1 1-1,-1 0 1,1 0-1,0 0 1,4 1-1,-3 1 3,-1 0 0,1 0-1,0 0 1,-1 1-1,1 0 1,-1 0 0,0 0-1,0 0 1,0 1-1,0-1 1,0 1 0,-1 0-1,3 4 1,8 12 50,-2 0 0,-1 1 0,0 0 0,-2 1 0,9 27 0,-10-9-154,-2 1 0,-1 0 0,-2 53 0,-3-94 54,0-26-405,-2 1 377,2 0 0,1 0 0,1 0 0,2 0 0,0 0 0,1 0-1,9-24 1,-3 21-67,-5 10 71,0 1 1,16-28-1,-19 40 67,0 1-1,-1 0 1,2 0 0,-1 0 0,0 0-1,1 1 1,0-1 0,0 1 0,0 0-1,0 0 1,0 0 0,1 1 0,-1-1-1,8-2 1,17-5 21,82-22-99,-100 29 101,0 1 1,1 1-1,-1 0 0,1 0 1,-1 1-1,1 1 0,19 2 1,-30-2-23,1 0 0,-1 0 0,0 0 0,1 0 0,-1 0 0,0 0 0,1 0 0,-1 0 0,0 1 0,0-1 0,0 0 0,0 1 0,0-1 0,-1 1 0,1-1 0,0 1 1,-1-1-1,1 1 0,0 2 0,9 39 217,-9-37-144,9 73 149,-4-1-1,-4 103 0,-3-109-107,1 141 166,0-212-328,0-1 1,0 1-1,0-1 0,0 0 0,0 1 0,0-1 0,1 1 1,-1-1-1,0 0 0,0 1 0,0-1 0,0 1 0,1-1 0,-1 0 1,0 1-1,0-1 0,1 0 0,-1 1 0,0-1 0,1 0 1,-1 0-1,0 1 0,1-1 0,-1 0 0,0 0 0,1 0 1,-1 1-1,1-1 0,-1 0 0,0 0 0,1 0 0,-1 0 0,1 0 1,-1 0-1,0 0 0,1 0 0,-1 0 0,1 0 0,-1 0 1,0 0-1,1 0 0,-1 0 0,1 0 0,-1 0 0,0-1 1,1 1-1,-1 0 0,1 0 0,-1 0 0,0-1 0,1 1 0,-1 0 1,0 0-1,1-1 0,-1 1 0,0 0 0,0-1 0,1 1 1,-1-1-1,15-23-3468,8-27-3411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3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8712,'0'0'6609,"10"-9"-5867,32-27-480,-41 34-243,1 1 0,-1 0-1,1 0 1,-1 0 0,1 0 0,-1 0 0,1 0 0,0 0 0,-1 1 0,1-1 0,0 0 0,0 1 0,0-1-1,-1 1 1,1 0 0,0 0 0,0 0 0,0 0 0,0 0 0,0 0 0,-1 0 0,1 1 0,0-1 0,0 0-1,0 1 1,-1 0 0,1-1 0,0 1 0,-1 0 0,1 0 0,0 0 0,-1 0 0,1 0 0,-1 0 0,0 1-1,1-1 1,-1 0 0,0 1 0,0-1 0,0 1 0,0-1 0,0 1 0,0 0 0,0-1 0,0 1 0,-1 0-1,2 3 1,10 31 120,0 0-1,-3 0 1,-1 1-1,-1 0 1,1 48-1,-6 195-267,-5-137-1694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3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6470,'0'0'7079,"236"57"-6310,-180-57-161,4 0-320,-4 0-192,-4-3-192,-4-12-320,-8 8-1378,-8 4-3971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3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5862,'0'0'2663,"0"3"-1744,1 117 324,-5 224 3530,3-321-4758,-1-4 25,1 0 1,1 1-1,4 25 0,-4-44-34,1 0 0,0 0 0,-1 0 0,1-1 0,0 1 0,-1 0 0,1 0 0,0-1 0,0 1 0,0 0 1,-1-1-1,1 1 0,0-1 0,0 1 0,0-1 0,0 0 0,0 1 0,0-1 0,0 0 0,0 0 0,0 0 0,0 1 0,0-1 0,0 0 0,2-1 0,35 1 129,-28 0-75,4 0-159,1 0-1,-1-1 0,1-1 0,-1 0 0,0-1 0,23-8 1,-28 7-365,1 0 0,-2-1 0,1 0 1,0-1-1,-1 0 0,10-9 0,-3 3-1666,4-2-1441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3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7591,'0'0'6449,"0"24"-5824,4 382 437,-5-254-240,-30 232 0,27-357-817,-5 26-87,-2 89-1,11-142-333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3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9225,'0'0'3854,"25"9"-3027,86 27-266,-98-32-414,0-2 1,0 1-1,0-2 1,0 1-1,0-2 1,1 0-1,22-3 0,-13 1 14,58-10 299,-2-4 0,0-3 1,101-39-1,12-2-427,-107 38-215,171-19 0,-27 30-5732,-212 11 3410,-5 0-2359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3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0 711 5125,'0'0'8397,"4"-22"-7799,44-161 507,-31 130-821,3 1-1,2 1 1,1 2-1,3 0 1,3 1 0,1 2-1,38-45 1,-66 89-252,1 1 0,-1 0 0,1-1-1,-1 1 1,1 0 0,-1 1 0,1-1 0,-1 0 0,1 1 0,0-1 0,0 1-1,-1 0 1,1 0 0,0 0 0,-1 0 0,1 1 0,0-1 0,-1 1-1,1-1 1,0 1 0,-1 0 0,1 0 0,-1 0 0,0 0 0,1 1 0,-1-1-1,0 1 1,0-1 0,1 1 0,-1 0 0,0 0 0,-1 0 0,3 2 0,2 13 26,0 0 0,-2 0 0,0 1 0,0 0 0,0 26 0,-2 95 270,-3-81-401,1 109 174,0-165-26,0-20-507,3-29 159,2 0 0,14-60 0,-2 17-339,-14 66 587,1-1 0,2 1-1,0 1 1,2-1 0,11-24 0,-16 41 26,1 1 0,0-1-1,0 1 1,0 0 0,1 0 0,0 0 0,0 1-1,0 0 1,1 0 0,0 0 0,0 1 0,0-1-1,1 1 1,-1 1 0,1-1 0,0 1-1,0 1 1,0-1 0,0 1 0,1 0 0,7-1-1,-10 3 35,0-1-1,0 0 1,0 1-1,-1 0 0,1 0 1,0 1-1,9 1 0,-12-1-16,0-1 0,0 1-1,-1 0 1,1 0-1,0 0 1,0 0 0,-1 0-1,1 0 1,-1 1-1,1-1 1,-1 1-1,1-1 1,-1 1 0,0-1-1,0 1 1,0 0-1,0-1 1,0 1 0,0 0-1,0 0 1,0 2-1,11 33 79,-3 0 0,-1 1-1,-2 1 1,2 50 0,-7 161 512,-4-116-477,3-121-927,0-20-1269,0-33-3929,0 26 3184,0-37-4765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3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1954,'0'0'12508,"28"-4"-11980,88-16-106,-105 18-292,-1 0 0,1 1-1,0 0 1,18 2 0,-10 0 96,-17-1-181,0 1-1,0-1 1,0 1-1,0 0 1,0 0-1,0-1 0,0 2 1,0-1-1,0 0 1,0 0-1,-1 0 1,1 1-1,-1-1 0,1 1 1,-1 0-1,1-1 1,-1 1-1,0 0 1,0 0-1,0-1 0,0 1 1,0 0-1,0 0 1,-1 0-1,1 0 0,0 1 1,-1-1-1,0 0 1,1 0-1,-1 3 1,2 13 38,0-1 0,-1 29 1,-2-36-51,1 195 388,-1-197-457,-1 0-1,0 0 1,-1 0 0,0 0-1,0 0 1,0 0-1,-1-1 1,-5 8-1,-5 11 61,5-13-39,-2 10-18,11-22-84,6-1-113,-1-1 242,1 0 1,-1 0-1,1 0 1,-1-1-1,1 0 1,-1 0-1,0 0 0,0-1 1,0 0-1,0 0 1,6-5-1,57-48 211,-43 33-189,3-2-202,33-26-508,-19 24-2820,-32 22-364,-2 5-2172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0:1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6342,'-1'-1'6694,"1"1"-6663,0 0-1,0 0 0,-1 0 1,1-1-1,0 1 0,0 0 1,0 0-1,0 0 0,0 0 1,0 0-1,0 0 0,-1-1 1,1 1-1,0 0 0,0 0 1,0 0-1,0 0 0,0 0 1,0-1-1,0 1 0,0 0 1,0 0-1,0 0 0,0 0 1,0-1-1,0 1 0,0 0 1,0 0-1,0 0 0,0 0 1,0-1-1,0 1 0,0 0 1,0 0-1,0 0 0,0 0 1,1 0-1,-1-1 0,0 1 1,0 0-1,0 0 0,0 0 1,0 0-1,0 0 0,0 0 1,1 0-1,-1-1 0,0 1 1,0 0-1,0 0 0,14-4 332,13 1-135,160 3 1161,-185 0-1370,1 1 0,-1 0 1,1-1-1,-1 1 1,1 0-1,-1 0 0,1 0 1,-1 0-1,0 1 1,1-1-1,-1 1 0,0-1 1,0 1-1,0 0 0,0 0 1,0 0-1,-1 0 1,1 0-1,-1 0 0,1 0 1,-1 0-1,0 1 1,0-1-1,0 1 0,0-1 1,0 1-1,0-1 1,-1 1-1,1-1 0,-1 4 1,3 10 118,0 0 1,-2 1 0,0 21 0,-1-38-133,0 133 652,-1-130-653,1 0 1,-1 0 0,0 0-1,-1 0 1,1 0 0,0 0-1,-1 0 1,0-1 0,1 1-1,-1-1 1,0 1-1,0-1 1,-1 1 0,1-1-1,0 0 1,-1 0 0,1 0-1,-1-1 1,-4 3 0,-57 27-221,49-26 87,1-1 0,-1-1 0,0 0 0,0-2 0,0 1 1,-16-2-1,31-1 113,0 0 0,0 0 0,0 1 0,0-1 0,1 0 0,-1 0 0,0 0 0,1 0 0,-1 0 0,0 0 0,1 0 0,-1 1 0,1-1 0,0 0-1,-1 0 1,1 1 0,0-1 0,-1 0 0,1 1 0,1-2 0,11-4-2,0 1 0,1 0-1,0 1 1,0 0 0,0 1-1,22-2 1,89 1 3,-95 4-18,-26 1 52,0-1-1,-1 1 0,1 0 0,-1 0 1,1 1-1,-1-1 0,0 1 1,1-1-1,-1 1 0,0 0 0,0 0 1,0 1-1,0-1 0,-1 1 0,1-1 1,-1 1-1,4 4 0,-1-1 15,-1 0 0,1 1 1,-1 0-1,0 0 0,-1 0 0,6 15 0,-4 7 137,0 1 0,-2-1 0,-2 1 0,-2 51 0,-1-18 47,2-60-188,0 1 0,0-1-1,-1 1 1,1-1 0,-1 1-1,0-1 1,0 0 0,0 0-1,0 1 1,0-1-1,-1 0 1,0 0 0,0 0-1,0 0 1,0 0 0,0-1-1,-3 4 1,0-2-11,1-1 0,-1 1 0,0-1 0,0 0 0,0-1 0,-1 1 1,1-1-1,-1 0 0,-8 2 0,-10 1-12,-1-2-1,1 0 1,-48-2 0,53-2 27,8 1-85,1-1 0,-1 0 0,1-1 0,0 0 0,-1 0-1,1-1 1,0-1 0,1 0 0,-1 0 0,1-1 0,-1 0 0,2-1 0,-1 0 0,0 0-1,1 0 1,0-2 0,1 1 0,0-1 0,0 0 0,-9-12 0,6 1-459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3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757 69 96,'0'0'9118,"0"-8"-7602,0-29-136,0 14 5344,-22 42-6521,-39 36-213,-366 342 473,320-298-422,-31 32-71,138-131 28,0 0 0,0 0 1,-1 0-1,1 0 0,0 0 0,0 0 0,0 1 1,0-1-1,0 0 0,0 0 0,0 0 0,0 0 0,0 0 1,0 0-1,0 1 0,-1-1 0,1 0 0,0 0 0,0 0 1,0 0-1,0 0 0,0 1 0,0-1 0,0 0 0,0 0 1,0 0-1,0 0 0,1 1 0,-1-1 0,0 0 1,0 0-1,0 0 0,0 0 0,0 0 0,0 0 0,0 1 1,0-1-1,0 0 0,0 0 0,0 0 0,1 0 0,-1 0 1,0 0-1,0 0 0,0 0 0,0 1 0,0-1 0,0 0 1,1 0-1,-1 0 0,0 0 0,0 0 0,0 0 1,0 0-1,1 0 0,14 2-5,19-3 100,-12-3-94,-1-1 0,-1 0 1,1-2-1,-1 0 0,26-14 0,55-19-127,124-42 58,-50 16 70,-172 66-4,27-11-43,1 1 0,0 1-1,1 2 1,0 2-1,50-3 1,-80 9-75,0 0 0,0 1 0,0-1 0,0 1 0,0-1 0,-1 1 0,1 0 0,-1-1 1,1 1-1,-1 0 0,1 0 0,-1 0 0,2 4 0,7 19-4897,-9-12 1784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3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8904,'0'0'5702,"23"10"-4795,76 32-47,-88-38-712,1-1 0,0 0 0,0-1 0,1 0 0,-1-1 0,0 0 0,1-1 0,19-1 0,6-1 132,-14 2-219,177-5 910,-164 1-1452,1-1 0,-1-2 0,48-15 1,-59 16-1896,-2 4-1163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2:38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79 1409,'0'0'10592,"0"-12"-9669,0-26-363,0 9 4576,-45 32-4666,36 0-465,0 1 0,0 0 0,0 1-1,0 0 1,1 0 0,0 1 0,0 0 0,-12 13-1,-59 67-12,54-57 32,-2 2-35,-175 214 338,177-210-220,1 0-1,2 2 1,2 0-1,1 1 1,-17 54-1,31-78-101,2 0-1,0 1 0,0-1 0,2 1 0,-1-1 0,2 1 0,0 0 1,3 16-1,-2-27-6,0 0 1,0 0 0,1 0 0,-1 0-1,1 0 1,0 0 0,1 0 0,-1-1-1,1 1 1,-1-1 0,1 0-1,0 0 1,0 0 0,0 0 0,1 0-1,-1-1 1,1 1 0,-1-1 0,1 0-1,0 0 1,0 0 0,4 1-1,13 5 19,-1-1 0,1-1-1,23 3 1,13-1 54,0-2 0,104-4 0,-97-2-60,-15-4-262,-1-1-1,0-3 0,0-1 0,0-3 0,81-32 1,-119 43-3641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0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72 3812,'0'0'9699,"0"-10"-8999,-4-52 2727,4 65-3576,1 220 386,-2 260 43,-11-302-380,0 34-45,12-214-63,6 0 200,0-1 1,-1 1 0,1-1-1,0-1 1,0 1 0,-1-1-1,1 0 1,0 0 0,-1 0 0,1-1-1,-1 0 1,1 0 0,-1-1-1,0 1 1,0-1 0,0 0-1,-1 0 1,7-6 0,85-81 220,-91 88-261,0 0-1,0 0 1,0 0-1,0 0 1,1 1-1,-1 0 0,7 0 1,8-1-3813,-8 2 316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0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13 106 10025,'0'0'3631,"6"-2"-3124,-2 1-445,-1-1-41,0 1 0,1 0 0,0 0-1,-1 0 1,1 0 0,0 1 0,-1-1 0,1 1 0,0 0 0,0 0-1,-1 0 1,1 1 0,0-1 0,-1 1 0,1 0 0,0 0 0,5 3-1,-3-1 38,0 1-1,0-1 1,0 0-1,0-1 1,1 0-1,-1 0 1,1 0-1,-1-1 1,1 0-1,8 1 0,70-3 502,-83 1-555,1 0-1,-1-1 1,1 1 0,-1-1-1,1 1 1,-1-1 0,0 0 0,0 0-1,1 0 1,-1 0 0,0 0-1,0 0 1,0-1 0,0 1 0,0-1-1,0 1 1,0-1 0,-1 0-1,1 0 1,-1 0 0,1 0 0,-1 0-1,0 0 1,0 0 0,1 0-1,0-4 1,0-3-161,0 0 0,-1 0 0,0 0 0,0 0 0,-1-15 0,0 18-53,0 6 196,-1-1 0,1 0 0,-1 0 1,1 0-1,-1 1 0,1-1 0,-1 0 0,1 1 0,-1-1 0,0 0 0,0 1 0,1-1 0,-1 1 0,0-1 0,0 1 0,1 0 0,-1-1 1,0 1-1,0 0 0,0-1 0,0 1 0,0 0 0,0 0 0,1 0 0,-1 0 0,0 0 0,0 0 0,0 0 0,-1 0 0,-37 0-196,29 0 64,1 1 136,-1-1 1,1 1-1,0 0 0,-1 1 0,1 0 0,0 1 0,0 0 1,0 0-1,1 1 0,-1 0 0,1 0 0,0 1 0,0 0 1,1 1-1,-1-1 0,1 1 0,0 1 0,1 0 0,-1 0 1,-7 11-1,6-5 6,0 1 0,0 0 1,1 0-1,1 1 0,0 0 0,1 0 1,1 0-1,0 1 0,1-1 1,1 1-1,-1 20 0,3-25-41,-1 0 0,1 0-1,1 0 1,0 0 0,4 20-1,-3-27 43,-1 0 0,1-1 0,0 1 0,0-1 1,0 0-1,0 1 0,1-1 0,-1 0 0,1 0 0,-1-1 0,1 1 0,0 0 0,1-1 0,-1 0 0,0 0 0,0 0 0,1 0 0,0 0 0,4 1 0,16 6-4,1-1-1,0-1 0,1-1 1,-1-1-1,51 3 0,15-6-4553,-83-2-1268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0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6470,'0'0'5750,"4"2"-5067,-1 2-616,0-1-1,0 1 1,0-1-1,0 1 1,-1 0 0,1 0-1,-1 0 1,0 0 0,-1 1-1,1-1 1,-1 0 0,1 1-1,-1-1 1,-1 1 0,1-1-1,0 8 1,0 90 212,-3-63-175,2-31-98,1 26 43,-1-1 0,-2 1 0,-2 0 0,-10 44 0,11-278-684,28 37-104,-20 138 868,1 1 1,1 0 0,2 1-1,18-37 1,-27 59-85,1-1-1,-1 1 1,1-1 0,0 1-1,0 0 1,0-1 0,0 1-1,0 0 1,0 0 0,0-1-1,0 1 1,0 0 0,0 0 0,1 1-1,-1-1 1,0 0 0,1 0-1,-1 1 1,3-2 0,-3 2-42,0 0 1,0 1-1,0-1 1,0 0 0,0 0-1,0 1 1,0-1-1,0 1 1,0-1 0,-1 1-1,1-1 1,0 1-1,0 0 1,0-1 0,-1 1-1,1 0 1,0-1-1,-1 1 1,1 0 0,-1 0-1,1 0 1,0 1-1,3 7-21,0 1-1,0 0 0,-1 0 0,2 12 0,-3-18 156,6 28-19,2-2-1,27 59 1,-36-87-107,0 0 1,0 0 0,0 0-1,1 0 1,-1-1-1,1 1 1,-1 0 0,1-1-1,0 1 1,-1-1-1,1 1 1,0-1 0,0 0-1,0 0 1,0 0-1,0 0 1,0 0-1,0-1 1,0 1 0,1 0-1,-1-1 1,0 0-1,0 1 1,0-1 0,1 0-1,-1 0 1,0 0-1,0-1 1,1 1 0,-1 0-1,0-1 1,0 0-1,0 1 1,3-2 0,-1 0-17,0 1 0,-1-1 0,1 0 0,0 0 0,-1-1 1,1 1-1,-1-1 0,1 0 0,-1 0 0,0 0 1,-1 0-1,1 0 0,4-6 0,30-54-223,-33 54 182,97-211-438,-55 113 616,-46 106-124,0 0-1,1 1 1,-1-1 0,1 0 0,-1 1 0,1-1 0,-1 1 0,1-1 0,0 1 0,-1-1 0,1 1 0,0-1 0,-1 1 0,1-1 0,0 1 0,-1 0 0,1 0 0,0-1 0,0 1 0,-1 0 0,1 0 0,0 0 0,0 0 0,0 0 0,-1 0 0,1 0 0,0 0-1,0 0 1,-1 0 0,1 0 0,0 0 0,0 1 0,0-1 0,-1 0 0,1 1 0,0-1 0,-1 0 0,1 1 0,0-1 0,-1 1 0,1-1 0,-1 1 0,1-1 0,0 1 0,-1-1 0,1 1 0,-1 0 0,0-1 0,1 2 0,29 33 256,-4 11-121,-1 1 0,-3 1 1,-1 0-1,-3 2 1,13 57-1,5 9-149,-28-97-282,-6-14 17,0-1 0,0 0 0,-1 0 1,1 1-1,-1-1 0,1 9 0,-2-12-615,16-1-9289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0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7047,'0'0'5157,"7"36"-4165,0 3-756,35 154 730,-25-111-645,-3 0 0,3 104 0,-12 168 766,-5-239-986,12-184 145,-7 32-302,0-11-284,3 1 0,1 0 0,2 1-1,27-69 1,-37 112 316,1 1 0,0-1 0,0 0 0,1 0 0,-1 1 0,0-1 0,1 1-1,0 0 1,-1 0 0,1 0 0,0 0 0,0 0 0,0 0 0,0 1 0,0 0 0,1-1 0,-1 1-1,0 0 1,1 1 0,-1-1 0,6 0 0,10-1 14,0 1 0,35 3 0,-20 0 373,-12-3-214,-14 1-121,1 0 0,0 0 1,-1 0-1,1 1 0,13 3 0,-19-2-38,0-1 0,-1 0 0,1 1 0,0-1 0,0 1 0,-1 0 0,1 0 0,-1 0 0,1 0 0,-1 0 0,0 1 0,0-1 0,0 1 0,0-1 0,-1 1 0,1 0 0,-1-1 0,3 7 0,3 13 185,-2 1 1,0-1 0,-2 1-1,0 0 1,-1 0-1,-2 0 1,0 0-1,-6 39 1,4-54-119,1-1 0,-1 0 0,-1 1-1,1-1 1,-1 0 0,-1 0 0,1-1 0,-1 1 0,0-1-1,0 0 1,-1 0 0,0 0 0,0-1 0,0 1 0,-1-1 0,-6 4-1,4-3-47,1-1 0,-1 0 0,0 0 0,0-1 1,-1 0-1,1 0 0,-1-1 0,0-1 0,0 1 0,0-1 0,0-1 0,-15 2 0,21-4-200,0 0 1,0 0 0,0 0 0,0 0-1,0 0 1,0-1 0,0 1-1,0-1 1,1 0 0,-1 0 0,1 0-1,-1 0 1,1 0 0,0 0 0,0-1-1,0 1 1,0-1 0,0 0-1,1 1 1,-1-1 0,-1-5 0,-26-64-8698,17 36 5931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0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9673,'0'0'2915,"8"22"-2189,1 2-550,-4-11-109,0 0 1,-1 0 0,0 0-1,-1 0 1,-1 1 0,0 0-1,0-1 1,-2 17 0,3 71 428,0-51-197,-3 1 0,-12 100 0,10-140-281,0-1 0,-1 0-1,-1 0 1,0 0 0,0 0 0,-1 0 0,0-1-1,-1 0 1,0 0 0,0-1 0,-8 9 0,14-17-21,0 0 1,-1 1-1,1-1 1,0 0-1,0 0 1,0 1-1,-1-1 1,1 0-1,0 0 1,0 0 0,-1 1-1,1-1 1,0 0-1,0 0 1,-1 0-1,1 0 1,0 0-1,-1 0 1,1 0-1,0 0 1,-1 1 0,1-1-1,0 0 1,-1 0-1,1 0 1,0 0-1,0-1 1,-1 1-1,1 0 1,0 0-1,-1 0 1,1 0 0,0 0-1,-1 0 1,1 0-1,0 0 1,0-1-1,-1 1 1,1 0-1,0 0 1,0 0-1,-1-1 1,1 1 0,0 0-1,0 0 1,0-1-1,-1 1 1,1 0-1,0 0 1,0-1-1,0 1 1,0 0 0,0-1-1,0 1 1,0 0-1,-1-1 1,1 1-1,0 0 1,0 0-1,0-1 1,0 1-1,0 0 1,0-1 0,1 1-1,-1-1 1,0-29-451,0 23 293,0-60-1199,-2 24 539,2 0 1,2 0 0,2 1 0,12-60 0,-2 47 205,-4 13 1356,2 1 0,25-59 0,-35 98-651,-1-1 1,1 1-1,0 0 1,-1 0 0,1 0-1,0 0 1,1 0-1,-1 1 1,0-1-1,0 1 1,1-1-1,-1 1 1,1 0-1,-1 0 1,1 0 0,-1 0-1,1 0 1,0 1-1,0-1 1,5 0-1,66 1 340,-45 2 216,-26-2-624,-1 0-1,0 0 1,0 0 0,1 1-1,-1-1 1,0 1 0,0 0-1,1 0 1,-1 0 0,0 0-1,0 0 1,0 0 0,0 0-1,-1 1 1,1-1 0,0 1-1,0-1 1,1 3 0,1 0 21,-1 1 0,0 0 1,0 0-1,-1 0 0,1 0 1,-1 0-1,2 8 0,0 3 87,0 1 1,-1 0-1,-1 0 0,0 24 0,-3 20 80,0 9-119,11 92 0,-10-160-87,0 1 0,1 0 0,-1 0 0,1-1 0,0 1 0,0 0-1,0-1 1,0 1 0,0-1 0,1 1 0,-1-1 0,1 0 0,0 0-1,-1 1 1,1-1 0,0 0 0,0-1 0,1 1 0,-1 0 0,0 0-1,0-1 1,1 0 0,-1 1 0,4 0 0,2 0 7,-1 0 0,1 0 0,-1-1 1,1 0-1,-1-1 0,1 0 0,14-1 0,-17-1-6,0 1 0,-1-1-1,1 0 1,-1 0-1,0-1 1,0 1 0,0-1-1,0 0 1,0 0 0,0 0-1,-1 0 1,0-1 0,0 0-1,0 1 1,0-1-1,0 0 1,3-7 0,5-8 28,0-1-1,11-31 1,-13 26-99,-1-2-1,-1 1 0,-1-1 1,-1 0-1,-2 0 1,0-50-1,-3 77 237,-2 11 203,-10 39-338,2-1 0,3 2 0,1-1 1,3 95-1,3-142-121,0 0 0,0-1 0,0 1 0,1 0 0,-1-1 0,1 1 0,-1-1 0,1 1 0,0-1 0,0 1 0,0-1 0,1 0 0,-1 1 0,0-1 0,1 0 0,-1 0 0,1 0 0,0 0 0,0 0 0,0 0 0,0-1 0,3 3 0,3 1-779,1-1 0,-1-1 1,1 0-1,-1 0 0,15 2 1,8 0-7204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0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373 101 1057,'0'0'12951,"-3"-16"-12529,-11-49-38,14 64-371,0 0 0,-1 0 0,1 1 0,0-1 0,0 0 0,-1 0 0,1 0 0,-1 0 0,1 0 0,-1 1 0,1-1-1,-1 0 1,1 0 0,-1 1 0,0-1 0,1 0 0,-1 1 0,0-1 0,0 1 0,1-1 0,-1 1 0,0-1 0,0 1 0,0-1 0,0 1 0,0 0 0,1 0 0,-1-1 0,0 1 0,0 0 0,0 0 0,0 0 0,0 0 0,0 0-1,0 0 1,0 0 0,0 0 0,0 1 0,0-1 0,0 0 0,1 0 0,-2 1 0,-2 0-4,-3 0-13,0 0-1,1 0 1,-1 1 0,1 0 0,0 0 0,-1 0 0,1 1-1,0 0 1,0 0 0,1 1 0,-1-1 0,1 1-1,0 1 1,0-1 0,0 1 0,0-1 0,1 2-1,-7 8 1,-8 13 44,0 2-1,-20 43 0,30-55 3,-71 151-61,72-147 14,1 0 0,1 1 0,0-1 0,2 1 0,0 0 1,0 31-1,5-52 7,0 0 0,0 0 0,1-1 1,-1 1-1,0-1 0,0 1 1,1-1-1,-1 1 0,0-1 0,1 0 1,-1 0-1,0 1 0,1-1 1,-1 0-1,0 0 0,1 0 0,-1-1 1,0 1-1,3-1 0,1 1 59,3-1-46,1 0-1,0-1 1,-1 0-1,1 0 1,-1-1-1,0 0 1,0-1-1,0 1 1,0-2-1,-1 1 1,1-1-1,-1 0 1,0-1-1,-1 1 1,1-1-1,-1-1 1,9-11-1,-1 0 21,0 0 0,-2-1 0,0-1 0,-1 0-1,14-37 1,-7-3-50,-14 43 210,1 1-1,1-1 1,14-27 0,-20 43-115,13 41-246,0 12 353,-8-33-96,-1 0 0,0 0-1,1 20 1,0 352 1110,-5-377-1192,2-1 1,-1 0-1,1-1 1,1 1-1,0 0 0,1-1 1,6 13-1,17 18-5097,-20-38 1682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3:33:0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7271,'0'0'6417,"2"26"-5857,-1-10-452,2 33 364,19 86 0,-20-126-398,-1-1-34,1 0 0,0-1 0,0 1 0,1-1 1,0 1-1,0-1 0,6 10 0,-7-15-16,0 0-1,0 0 0,0 0 0,1-1 1,-1 1-1,0-1 0,1 1 0,-1-1 1,1 0-1,-1 0 0,1 0 0,0 0 1,-1-1-1,1 1 0,0-1 0,0 1 1,-1-1-1,1 0 0,0 0 0,0 0 1,-1-1-1,1 1 0,0-1 0,5-1 1,-1 0 6,0-1 1,-1 0 0,1 0-1,-1 0 1,0-1-1,1 0 1,-2 0 0,1-1-1,0 1 1,8-11-1,-2 2-79,0 0 0,-1-1-1,12-21 1,-17 23-1,-2-1 0,0 0 1,0 0-1,-1 0 0,-1 0 1,0-1-1,0 1 0,-2 0 1,0-1-1,-2-16 0,2 1-33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09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30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0824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630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24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483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765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28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5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53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80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54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85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68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32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09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A43D-134C-41E4-BC19-56F6A8D6ED2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22947B-7A13-489B-B8AB-59A23E447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27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3" Type="http://schemas.openxmlformats.org/officeDocument/2006/relationships/hyperlink" Target="https://en.wikipedia.org/wiki/Paul_Gustav_Heinrich_Bachmann" TargetMode="External"/><Relationship Id="rId12" Type="http://schemas.openxmlformats.org/officeDocument/2006/relationships/image" Target="../media/image2.png"/><Relationship Id="rId2" Type="http://schemas.openxmlformats.org/officeDocument/2006/relationships/hyperlink" Target="https://en.wikipedia.org/wiki/Big_O_notation" TargetMode="Externa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10" Type="http://schemas.openxmlformats.org/officeDocument/2006/relationships/customXml" Target="../ink/ink2.xml"/><Relationship Id="rId4" Type="http://schemas.openxmlformats.org/officeDocument/2006/relationships/customXml" Target="../ink/ink1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image" Target="../media/image60.png"/><Relationship Id="rId42" Type="http://schemas.openxmlformats.org/officeDocument/2006/relationships/customXml" Target="../ink/ink23.xml"/><Relationship Id="rId47" Type="http://schemas.openxmlformats.org/officeDocument/2006/relationships/image" Target="../media/image73.png"/><Relationship Id="rId63" Type="http://schemas.openxmlformats.org/officeDocument/2006/relationships/image" Target="../media/image81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16" Type="http://schemas.openxmlformats.org/officeDocument/2006/relationships/customXml" Target="../ink/ink10.xml"/><Relationship Id="rId11" Type="http://schemas.openxmlformats.org/officeDocument/2006/relationships/image" Target="../media/image55.png"/><Relationship Id="rId32" Type="http://schemas.openxmlformats.org/officeDocument/2006/relationships/customXml" Target="../ink/ink18.xml"/><Relationship Id="rId37" Type="http://schemas.openxmlformats.org/officeDocument/2006/relationships/image" Target="../media/image68.png"/><Relationship Id="rId53" Type="http://schemas.openxmlformats.org/officeDocument/2006/relationships/image" Target="../media/image76.png"/><Relationship Id="rId58" Type="http://schemas.openxmlformats.org/officeDocument/2006/relationships/customXml" Target="../ink/ink31.xml"/><Relationship Id="rId74" Type="http://schemas.openxmlformats.org/officeDocument/2006/relationships/customXml" Target="../ink/ink39.xml"/><Relationship Id="rId79" Type="http://schemas.openxmlformats.org/officeDocument/2006/relationships/image" Target="../media/image89.png"/><Relationship Id="rId5" Type="http://schemas.openxmlformats.org/officeDocument/2006/relationships/image" Target="../media/image52.png"/><Relationship Id="rId19" Type="http://schemas.openxmlformats.org/officeDocument/2006/relationships/image" Target="../media/image59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63.png"/><Relationship Id="rId30" Type="http://schemas.openxmlformats.org/officeDocument/2006/relationships/customXml" Target="../ink/ink17.xml"/><Relationship Id="rId35" Type="http://schemas.openxmlformats.org/officeDocument/2006/relationships/image" Target="../media/image67.png"/><Relationship Id="rId43" Type="http://schemas.openxmlformats.org/officeDocument/2006/relationships/image" Target="../media/image71.png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64" Type="http://schemas.openxmlformats.org/officeDocument/2006/relationships/customXml" Target="../ink/ink34.xml"/><Relationship Id="rId69" Type="http://schemas.openxmlformats.org/officeDocument/2006/relationships/image" Target="../media/image84.png"/><Relationship Id="rId77" Type="http://schemas.openxmlformats.org/officeDocument/2006/relationships/image" Target="../media/image88.png"/><Relationship Id="rId8" Type="http://schemas.openxmlformats.org/officeDocument/2006/relationships/customXml" Target="../ink/ink6.xml"/><Relationship Id="rId51" Type="http://schemas.openxmlformats.org/officeDocument/2006/relationships/image" Target="../media/image75.png"/><Relationship Id="rId72" Type="http://schemas.openxmlformats.org/officeDocument/2006/relationships/customXml" Target="../ink/ink38.xml"/><Relationship Id="rId80" Type="http://schemas.openxmlformats.org/officeDocument/2006/relationships/customXml" Target="../ink/ink42.xml"/><Relationship Id="rId85" Type="http://schemas.openxmlformats.org/officeDocument/2006/relationships/image" Target="../media/image92.png"/><Relationship Id="rId3" Type="http://schemas.openxmlformats.org/officeDocument/2006/relationships/image" Target="../media/image51.png"/><Relationship Id="rId12" Type="http://schemas.openxmlformats.org/officeDocument/2006/relationships/customXml" Target="../ink/ink8.xm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33" Type="http://schemas.openxmlformats.org/officeDocument/2006/relationships/image" Target="../media/image66.png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59" Type="http://schemas.openxmlformats.org/officeDocument/2006/relationships/image" Target="../media/image79.png"/><Relationship Id="rId67" Type="http://schemas.openxmlformats.org/officeDocument/2006/relationships/image" Target="../media/image83.png"/><Relationship Id="rId20" Type="http://schemas.openxmlformats.org/officeDocument/2006/relationships/customXml" Target="../ink/ink12.xml"/><Relationship Id="rId41" Type="http://schemas.openxmlformats.org/officeDocument/2006/relationships/image" Target="../media/image70.png"/><Relationship Id="rId54" Type="http://schemas.openxmlformats.org/officeDocument/2006/relationships/customXml" Target="../ink/ink29.xml"/><Relationship Id="rId62" Type="http://schemas.openxmlformats.org/officeDocument/2006/relationships/customXml" Target="../ink/ink33.xml"/><Relationship Id="rId70" Type="http://schemas.openxmlformats.org/officeDocument/2006/relationships/customXml" Target="../ink/ink37.xml"/><Relationship Id="rId75" Type="http://schemas.openxmlformats.org/officeDocument/2006/relationships/image" Target="../media/image87.png"/><Relationship Id="rId83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74.png"/><Relationship Id="rId57" Type="http://schemas.openxmlformats.org/officeDocument/2006/relationships/image" Target="../media/image78.png"/><Relationship Id="rId10" Type="http://schemas.openxmlformats.org/officeDocument/2006/relationships/customXml" Target="../ink/ink7.xml"/><Relationship Id="rId31" Type="http://schemas.openxmlformats.org/officeDocument/2006/relationships/image" Target="../media/image65.png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image" Target="../media/image82.png"/><Relationship Id="rId73" Type="http://schemas.openxmlformats.org/officeDocument/2006/relationships/image" Target="../media/image86.png"/><Relationship Id="rId78" Type="http://schemas.openxmlformats.org/officeDocument/2006/relationships/customXml" Target="../ink/ink41.xml"/><Relationship Id="rId81" Type="http://schemas.openxmlformats.org/officeDocument/2006/relationships/image" Target="../media/image90.png"/><Relationship Id="rId4" Type="http://schemas.openxmlformats.org/officeDocument/2006/relationships/customXml" Target="../ink/ink4.xml"/><Relationship Id="rId9" Type="http://schemas.openxmlformats.org/officeDocument/2006/relationships/image" Target="../media/image54.png"/><Relationship Id="rId13" Type="http://schemas.openxmlformats.org/officeDocument/2006/relationships/image" Target="../media/image56.png"/><Relationship Id="rId18" Type="http://schemas.openxmlformats.org/officeDocument/2006/relationships/customXml" Target="../ink/ink11.xml"/><Relationship Id="rId39" Type="http://schemas.openxmlformats.org/officeDocument/2006/relationships/image" Target="../media/image69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77.png"/><Relationship Id="rId76" Type="http://schemas.openxmlformats.org/officeDocument/2006/relationships/customXml" Target="../ink/ink40.xml"/><Relationship Id="rId7" Type="http://schemas.openxmlformats.org/officeDocument/2006/relationships/image" Target="../media/image53.png"/><Relationship Id="rId71" Type="http://schemas.openxmlformats.org/officeDocument/2006/relationships/image" Target="../media/image85.png"/><Relationship Id="rId2" Type="http://schemas.openxmlformats.org/officeDocument/2006/relationships/customXml" Target="../ink/ink3.xml"/><Relationship Id="rId29" Type="http://schemas.openxmlformats.org/officeDocument/2006/relationships/image" Target="../media/image64.png"/><Relationship Id="rId24" Type="http://schemas.openxmlformats.org/officeDocument/2006/relationships/customXml" Target="../ink/ink14.xml"/><Relationship Id="rId40" Type="http://schemas.openxmlformats.org/officeDocument/2006/relationships/customXml" Target="../ink/ink22.xml"/><Relationship Id="rId45" Type="http://schemas.openxmlformats.org/officeDocument/2006/relationships/image" Target="../media/image72.png"/><Relationship Id="rId66" Type="http://schemas.openxmlformats.org/officeDocument/2006/relationships/customXml" Target="../ink/ink35.xml"/><Relationship Id="rId61" Type="http://schemas.openxmlformats.org/officeDocument/2006/relationships/image" Target="../media/image80.png"/><Relationship Id="rId82" Type="http://schemas.openxmlformats.org/officeDocument/2006/relationships/customXml" Target="../ink/ink43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9.png"/><Relationship Id="rId21" Type="http://schemas.openxmlformats.org/officeDocument/2006/relationships/image" Target="../media/image102.png"/><Relationship Id="rId63" Type="http://schemas.openxmlformats.org/officeDocument/2006/relationships/customXml" Target="../ink/ink76.xml"/><Relationship Id="rId159" Type="http://schemas.openxmlformats.org/officeDocument/2006/relationships/customXml" Target="../ink/ink125.xml"/><Relationship Id="rId170" Type="http://schemas.openxmlformats.org/officeDocument/2006/relationships/image" Target="../media/image175.png"/><Relationship Id="rId226" Type="http://schemas.openxmlformats.org/officeDocument/2006/relationships/image" Target="../media/image203.png"/><Relationship Id="rId268" Type="http://schemas.openxmlformats.org/officeDocument/2006/relationships/customXml" Target="../ink/ink180.xml"/><Relationship Id="rId32" Type="http://schemas.openxmlformats.org/officeDocument/2006/relationships/customXml" Target="../ink/ink60.xml"/><Relationship Id="rId74" Type="http://schemas.openxmlformats.org/officeDocument/2006/relationships/image" Target="../media/image128.png"/><Relationship Id="rId128" Type="http://schemas.openxmlformats.org/officeDocument/2006/relationships/customXml" Target="../ink/ink109.xml"/><Relationship Id="rId5" Type="http://schemas.openxmlformats.org/officeDocument/2006/relationships/image" Target="../media/image94.png"/><Relationship Id="rId181" Type="http://schemas.openxmlformats.org/officeDocument/2006/relationships/customXml" Target="../ink/ink136.xml"/><Relationship Id="rId237" Type="http://schemas.openxmlformats.org/officeDocument/2006/relationships/customXml" Target="../ink/ink164.xml"/><Relationship Id="rId279" Type="http://schemas.openxmlformats.org/officeDocument/2006/relationships/image" Target="../media/image229.png"/><Relationship Id="rId43" Type="http://schemas.openxmlformats.org/officeDocument/2006/relationships/image" Target="../media/image113.png"/><Relationship Id="rId139" Type="http://schemas.openxmlformats.org/officeDocument/2006/relationships/image" Target="../media/image160.png"/><Relationship Id="rId85" Type="http://schemas.openxmlformats.org/officeDocument/2006/relationships/customXml" Target="../ink/ink87.xml"/><Relationship Id="rId150" Type="http://schemas.openxmlformats.org/officeDocument/2006/relationships/image" Target="../media/image165.png"/><Relationship Id="rId171" Type="http://schemas.openxmlformats.org/officeDocument/2006/relationships/customXml" Target="../ink/ink131.xml"/><Relationship Id="rId192" Type="http://schemas.openxmlformats.org/officeDocument/2006/relationships/image" Target="../media/image186.png"/><Relationship Id="rId206" Type="http://schemas.openxmlformats.org/officeDocument/2006/relationships/image" Target="../media/image193.png"/><Relationship Id="rId227" Type="http://schemas.openxmlformats.org/officeDocument/2006/relationships/customXml" Target="../ink/ink159.xml"/><Relationship Id="rId248" Type="http://schemas.openxmlformats.org/officeDocument/2006/relationships/image" Target="../media/image214.png"/><Relationship Id="rId269" Type="http://schemas.openxmlformats.org/officeDocument/2006/relationships/image" Target="../media/image224.png"/><Relationship Id="rId12" Type="http://schemas.openxmlformats.org/officeDocument/2006/relationships/customXml" Target="../ink/ink50.xml"/><Relationship Id="rId33" Type="http://schemas.openxmlformats.org/officeDocument/2006/relationships/image" Target="../media/image108.png"/><Relationship Id="rId108" Type="http://schemas.openxmlformats.org/officeDocument/2006/relationships/image" Target="../media/image145.png"/><Relationship Id="rId129" Type="http://schemas.openxmlformats.org/officeDocument/2006/relationships/image" Target="../media/image155.png"/><Relationship Id="rId280" Type="http://schemas.openxmlformats.org/officeDocument/2006/relationships/customXml" Target="../ink/ink186.xml"/><Relationship Id="rId54" Type="http://schemas.openxmlformats.org/officeDocument/2006/relationships/image" Target="../media/image118.png"/><Relationship Id="rId75" Type="http://schemas.openxmlformats.org/officeDocument/2006/relationships/customXml" Target="../ink/ink82.xml"/><Relationship Id="rId96" Type="http://schemas.openxmlformats.org/officeDocument/2006/relationships/image" Target="../media/image139.png"/><Relationship Id="rId140" Type="http://schemas.openxmlformats.org/officeDocument/2006/relationships/customXml" Target="../ink/ink115.xml"/><Relationship Id="rId161" Type="http://schemas.openxmlformats.org/officeDocument/2006/relationships/customXml" Target="../ink/ink126.xml"/><Relationship Id="rId182" Type="http://schemas.openxmlformats.org/officeDocument/2006/relationships/image" Target="../media/image181.png"/><Relationship Id="rId217" Type="http://schemas.openxmlformats.org/officeDocument/2006/relationships/customXml" Target="../ink/ink154.xml"/><Relationship Id="rId6" Type="http://schemas.openxmlformats.org/officeDocument/2006/relationships/customXml" Target="../ink/ink47.xml"/><Relationship Id="rId238" Type="http://schemas.openxmlformats.org/officeDocument/2006/relationships/image" Target="../media/image209.png"/><Relationship Id="rId259" Type="http://schemas.openxmlformats.org/officeDocument/2006/relationships/customXml" Target="../ink/ink175.xml"/><Relationship Id="rId23" Type="http://schemas.openxmlformats.org/officeDocument/2006/relationships/image" Target="../media/image103.png"/><Relationship Id="rId119" Type="http://schemas.openxmlformats.org/officeDocument/2006/relationships/image" Target="../media/image150.png"/><Relationship Id="rId270" Type="http://schemas.openxmlformats.org/officeDocument/2006/relationships/customXml" Target="../ink/ink181.xml"/><Relationship Id="rId44" Type="http://schemas.openxmlformats.org/officeDocument/2006/relationships/customXml" Target="../ink/ink66.xml"/><Relationship Id="rId65" Type="http://schemas.openxmlformats.org/officeDocument/2006/relationships/customXml" Target="../ink/ink77.xml"/><Relationship Id="rId86" Type="http://schemas.openxmlformats.org/officeDocument/2006/relationships/image" Target="../media/image134.png"/><Relationship Id="rId130" Type="http://schemas.openxmlformats.org/officeDocument/2006/relationships/customXml" Target="../ink/ink110.xml"/><Relationship Id="rId151" Type="http://schemas.openxmlformats.org/officeDocument/2006/relationships/customXml" Target="../ink/ink121.xml"/><Relationship Id="rId172" Type="http://schemas.openxmlformats.org/officeDocument/2006/relationships/image" Target="../media/image176.png"/><Relationship Id="rId193" Type="http://schemas.openxmlformats.org/officeDocument/2006/relationships/customXml" Target="../ink/ink142.xml"/><Relationship Id="rId207" Type="http://schemas.openxmlformats.org/officeDocument/2006/relationships/customXml" Target="../ink/ink149.xml"/><Relationship Id="rId228" Type="http://schemas.openxmlformats.org/officeDocument/2006/relationships/image" Target="../media/image204.png"/><Relationship Id="rId249" Type="http://schemas.openxmlformats.org/officeDocument/2006/relationships/customXml" Target="../ink/ink170.xml"/><Relationship Id="rId13" Type="http://schemas.openxmlformats.org/officeDocument/2006/relationships/image" Target="../media/image98.png"/><Relationship Id="rId109" Type="http://schemas.openxmlformats.org/officeDocument/2006/relationships/customXml" Target="../ink/ink99.xml"/><Relationship Id="rId260" Type="http://schemas.openxmlformats.org/officeDocument/2006/relationships/image" Target="../media/image220.png"/><Relationship Id="rId281" Type="http://schemas.openxmlformats.org/officeDocument/2006/relationships/image" Target="../media/image230.png"/><Relationship Id="rId34" Type="http://schemas.openxmlformats.org/officeDocument/2006/relationships/customXml" Target="../ink/ink61.xml"/><Relationship Id="rId55" Type="http://schemas.openxmlformats.org/officeDocument/2006/relationships/customXml" Target="../ink/ink72.xml"/><Relationship Id="rId76" Type="http://schemas.openxmlformats.org/officeDocument/2006/relationships/image" Target="../media/image129.png"/><Relationship Id="rId97" Type="http://schemas.openxmlformats.org/officeDocument/2006/relationships/customXml" Target="../ink/ink93.xml"/><Relationship Id="rId120" Type="http://schemas.openxmlformats.org/officeDocument/2006/relationships/customXml" Target="../ink/ink105.xml"/><Relationship Id="rId141" Type="http://schemas.openxmlformats.org/officeDocument/2006/relationships/image" Target="../media/image161.png"/><Relationship Id="rId7" Type="http://schemas.openxmlformats.org/officeDocument/2006/relationships/image" Target="../media/image95.png"/><Relationship Id="rId162" Type="http://schemas.openxmlformats.org/officeDocument/2006/relationships/image" Target="../media/image171.png"/><Relationship Id="rId183" Type="http://schemas.openxmlformats.org/officeDocument/2006/relationships/customXml" Target="../ink/ink137.xml"/><Relationship Id="rId218" Type="http://schemas.openxmlformats.org/officeDocument/2006/relationships/image" Target="../media/image199.png"/><Relationship Id="rId239" Type="http://schemas.openxmlformats.org/officeDocument/2006/relationships/customXml" Target="../ink/ink165.xml"/><Relationship Id="rId250" Type="http://schemas.openxmlformats.org/officeDocument/2006/relationships/image" Target="../media/image215.png"/><Relationship Id="rId271" Type="http://schemas.openxmlformats.org/officeDocument/2006/relationships/image" Target="../media/image225.png"/><Relationship Id="rId24" Type="http://schemas.openxmlformats.org/officeDocument/2006/relationships/customXml" Target="../ink/ink56.xml"/><Relationship Id="rId45" Type="http://schemas.openxmlformats.org/officeDocument/2006/relationships/customXml" Target="../ink/ink67.xml"/><Relationship Id="rId66" Type="http://schemas.openxmlformats.org/officeDocument/2006/relationships/image" Target="../media/image124.png"/><Relationship Id="rId87" Type="http://schemas.openxmlformats.org/officeDocument/2006/relationships/customXml" Target="../ink/ink88.xml"/><Relationship Id="rId110" Type="http://schemas.openxmlformats.org/officeDocument/2006/relationships/image" Target="../media/image146.png"/><Relationship Id="rId131" Type="http://schemas.openxmlformats.org/officeDocument/2006/relationships/image" Target="../media/image156.png"/><Relationship Id="rId152" Type="http://schemas.openxmlformats.org/officeDocument/2006/relationships/image" Target="../media/image166.png"/><Relationship Id="rId173" Type="http://schemas.openxmlformats.org/officeDocument/2006/relationships/customXml" Target="../ink/ink132.xml"/><Relationship Id="rId194" Type="http://schemas.openxmlformats.org/officeDocument/2006/relationships/image" Target="../media/image187.png"/><Relationship Id="rId208" Type="http://schemas.openxmlformats.org/officeDocument/2006/relationships/image" Target="../media/image194.png"/><Relationship Id="rId229" Type="http://schemas.openxmlformats.org/officeDocument/2006/relationships/customXml" Target="../ink/ink160.xml"/><Relationship Id="rId240" Type="http://schemas.openxmlformats.org/officeDocument/2006/relationships/image" Target="../media/image210.png"/><Relationship Id="rId261" Type="http://schemas.openxmlformats.org/officeDocument/2006/relationships/customXml" Target="../ink/ink176.xml"/><Relationship Id="rId14" Type="http://schemas.openxmlformats.org/officeDocument/2006/relationships/customXml" Target="../ink/ink51.xml"/><Relationship Id="rId35" Type="http://schemas.openxmlformats.org/officeDocument/2006/relationships/image" Target="../media/image109.png"/><Relationship Id="rId56" Type="http://schemas.openxmlformats.org/officeDocument/2006/relationships/image" Target="../media/image119.png"/><Relationship Id="rId77" Type="http://schemas.openxmlformats.org/officeDocument/2006/relationships/customXml" Target="../ink/ink83.xml"/><Relationship Id="rId100" Type="http://schemas.openxmlformats.org/officeDocument/2006/relationships/image" Target="../media/image141.png"/><Relationship Id="rId282" Type="http://schemas.openxmlformats.org/officeDocument/2006/relationships/customXml" Target="../ink/ink187.xml"/><Relationship Id="rId8" Type="http://schemas.openxmlformats.org/officeDocument/2006/relationships/customXml" Target="../ink/ink48.xml"/><Relationship Id="rId98" Type="http://schemas.openxmlformats.org/officeDocument/2006/relationships/image" Target="../media/image140.png"/><Relationship Id="rId121" Type="http://schemas.openxmlformats.org/officeDocument/2006/relationships/image" Target="../media/image151.png"/><Relationship Id="rId142" Type="http://schemas.openxmlformats.org/officeDocument/2006/relationships/customXml" Target="../ink/ink116.xml"/><Relationship Id="rId163" Type="http://schemas.openxmlformats.org/officeDocument/2006/relationships/customXml" Target="../ink/ink127.xml"/><Relationship Id="rId184" Type="http://schemas.openxmlformats.org/officeDocument/2006/relationships/image" Target="../media/image182.png"/><Relationship Id="rId219" Type="http://schemas.openxmlformats.org/officeDocument/2006/relationships/customXml" Target="../ink/ink155.xml"/><Relationship Id="rId230" Type="http://schemas.openxmlformats.org/officeDocument/2006/relationships/image" Target="../media/image205.png"/><Relationship Id="rId251" Type="http://schemas.openxmlformats.org/officeDocument/2006/relationships/customXml" Target="../ink/ink171.xml"/><Relationship Id="rId25" Type="http://schemas.openxmlformats.org/officeDocument/2006/relationships/image" Target="../media/image104.png"/><Relationship Id="rId46" Type="http://schemas.openxmlformats.org/officeDocument/2006/relationships/image" Target="../media/image114.png"/><Relationship Id="rId67" Type="http://schemas.openxmlformats.org/officeDocument/2006/relationships/customXml" Target="../ink/ink78.xml"/><Relationship Id="rId272" Type="http://schemas.openxmlformats.org/officeDocument/2006/relationships/customXml" Target="../ink/ink182.xml"/><Relationship Id="rId88" Type="http://schemas.openxmlformats.org/officeDocument/2006/relationships/image" Target="../media/image135.png"/><Relationship Id="rId111" Type="http://schemas.openxmlformats.org/officeDocument/2006/relationships/customXml" Target="../ink/ink100.xml"/><Relationship Id="rId132" Type="http://schemas.openxmlformats.org/officeDocument/2006/relationships/customXml" Target="../ink/ink111.xml"/><Relationship Id="rId153" Type="http://schemas.openxmlformats.org/officeDocument/2006/relationships/customXml" Target="../ink/ink122.xml"/><Relationship Id="rId174" Type="http://schemas.openxmlformats.org/officeDocument/2006/relationships/image" Target="../media/image177.png"/><Relationship Id="rId195" Type="http://schemas.openxmlformats.org/officeDocument/2006/relationships/customXml" Target="../ink/ink143.xml"/><Relationship Id="rId209" Type="http://schemas.openxmlformats.org/officeDocument/2006/relationships/customXml" Target="../ink/ink150.xml"/><Relationship Id="rId220" Type="http://schemas.openxmlformats.org/officeDocument/2006/relationships/image" Target="../media/image200.png"/><Relationship Id="rId241" Type="http://schemas.openxmlformats.org/officeDocument/2006/relationships/customXml" Target="../ink/ink166.xml"/><Relationship Id="rId15" Type="http://schemas.openxmlformats.org/officeDocument/2006/relationships/image" Target="../media/image99.png"/><Relationship Id="rId36" Type="http://schemas.openxmlformats.org/officeDocument/2006/relationships/customXml" Target="../ink/ink62.xml"/><Relationship Id="rId57" Type="http://schemas.openxmlformats.org/officeDocument/2006/relationships/customXml" Target="../ink/ink73.xml"/><Relationship Id="rId262" Type="http://schemas.openxmlformats.org/officeDocument/2006/relationships/image" Target="../media/image221.png"/><Relationship Id="rId283" Type="http://schemas.openxmlformats.org/officeDocument/2006/relationships/image" Target="../media/image231.png"/><Relationship Id="rId78" Type="http://schemas.openxmlformats.org/officeDocument/2006/relationships/image" Target="../media/image130.png"/><Relationship Id="rId99" Type="http://schemas.openxmlformats.org/officeDocument/2006/relationships/customXml" Target="../ink/ink94.xml"/><Relationship Id="rId101" Type="http://schemas.openxmlformats.org/officeDocument/2006/relationships/customXml" Target="../ink/ink95.xml"/><Relationship Id="rId122" Type="http://schemas.openxmlformats.org/officeDocument/2006/relationships/customXml" Target="../ink/ink106.xml"/><Relationship Id="rId143" Type="http://schemas.openxmlformats.org/officeDocument/2006/relationships/image" Target="../media/image162.png"/><Relationship Id="rId164" Type="http://schemas.openxmlformats.org/officeDocument/2006/relationships/image" Target="../media/image172.png"/><Relationship Id="rId185" Type="http://schemas.openxmlformats.org/officeDocument/2006/relationships/customXml" Target="../ink/ink138.xml"/><Relationship Id="rId9" Type="http://schemas.openxmlformats.org/officeDocument/2006/relationships/image" Target="../media/image96.png"/><Relationship Id="rId210" Type="http://schemas.openxmlformats.org/officeDocument/2006/relationships/image" Target="../media/image195.png"/><Relationship Id="rId26" Type="http://schemas.openxmlformats.org/officeDocument/2006/relationships/customXml" Target="../ink/ink57.xml"/><Relationship Id="rId231" Type="http://schemas.openxmlformats.org/officeDocument/2006/relationships/customXml" Target="../ink/ink161.xml"/><Relationship Id="rId252" Type="http://schemas.openxmlformats.org/officeDocument/2006/relationships/image" Target="../media/image216.png"/><Relationship Id="rId273" Type="http://schemas.openxmlformats.org/officeDocument/2006/relationships/image" Target="../media/image226.png"/><Relationship Id="rId47" Type="http://schemas.openxmlformats.org/officeDocument/2006/relationships/customXml" Target="../ink/ink68.xml"/><Relationship Id="rId68" Type="http://schemas.openxmlformats.org/officeDocument/2006/relationships/image" Target="../media/image125.png"/><Relationship Id="rId89" Type="http://schemas.openxmlformats.org/officeDocument/2006/relationships/customXml" Target="../ink/ink89.xml"/><Relationship Id="rId112" Type="http://schemas.openxmlformats.org/officeDocument/2006/relationships/image" Target="../media/image147.png"/><Relationship Id="rId133" Type="http://schemas.openxmlformats.org/officeDocument/2006/relationships/image" Target="../media/image157.png"/><Relationship Id="rId154" Type="http://schemas.openxmlformats.org/officeDocument/2006/relationships/image" Target="../media/image167.png"/><Relationship Id="rId175" Type="http://schemas.openxmlformats.org/officeDocument/2006/relationships/customXml" Target="../ink/ink133.xml"/><Relationship Id="rId196" Type="http://schemas.openxmlformats.org/officeDocument/2006/relationships/image" Target="../media/image188.png"/><Relationship Id="rId200" Type="http://schemas.openxmlformats.org/officeDocument/2006/relationships/image" Target="../media/image190.png"/><Relationship Id="rId16" Type="http://schemas.openxmlformats.org/officeDocument/2006/relationships/customXml" Target="../ink/ink52.xml"/><Relationship Id="rId221" Type="http://schemas.openxmlformats.org/officeDocument/2006/relationships/customXml" Target="../ink/ink156.xml"/><Relationship Id="rId242" Type="http://schemas.openxmlformats.org/officeDocument/2006/relationships/image" Target="../media/image211.png"/><Relationship Id="rId263" Type="http://schemas.openxmlformats.org/officeDocument/2006/relationships/customXml" Target="../ink/ink177.xml"/><Relationship Id="rId284" Type="http://schemas.openxmlformats.org/officeDocument/2006/relationships/customXml" Target="../ink/ink188.xml"/><Relationship Id="rId37" Type="http://schemas.openxmlformats.org/officeDocument/2006/relationships/image" Target="../media/image110.png"/><Relationship Id="rId58" Type="http://schemas.openxmlformats.org/officeDocument/2006/relationships/image" Target="../media/image120.png"/><Relationship Id="rId79" Type="http://schemas.openxmlformats.org/officeDocument/2006/relationships/customXml" Target="../ink/ink84.xml"/><Relationship Id="rId102" Type="http://schemas.openxmlformats.org/officeDocument/2006/relationships/image" Target="../media/image142.png"/><Relationship Id="rId123" Type="http://schemas.openxmlformats.org/officeDocument/2006/relationships/image" Target="../media/image152.png"/><Relationship Id="rId144" Type="http://schemas.openxmlformats.org/officeDocument/2006/relationships/customXml" Target="../ink/ink117.xml"/><Relationship Id="rId90" Type="http://schemas.openxmlformats.org/officeDocument/2006/relationships/image" Target="../media/image136.png"/><Relationship Id="rId165" Type="http://schemas.openxmlformats.org/officeDocument/2006/relationships/customXml" Target="../ink/ink128.xml"/><Relationship Id="rId186" Type="http://schemas.openxmlformats.org/officeDocument/2006/relationships/image" Target="../media/image183.png"/><Relationship Id="rId211" Type="http://schemas.openxmlformats.org/officeDocument/2006/relationships/customXml" Target="../ink/ink151.xml"/><Relationship Id="rId232" Type="http://schemas.openxmlformats.org/officeDocument/2006/relationships/image" Target="../media/image206.png"/><Relationship Id="rId253" Type="http://schemas.openxmlformats.org/officeDocument/2006/relationships/customXml" Target="../ink/ink172.xml"/><Relationship Id="rId274" Type="http://schemas.openxmlformats.org/officeDocument/2006/relationships/customXml" Target="../ink/ink183.xml"/><Relationship Id="rId27" Type="http://schemas.openxmlformats.org/officeDocument/2006/relationships/image" Target="../media/image105.png"/><Relationship Id="rId48" Type="http://schemas.openxmlformats.org/officeDocument/2006/relationships/image" Target="../media/image115.png"/><Relationship Id="rId69" Type="http://schemas.openxmlformats.org/officeDocument/2006/relationships/customXml" Target="../ink/ink79.xml"/><Relationship Id="rId113" Type="http://schemas.openxmlformats.org/officeDocument/2006/relationships/customXml" Target="../ink/ink101.xml"/><Relationship Id="rId134" Type="http://schemas.openxmlformats.org/officeDocument/2006/relationships/customXml" Target="../ink/ink112.xml"/><Relationship Id="rId80" Type="http://schemas.openxmlformats.org/officeDocument/2006/relationships/image" Target="../media/image131.png"/><Relationship Id="rId155" Type="http://schemas.openxmlformats.org/officeDocument/2006/relationships/customXml" Target="../ink/ink123.xml"/><Relationship Id="rId176" Type="http://schemas.openxmlformats.org/officeDocument/2006/relationships/image" Target="../media/image178.png"/><Relationship Id="rId197" Type="http://schemas.openxmlformats.org/officeDocument/2006/relationships/customXml" Target="../ink/ink144.xml"/><Relationship Id="rId201" Type="http://schemas.openxmlformats.org/officeDocument/2006/relationships/customXml" Target="../ink/ink146.xml"/><Relationship Id="rId222" Type="http://schemas.openxmlformats.org/officeDocument/2006/relationships/image" Target="../media/image201.png"/><Relationship Id="rId243" Type="http://schemas.openxmlformats.org/officeDocument/2006/relationships/customXml" Target="../ink/ink167.xml"/><Relationship Id="rId264" Type="http://schemas.openxmlformats.org/officeDocument/2006/relationships/customXml" Target="../ink/ink178.xml"/><Relationship Id="rId285" Type="http://schemas.openxmlformats.org/officeDocument/2006/relationships/image" Target="../media/image232.png"/><Relationship Id="rId17" Type="http://schemas.openxmlformats.org/officeDocument/2006/relationships/image" Target="../media/image100.png"/><Relationship Id="rId38" Type="http://schemas.openxmlformats.org/officeDocument/2006/relationships/customXml" Target="../ink/ink63.xml"/><Relationship Id="rId59" Type="http://schemas.openxmlformats.org/officeDocument/2006/relationships/customXml" Target="../ink/ink74.xml"/><Relationship Id="rId103" Type="http://schemas.openxmlformats.org/officeDocument/2006/relationships/customXml" Target="../ink/ink96.xml"/><Relationship Id="rId124" Type="http://schemas.openxmlformats.org/officeDocument/2006/relationships/customXml" Target="../ink/ink107.xml"/><Relationship Id="rId70" Type="http://schemas.openxmlformats.org/officeDocument/2006/relationships/image" Target="../media/image126.png"/><Relationship Id="rId91" Type="http://schemas.openxmlformats.org/officeDocument/2006/relationships/customXml" Target="../ink/ink90.xml"/><Relationship Id="rId145" Type="http://schemas.openxmlformats.org/officeDocument/2006/relationships/image" Target="../media/image163.png"/><Relationship Id="rId166" Type="http://schemas.openxmlformats.org/officeDocument/2006/relationships/image" Target="../media/image173.png"/><Relationship Id="rId187" Type="http://schemas.openxmlformats.org/officeDocument/2006/relationships/customXml" Target="../ink/ink13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96.png"/><Relationship Id="rId233" Type="http://schemas.openxmlformats.org/officeDocument/2006/relationships/customXml" Target="../ink/ink162.xml"/><Relationship Id="rId254" Type="http://schemas.openxmlformats.org/officeDocument/2006/relationships/image" Target="../media/image217.png"/><Relationship Id="rId28" Type="http://schemas.openxmlformats.org/officeDocument/2006/relationships/customXml" Target="../ink/ink58.xml"/><Relationship Id="rId49" Type="http://schemas.openxmlformats.org/officeDocument/2006/relationships/customXml" Target="../ink/ink69.xml"/><Relationship Id="rId114" Type="http://schemas.openxmlformats.org/officeDocument/2006/relationships/image" Target="../media/image148.png"/><Relationship Id="rId275" Type="http://schemas.openxmlformats.org/officeDocument/2006/relationships/image" Target="../media/image227.png"/><Relationship Id="rId60" Type="http://schemas.openxmlformats.org/officeDocument/2006/relationships/image" Target="../media/image121.png"/><Relationship Id="rId81" Type="http://schemas.openxmlformats.org/officeDocument/2006/relationships/customXml" Target="../ink/ink85.xml"/><Relationship Id="rId135" Type="http://schemas.openxmlformats.org/officeDocument/2006/relationships/image" Target="../media/image158.png"/><Relationship Id="rId156" Type="http://schemas.openxmlformats.org/officeDocument/2006/relationships/image" Target="../media/image168.png"/><Relationship Id="rId177" Type="http://schemas.openxmlformats.org/officeDocument/2006/relationships/customXml" Target="../ink/ink134.xml"/><Relationship Id="rId198" Type="http://schemas.openxmlformats.org/officeDocument/2006/relationships/image" Target="../media/image189.png"/><Relationship Id="rId202" Type="http://schemas.openxmlformats.org/officeDocument/2006/relationships/image" Target="../media/image191.png"/><Relationship Id="rId223" Type="http://schemas.openxmlformats.org/officeDocument/2006/relationships/customXml" Target="../ink/ink157.xml"/><Relationship Id="rId244" Type="http://schemas.openxmlformats.org/officeDocument/2006/relationships/image" Target="../media/image212.png"/><Relationship Id="rId18" Type="http://schemas.openxmlformats.org/officeDocument/2006/relationships/customXml" Target="../ink/ink53.xml"/><Relationship Id="rId39" Type="http://schemas.openxmlformats.org/officeDocument/2006/relationships/image" Target="../media/image111.png"/><Relationship Id="rId265" Type="http://schemas.openxmlformats.org/officeDocument/2006/relationships/image" Target="../media/image222.png"/><Relationship Id="rId50" Type="http://schemas.openxmlformats.org/officeDocument/2006/relationships/image" Target="../media/image116.png"/><Relationship Id="rId104" Type="http://schemas.openxmlformats.org/officeDocument/2006/relationships/image" Target="../media/image143.png"/><Relationship Id="rId125" Type="http://schemas.openxmlformats.org/officeDocument/2006/relationships/image" Target="../media/image153.png"/><Relationship Id="rId146" Type="http://schemas.openxmlformats.org/officeDocument/2006/relationships/customXml" Target="../ink/ink118.xml"/><Relationship Id="rId167" Type="http://schemas.openxmlformats.org/officeDocument/2006/relationships/customXml" Target="../ink/ink129.xml"/><Relationship Id="rId188" Type="http://schemas.openxmlformats.org/officeDocument/2006/relationships/image" Target="../media/image184.png"/><Relationship Id="rId71" Type="http://schemas.openxmlformats.org/officeDocument/2006/relationships/customXml" Target="../ink/ink80.xml"/><Relationship Id="rId92" Type="http://schemas.openxmlformats.org/officeDocument/2006/relationships/image" Target="../media/image137.png"/><Relationship Id="rId213" Type="http://schemas.openxmlformats.org/officeDocument/2006/relationships/customXml" Target="../ink/ink152.xml"/><Relationship Id="rId234" Type="http://schemas.openxmlformats.org/officeDocument/2006/relationships/image" Target="../media/image207.png"/><Relationship Id="rId2" Type="http://schemas.openxmlformats.org/officeDocument/2006/relationships/customXml" Target="../ink/ink45.xml"/><Relationship Id="rId29" Type="http://schemas.openxmlformats.org/officeDocument/2006/relationships/image" Target="../media/image106.png"/><Relationship Id="rId255" Type="http://schemas.openxmlformats.org/officeDocument/2006/relationships/customXml" Target="../ink/ink173.xml"/><Relationship Id="rId276" Type="http://schemas.openxmlformats.org/officeDocument/2006/relationships/customXml" Target="../ink/ink184.xml"/><Relationship Id="rId40" Type="http://schemas.openxmlformats.org/officeDocument/2006/relationships/customXml" Target="../ink/ink64.xml"/><Relationship Id="rId115" Type="http://schemas.openxmlformats.org/officeDocument/2006/relationships/customXml" Target="../ink/ink102.xml"/><Relationship Id="rId136" Type="http://schemas.openxmlformats.org/officeDocument/2006/relationships/customXml" Target="../ink/ink113.xml"/><Relationship Id="rId157" Type="http://schemas.openxmlformats.org/officeDocument/2006/relationships/customXml" Target="../ink/ink124.xml"/><Relationship Id="rId178" Type="http://schemas.openxmlformats.org/officeDocument/2006/relationships/image" Target="../media/image179.png"/><Relationship Id="rId61" Type="http://schemas.openxmlformats.org/officeDocument/2006/relationships/customXml" Target="../ink/ink75.xml"/><Relationship Id="rId82" Type="http://schemas.openxmlformats.org/officeDocument/2006/relationships/image" Target="../media/image132.png"/><Relationship Id="rId199" Type="http://schemas.openxmlformats.org/officeDocument/2006/relationships/customXml" Target="../ink/ink145.xml"/><Relationship Id="rId203" Type="http://schemas.openxmlformats.org/officeDocument/2006/relationships/customXml" Target="../ink/ink147.xml"/><Relationship Id="rId19" Type="http://schemas.openxmlformats.org/officeDocument/2006/relationships/image" Target="../media/image101.png"/><Relationship Id="rId224" Type="http://schemas.openxmlformats.org/officeDocument/2006/relationships/image" Target="../media/image202.png"/><Relationship Id="rId245" Type="http://schemas.openxmlformats.org/officeDocument/2006/relationships/customXml" Target="../ink/ink168.xml"/><Relationship Id="rId266" Type="http://schemas.openxmlformats.org/officeDocument/2006/relationships/customXml" Target="../ink/ink179.xml"/><Relationship Id="rId30" Type="http://schemas.openxmlformats.org/officeDocument/2006/relationships/customXml" Target="../ink/ink59.xml"/><Relationship Id="rId105" Type="http://schemas.openxmlformats.org/officeDocument/2006/relationships/customXml" Target="../ink/ink97.xml"/><Relationship Id="rId126" Type="http://schemas.openxmlformats.org/officeDocument/2006/relationships/customXml" Target="../ink/ink108.xml"/><Relationship Id="rId147" Type="http://schemas.openxmlformats.org/officeDocument/2006/relationships/customXml" Target="../ink/ink119.xml"/><Relationship Id="rId168" Type="http://schemas.openxmlformats.org/officeDocument/2006/relationships/image" Target="../media/image174.png"/><Relationship Id="rId51" Type="http://schemas.openxmlformats.org/officeDocument/2006/relationships/customXml" Target="../ink/ink70.xml"/><Relationship Id="rId72" Type="http://schemas.openxmlformats.org/officeDocument/2006/relationships/image" Target="../media/image127.png"/><Relationship Id="rId93" Type="http://schemas.openxmlformats.org/officeDocument/2006/relationships/customXml" Target="../ink/ink91.xml"/><Relationship Id="rId189" Type="http://schemas.openxmlformats.org/officeDocument/2006/relationships/customXml" Target="../ink/ink140.xml"/><Relationship Id="rId3" Type="http://schemas.openxmlformats.org/officeDocument/2006/relationships/image" Target="../media/image93.png"/><Relationship Id="rId214" Type="http://schemas.openxmlformats.org/officeDocument/2006/relationships/image" Target="../media/image197.png"/><Relationship Id="rId235" Type="http://schemas.openxmlformats.org/officeDocument/2006/relationships/customXml" Target="../ink/ink163.xml"/><Relationship Id="rId256" Type="http://schemas.openxmlformats.org/officeDocument/2006/relationships/image" Target="../media/image218.png"/><Relationship Id="rId277" Type="http://schemas.openxmlformats.org/officeDocument/2006/relationships/image" Target="../media/image228.png"/><Relationship Id="rId116" Type="http://schemas.openxmlformats.org/officeDocument/2006/relationships/customXml" Target="../ink/ink103.xml"/><Relationship Id="rId137" Type="http://schemas.openxmlformats.org/officeDocument/2006/relationships/image" Target="../media/image159.png"/><Relationship Id="rId158" Type="http://schemas.openxmlformats.org/officeDocument/2006/relationships/image" Target="../media/image169.png"/><Relationship Id="rId20" Type="http://schemas.openxmlformats.org/officeDocument/2006/relationships/customXml" Target="../ink/ink54.xml"/><Relationship Id="rId41" Type="http://schemas.openxmlformats.org/officeDocument/2006/relationships/image" Target="../media/image112.png"/><Relationship Id="rId62" Type="http://schemas.openxmlformats.org/officeDocument/2006/relationships/image" Target="../media/image122.png"/><Relationship Id="rId83" Type="http://schemas.openxmlformats.org/officeDocument/2006/relationships/customXml" Target="../ink/ink86.xml"/><Relationship Id="rId179" Type="http://schemas.openxmlformats.org/officeDocument/2006/relationships/customXml" Target="../ink/ink135.xml"/><Relationship Id="rId190" Type="http://schemas.openxmlformats.org/officeDocument/2006/relationships/image" Target="../media/image185.png"/><Relationship Id="rId204" Type="http://schemas.openxmlformats.org/officeDocument/2006/relationships/image" Target="../media/image192.png"/><Relationship Id="rId225" Type="http://schemas.openxmlformats.org/officeDocument/2006/relationships/customXml" Target="../ink/ink158.xml"/><Relationship Id="rId246" Type="http://schemas.openxmlformats.org/officeDocument/2006/relationships/image" Target="../media/image213.png"/><Relationship Id="rId267" Type="http://schemas.openxmlformats.org/officeDocument/2006/relationships/image" Target="../media/image223.png"/><Relationship Id="rId106" Type="http://schemas.openxmlformats.org/officeDocument/2006/relationships/image" Target="../media/image144.png"/><Relationship Id="rId127" Type="http://schemas.openxmlformats.org/officeDocument/2006/relationships/image" Target="../media/image154.png"/><Relationship Id="rId10" Type="http://schemas.openxmlformats.org/officeDocument/2006/relationships/customXml" Target="../ink/ink49.xml"/><Relationship Id="rId31" Type="http://schemas.openxmlformats.org/officeDocument/2006/relationships/image" Target="../media/image107.png"/><Relationship Id="rId52" Type="http://schemas.openxmlformats.org/officeDocument/2006/relationships/image" Target="../media/image117.png"/><Relationship Id="rId73" Type="http://schemas.openxmlformats.org/officeDocument/2006/relationships/customXml" Target="../ink/ink81.xml"/><Relationship Id="rId94" Type="http://schemas.openxmlformats.org/officeDocument/2006/relationships/image" Target="../media/image138.png"/><Relationship Id="rId148" Type="http://schemas.openxmlformats.org/officeDocument/2006/relationships/image" Target="../media/image164.png"/><Relationship Id="rId169" Type="http://schemas.openxmlformats.org/officeDocument/2006/relationships/customXml" Target="../ink/ink130.xml"/><Relationship Id="rId4" Type="http://schemas.openxmlformats.org/officeDocument/2006/relationships/customXml" Target="../ink/ink46.xml"/><Relationship Id="rId180" Type="http://schemas.openxmlformats.org/officeDocument/2006/relationships/image" Target="../media/image180.png"/><Relationship Id="rId215" Type="http://schemas.openxmlformats.org/officeDocument/2006/relationships/customXml" Target="../ink/ink153.xml"/><Relationship Id="rId236" Type="http://schemas.openxmlformats.org/officeDocument/2006/relationships/image" Target="../media/image208.png"/><Relationship Id="rId257" Type="http://schemas.openxmlformats.org/officeDocument/2006/relationships/customXml" Target="../ink/ink174.xml"/><Relationship Id="rId278" Type="http://schemas.openxmlformats.org/officeDocument/2006/relationships/customXml" Target="../ink/ink185.xml"/><Relationship Id="rId42" Type="http://schemas.openxmlformats.org/officeDocument/2006/relationships/customXml" Target="../ink/ink65.xml"/><Relationship Id="rId84" Type="http://schemas.openxmlformats.org/officeDocument/2006/relationships/image" Target="../media/image133.png"/><Relationship Id="rId138" Type="http://schemas.openxmlformats.org/officeDocument/2006/relationships/customXml" Target="../ink/ink114.xml"/><Relationship Id="rId191" Type="http://schemas.openxmlformats.org/officeDocument/2006/relationships/customXml" Target="../ink/ink141.xml"/><Relationship Id="rId205" Type="http://schemas.openxmlformats.org/officeDocument/2006/relationships/customXml" Target="../ink/ink148.xml"/><Relationship Id="rId247" Type="http://schemas.openxmlformats.org/officeDocument/2006/relationships/customXml" Target="../ink/ink169.xml"/><Relationship Id="rId107" Type="http://schemas.openxmlformats.org/officeDocument/2006/relationships/customXml" Target="../ink/ink98.xml"/><Relationship Id="rId11" Type="http://schemas.openxmlformats.org/officeDocument/2006/relationships/image" Target="../media/image97.png"/><Relationship Id="rId53" Type="http://schemas.openxmlformats.org/officeDocument/2006/relationships/customXml" Target="../ink/ink71.xml"/><Relationship Id="rId149" Type="http://schemas.openxmlformats.org/officeDocument/2006/relationships/customXml" Target="../ink/ink120.xml"/><Relationship Id="rId95" Type="http://schemas.openxmlformats.org/officeDocument/2006/relationships/customXml" Target="../ink/ink92.xml"/><Relationship Id="rId160" Type="http://schemas.openxmlformats.org/officeDocument/2006/relationships/image" Target="../media/image170.png"/><Relationship Id="rId216" Type="http://schemas.openxmlformats.org/officeDocument/2006/relationships/image" Target="../media/image198.png"/><Relationship Id="rId258" Type="http://schemas.openxmlformats.org/officeDocument/2006/relationships/image" Target="../media/image219.png"/><Relationship Id="rId22" Type="http://schemas.openxmlformats.org/officeDocument/2006/relationships/customXml" Target="../ink/ink55.xml"/><Relationship Id="rId64" Type="http://schemas.openxmlformats.org/officeDocument/2006/relationships/image" Target="../media/image123.png"/><Relationship Id="rId118" Type="http://schemas.openxmlformats.org/officeDocument/2006/relationships/customXml" Target="../ink/ink10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2.xml"/><Relationship Id="rId3" Type="http://schemas.openxmlformats.org/officeDocument/2006/relationships/image" Target="../media/image233.png"/><Relationship Id="rId7" Type="http://schemas.openxmlformats.org/officeDocument/2006/relationships/image" Target="../media/image235.png"/><Relationship Id="rId2" Type="http://schemas.openxmlformats.org/officeDocument/2006/relationships/customXml" Target="../ink/ink1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1.xml"/><Relationship Id="rId5" Type="http://schemas.openxmlformats.org/officeDocument/2006/relationships/image" Target="../media/image234.png"/><Relationship Id="rId4" Type="http://schemas.openxmlformats.org/officeDocument/2006/relationships/customXml" Target="../ink/ink190.xml"/><Relationship Id="rId9" Type="http://schemas.openxmlformats.org/officeDocument/2006/relationships/image" Target="../media/image2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act.org/" TargetMode="External"/><Relationship Id="rId2" Type="http://schemas.openxmlformats.org/officeDocument/2006/relationships/hyperlink" Target="https://www.phil.uu.nl/datastructuren/10-11/knuth_big_omicr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1.xml"/><Relationship Id="rId21" Type="http://schemas.openxmlformats.org/officeDocument/2006/relationships/customXml" Target="../ink/ink202.xml"/><Relationship Id="rId42" Type="http://schemas.openxmlformats.org/officeDocument/2006/relationships/image" Target="../media/image261.png"/><Relationship Id="rId63" Type="http://schemas.openxmlformats.org/officeDocument/2006/relationships/customXml" Target="../ink/ink223.xml"/><Relationship Id="rId84" Type="http://schemas.openxmlformats.org/officeDocument/2006/relationships/customXml" Target="../ink/ink234.xml"/><Relationship Id="rId138" Type="http://schemas.openxmlformats.org/officeDocument/2006/relationships/customXml" Target="../ink/ink262.xml"/><Relationship Id="rId159" Type="http://schemas.openxmlformats.org/officeDocument/2006/relationships/image" Target="../media/image318.png"/><Relationship Id="rId170" Type="http://schemas.openxmlformats.org/officeDocument/2006/relationships/customXml" Target="../ink/ink278.xml"/><Relationship Id="rId191" Type="http://schemas.openxmlformats.org/officeDocument/2006/relationships/image" Target="../media/image334.png"/><Relationship Id="rId107" Type="http://schemas.openxmlformats.org/officeDocument/2006/relationships/customXml" Target="../ink/ink246.xml"/><Relationship Id="rId11" Type="http://schemas.openxmlformats.org/officeDocument/2006/relationships/customXml" Target="../ink/ink197.xml"/><Relationship Id="rId32" Type="http://schemas.openxmlformats.org/officeDocument/2006/relationships/image" Target="../media/image257.png"/><Relationship Id="rId53" Type="http://schemas.openxmlformats.org/officeDocument/2006/relationships/customXml" Target="../ink/ink218.xml"/><Relationship Id="rId74" Type="http://schemas.openxmlformats.org/officeDocument/2006/relationships/customXml" Target="../ink/ink229.xml"/><Relationship Id="rId128" Type="http://schemas.openxmlformats.org/officeDocument/2006/relationships/customXml" Target="../ink/ink257.xml"/><Relationship Id="rId149" Type="http://schemas.openxmlformats.org/officeDocument/2006/relationships/image" Target="../media/image313.png"/><Relationship Id="rId5" Type="http://schemas.openxmlformats.org/officeDocument/2006/relationships/customXml" Target="../ink/ink194.xml"/><Relationship Id="rId95" Type="http://schemas.openxmlformats.org/officeDocument/2006/relationships/customXml" Target="../ink/ink240.xml"/><Relationship Id="rId160" Type="http://schemas.openxmlformats.org/officeDocument/2006/relationships/customXml" Target="../ink/ink273.xml"/><Relationship Id="rId181" Type="http://schemas.openxmlformats.org/officeDocument/2006/relationships/image" Target="../media/image329.png"/><Relationship Id="rId22" Type="http://schemas.openxmlformats.org/officeDocument/2006/relationships/image" Target="../media/image252.png"/><Relationship Id="rId43" Type="http://schemas.openxmlformats.org/officeDocument/2006/relationships/customXml" Target="../ink/ink213.xml"/><Relationship Id="rId64" Type="http://schemas.openxmlformats.org/officeDocument/2006/relationships/image" Target="../media/image272.png"/><Relationship Id="rId118" Type="http://schemas.openxmlformats.org/officeDocument/2006/relationships/image" Target="../media/image298.png"/><Relationship Id="rId139" Type="http://schemas.openxmlformats.org/officeDocument/2006/relationships/image" Target="../media/image308.png"/><Relationship Id="rId85" Type="http://schemas.openxmlformats.org/officeDocument/2006/relationships/customXml" Target="../ink/ink235.xml"/><Relationship Id="rId150" Type="http://schemas.openxmlformats.org/officeDocument/2006/relationships/customXml" Target="../ink/ink268.xml"/><Relationship Id="rId171" Type="http://schemas.openxmlformats.org/officeDocument/2006/relationships/image" Target="../media/image324.png"/><Relationship Id="rId192" Type="http://schemas.openxmlformats.org/officeDocument/2006/relationships/customXml" Target="../ink/ink289.xml"/><Relationship Id="rId12" Type="http://schemas.openxmlformats.org/officeDocument/2006/relationships/image" Target="../media/image247.png"/><Relationship Id="rId33" Type="http://schemas.openxmlformats.org/officeDocument/2006/relationships/customXml" Target="../ink/ink208.xml"/><Relationship Id="rId108" Type="http://schemas.openxmlformats.org/officeDocument/2006/relationships/image" Target="../media/image293.png"/><Relationship Id="rId129" Type="http://schemas.openxmlformats.org/officeDocument/2006/relationships/image" Target="../media/image303.png"/><Relationship Id="rId54" Type="http://schemas.openxmlformats.org/officeDocument/2006/relationships/image" Target="../media/image267.png"/><Relationship Id="rId75" Type="http://schemas.openxmlformats.org/officeDocument/2006/relationships/image" Target="../media/image277.png"/><Relationship Id="rId96" Type="http://schemas.openxmlformats.org/officeDocument/2006/relationships/image" Target="../media/image287.png"/><Relationship Id="rId140" Type="http://schemas.openxmlformats.org/officeDocument/2006/relationships/customXml" Target="../ink/ink263.xml"/><Relationship Id="rId161" Type="http://schemas.openxmlformats.org/officeDocument/2006/relationships/image" Target="../media/image319.png"/><Relationship Id="rId182" Type="http://schemas.openxmlformats.org/officeDocument/2006/relationships/customXml" Target="../ink/ink284.xml"/><Relationship Id="rId6" Type="http://schemas.openxmlformats.org/officeDocument/2006/relationships/image" Target="../media/image244.png"/><Relationship Id="rId23" Type="http://schemas.openxmlformats.org/officeDocument/2006/relationships/customXml" Target="../ink/ink203.xml"/><Relationship Id="rId119" Type="http://schemas.openxmlformats.org/officeDocument/2006/relationships/customXml" Target="../ink/ink252.xml"/><Relationship Id="rId44" Type="http://schemas.openxmlformats.org/officeDocument/2006/relationships/image" Target="../media/image262.png"/><Relationship Id="rId65" Type="http://schemas.openxmlformats.org/officeDocument/2006/relationships/customXml" Target="../ink/ink224.xml"/><Relationship Id="rId86" Type="http://schemas.openxmlformats.org/officeDocument/2006/relationships/image" Target="../media/image282.png"/><Relationship Id="rId130" Type="http://schemas.openxmlformats.org/officeDocument/2006/relationships/customXml" Target="../ink/ink258.xml"/><Relationship Id="rId151" Type="http://schemas.openxmlformats.org/officeDocument/2006/relationships/image" Target="../media/image314.png"/><Relationship Id="rId172" Type="http://schemas.openxmlformats.org/officeDocument/2006/relationships/customXml" Target="../ink/ink279.xml"/><Relationship Id="rId13" Type="http://schemas.openxmlformats.org/officeDocument/2006/relationships/customXml" Target="../ink/ink198.xml"/><Relationship Id="rId18" Type="http://schemas.openxmlformats.org/officeDocument/2006/relationships/image" Target="../media/image250.png"/><Relationship Id="rId39" Type="http://schemas.openxmlformats.org/officeDocument/2006/relationships/customXml" Target="../ink/ink211.xml"/><Relationship Id="rId109" Type="http://schemas.openxmlformats.org/officeDocument/2006/relationships/customXml" Target="../ink/ink247.xml"/><Relationship Id="rId34" Type="http://schemas.openxmlformats.org/officeDocument/2006/relationships/image" Target="../media/image258.png"/><Relationship Id="rId50" Type="http://schemas.openxmlformats.org/officeDocument/2006/relationships/image" Target="../media/image265.png"/><Relationship Id="rId55" Type="http://schemas.openxmlformats.org/officeDocument/2006/relationships/customXml" Target="../ink/ink219.xml"/><Relationship Id="rId76" Type="http://schemas.openxmlformats.org/officeDocument/2006/relationships/customXml" Target="../ink/ink230.xml"/><Relationship Id="rId97" Type="http://schemas.openxmlformats.org/officeDocument/2006/relationships/customXml" Target="../ink/ink241.xml"/><Relationship Id="rId104" Type="http://schemas.openxmlformats.org/officeDocument/2006/relationships/image" Target="../media/image291.png"/><Relationship Id="rId120" Type="http://schemas.openxmlformats.org/officeDocument/2006/relationships/image" Target="../media/image299.png"/><Relationship Id="rId125" Type="http://schemas.openxmlformats.org/officeDocument/2006/relationships/image" Target="../media/image301.png"/><Relationship Id="rId141" Type="http://schemas.openxmlformats.org/officeDocument/2006/relationships/image" Target="../media/image309.png"/><Relationship Id="rId146" Type="http://schemas.openxmlformats.org/officeDocument/2006/relationships/customXml" Target="../ink/ink266.xml"/><Relationship Id="rId167" Type="http://schemas.openxmlformats.org/officeDocument/2006/relationships/image" Target="../media/image322.png"/><Relationship Id="rId188" Type="http://schemas.openxmlformats.org/officeDocument/2006/relationships/customXml" Target="../ink/ink287.xml"/><Relationship Id="rId7" Type="http://schemas.openxmlformats.org/officeDocument/2006/relationships/customXml" Target="../ink/ink195.xml"/><Relationship Id="rId71" Type="http://schemas.openxmlformats.org/officeDocument/2006/relationships/image" Target="../media/image275.png"/><Relationship Id="rId92" Type="http://schemas.openxmlformats.org/officeDocument/2006/relationships/image" Target="../media/image285.png"/><Relationship Id="rId162" Type="http://schemas.openxmlformats.org/officeDocument/2006/relationships/customXml" Target="../ink/ink274.xml"/><Relationship Id="rId183" Type="http://schemas.openxmlformats.org/officeDocument/2006/relationships/image" Target="../media/image330.png"/><Relationship Id="rId2" Type="http://schemas.openxmlformats.org/officeDocument/2006/relationships/image" Target="../media/image242.png"/><Relationship Id="rId29" Type="http://schemas.openxmlformats.org/officeDocument/2006/relationships/customXml" Target="../ink/ink206.xml"/><Relationship Id="rId24" Type="http://schemas.openxmlformats.org/officeDocument/2006/relationships/image" Target="../media/image253.png"/><Relationship Id="rId40" Type="http://schemas.openxmlformats.org/officeDocument/2006/relationships/image" Target="../media/image260.png"/><Relationship Id="rId45" Type="http://schemas.openxmlformats.org/officeDocument/2006/relationships/customXml" Target="../ink/ink214.xml"/><Relationship Id="rId66" Type="http://schemas.openxmlformats.org/officeDocument/2006/relationships/image" Target="../media/image273.png"/><Relationship Id="rId87" Type="http://schemas.openxmlformats.org/officeDocument/2006/relationships/customXml" Target="../ink/ink236.xml"/><Relationship Id="rId110" Type="http://schemas.openxmlformats.org/officeDocument/2006/relationships/image" Target="../media/image294.png"/><Relationship Id="rId115" Type="http://schemas.openxmlformats.org/officeDocument/2006/relationships/customXml" Target="../ink/ink250.xml"/><Relationship Id="rId131" Type="http://schemas.openxmlformats.org/officeDocument/2006/relationships/image" Target="../media/image304.png"/><Relationship Id="rId136" Type="http://schemas.openxmlformats.org/officeDocument/2006/relationships/customXml" Target="../ink/ink261.xml"/><Relationship Id="rId157" Type="http://schemas.openxmlformats.org/officeDocument/2006/relationships/image" Target="../media/image317.png"/><Relationship Id="rId178" Type="http://schemas.openxmlformats.org/officeDocument/2006/relationships/customXml" Target="../ink/ink282.xml"/><Relationship Id="rId61" Type="http://schemas.openxmlformats.org/officeDocument/2006/relationships/customXml" Target="../ink/ink222.xml"/><Relationship Id="rId82" Type="http://schemas.openxmlformats.org/officeDocument/2006/relationships/customXml" Target="../ink/ink233.xml"/><Relationship Id="rId152" Type="http://schemas.openxmlformats.org/officeDocument/2006/relationships/customXml" Target="../ink/ink269.xml"/><Relationship Id="rId173" Type="http://schemas.openxmlformats.org/officeDocument/2006/relationships/image" Target="../media/image325.png"/><Relationship Id="rId19" Type="http://schemas.openxmlformats.org/officeDocument/2006/relationships/customXml" Target="../ink/ink201.xml"/><Relationship Id="rId14" Type="http://schemas.openxmlformats.org/officeDocument/2006/relationships/image" Target="../media/image248.png"/><Relationship Id="rId30" Type="http://schemas.openxmlformats.org/officeDocument/2006/relationships/image" Target="../media/image256.png"/><Relationship Id="rId35" Type="http://schemas.openxmlformats.org/officeDocument/2006/relationships/customXml" Target="../ink/ink209.xml"/><Relationship Id="rId56" Type="http://schemas.openxmlformats.org/officeDocument/2006/relationships/image" Target="../media/image268.png"/><Relationship Id="rId77" Type="http://schemas.openxmlformats.org/officeDocument/2006/relationships/image" Target="../media/image278.png"/><Relationship Id="rId100" Type="http://schemas.openxmlformats.org/officeDocument/2006/relationships/image" Target="../media/image289.png"/><Relationship Id="rId105" Type="http://schemas.openxmlformats.org/officeDocument/2006/relationships/customXml" Target="../ink/ink245.xml"/><Relationship Id="rId126" Type="http://schemas.openxmlformats.org/officeDocument/2006/relationships/customXml" Target="../ink/ink256.xml"/><Relationship Id="rId147" Type="http://schemas.openxmlformats.org/officeDocument/2006/relationships/image" Target="../media/image312.png"/><Relationship Id="rId168" Type="http://schemas.openxmlformats.org/officeDocument/2006/relationships/customXml" Target="../ink/ink277.xml"/><Relationship Id="rId8" Type="http://schemas.openxmlformats.org/officeDocument/2006/relationships/image" Target="../media/image245.png"/><Relationship Id="rId51" Type="http://schemas.openxmlformats.org/officeDocument/2006/relationships/customXml" Target="../ink/ink217.xml"/><Relationship Id="rId72" Type="http://schemas.openxmlformats.org/officeDocument/2006/relationships/customXml" Target="../ink/ink228.xml"/><Relationship Id="rId93" Type="http://schemas.openxmlformats.org/officeDocument/2006/relationships/customXml" Target="../ink/ink239.xml"/><Relationship Id="rId98" Type="http://schemas.openxmlformats.org/officeDocument/2006/relationships/image" Target="../media/image288.png"/><Relationship Id="rId121" Type="http://schemas.openxmlformats.org/officeDocument/2006/relationships/customXml" Target="../ink/ink253.xml"/><Relationship Id="rId142" Type="http://schemas.openxmlformats.org/officeDocument/2006/relationships/customXml" Target="../ink/ink264.xml"/><Relationship Id="rId163" Type="http://schemas.openxmlformats.org/officeDocument/2006/relationships/image" Target="../media/image320.png"/><Relationship Id="rId184" Type="http://schemas.openxmlformats.org/officeDocument/2006/relationships/customXml" Target="../ink/ink285.xml"/><Relationship Id="rId189" Type="http://schemas.openxmlformats.org/officeDocument/2006/relationships/image" Target="../media/image333.png"/><Relationship Id="rId3" Type="http://schemas.openxmlformats.org/officeDocument/2006/relationships/customXml" Target="../ink/ink193.xml"/><Relationship Id="rId25" Type="http://schemas.openxmlformats.org/officeDocument/2006/relationships/customXml" Target="../ink/ink204.xml"/><Relationship Id="rId46" Type="http://schemas.openxmlformats.org/officeDocument/2006/relationships/image" Target="../media/image263.png"/><Relationship Id="rId67" Type="http://schemas.openxmlformats.org/officeDocument/2006/relationships/customXml" Target="../ink/ink225.xml"/><Relationship Id="rId116" Type="http://schemas.openxmlformats.org/officeDocument/2006/relationships/image" Target="../media/image297.png"/><Relationship Id="rId137" Type="http://schemas.openxmlformats.org/officeDocument/2006/relationships/image" Target="../media/image307.png"/><Relationship Id="rId158" Type="http://schemas.openxmlformats.org/officeDocument/2006/relationships/customXml" Target="../ink/ink272.xml"/><Relationship Id="rId20" Type="http://schemas.openxmlformats.org/officeDocument/2006/relationships/image" Target="../media/image251.png"/><Relationship Id="rId41" Type="http://schemas.openxmlformats.org/officeDocument/2006/relationships/customXml" Target="../ink/ink212.xml"/><Relationship Id="rId62" Type="http://schemas.openxmlformats.org/officeDocument/2006/relationships/image" Target="../media/image271.png"/><Relationship Id="rId83" Type="http://schemas.openxmlformats.org/officeDocument/2006/relationships/image" Target="../media/image281.png"/><Relationship Id="rId88" Type="http://schemas.openxmlformats.org/officeDocument/2006/relationships/image" Target="../media/image283.png"/><Relationship Id="rId111" Type="http://schemas.openxmlformats.org/officeDocument/2006/relationships/customXml" Target="../ink/ink248.xml"/><Relationship Id="rId132" Type="http://schemas.openxmlformats.org/officeDocument/2006/relationships/customXml" Target="../ink/ink259.xml"/><Relationship Id="rId153" Type="http://schemas.openxmlformats.org/officeDocument/2006/relationships/image" Target="../media/image315.png"/><Relationship Id="rId174" Type="http://schemas.openxmlformats.org/officeDocument/2006/relationships/customXml" Target="../ink/ink280.xml"/><Relationship Id="rId179" Type="http://schemas.openxmlformats.org/officeDocument/2006/relationships/image" Target="../media/image328.png"/><Relationship Id="rId190" Type="http://schemas.openxmlformats.org/officeDocument/2006/relationships/customXml" Target="../ink/ink288.xml"/><Relationship Id="rId15" Type="http://schemas.openxmlformats.org/officeDocument/2006/relationships/customXml" Target="../ink/ink199.xml"/><Relationship Id="rId36" Type="http://schemas.openxmlformats.org/officeDocument/2006/relationships/image" Target="../media/image259.png"/><Relationship Id="rId57" Type="http://schemas.openxmlformats.org/officeDocument/2006/relationships/customXml" Target="../ink/ink220.xml"/><Relationship Id="rId106" Type="http://schemas.openxmlformats.org/officeDocument/2006/relationships/image" Target="../media/image292.png"/><Relationship Id="rId127" Type="http://schemas.openxmlformats.org/officeDocument/2006/relationships/image" Target="../media/image302.png"/><Relationship Id="rId10" Type="http://schemas.openxmlformats.org/officeDocument/2006/relationships/image" Target="../media/image246.png"/><Relationship Id="rId31" Type="http://schemas.openxmlformats.org/officeDocument/2006/relationships/customXml" Target="../ink/ink207.xml"/><Relationship Id="rId52" Type="http://schemas.openxmlformats.org/officeDocument/2006/relationships/image" Target="../media/image266.png"/><Relationship Id="rId73" Type="http://schemas.openxmlformats.org/officeDocument/2006/relationships/image" Target="../media/image276.png"/><Relationship Id="rId78" Type="http://schemas.openxmlformats.org/officeDocument/2006/relationships/customXml" Target="../ink/ink231.xml"/><Relationship Id="rId94" Type="http://schemas.openxmlformats.org/officeDocument/2006/relationships/image" Target="../media/image286.png"/><Relationship Id="rId99" Type="http://schemas.openxmlformats.org/officeDocument/2006/relationships/customXml" Target="../ink/ink242.xml"/><Relationship Id="rId101" Type="http://schemas.openxmlformats.org/officeDocument/2006/relationships/customXml" Target="../ink/ink243.xml"/><Relationship Id="rId122" Type="http://schemas.openxmlformats.org/officeDocument/2006/relationships/image" Target="../media/image300.png"/><Relationship Id="rId143" Type="http://schemas.openxmlformats.org/officeDocument/2006/relationships/image" Target="../media/image310.png"/><Relationship Id="rId148" Type="http://schemas.openxmlformats.org/officeDocument/2006/relationships/customXml" Target="../ink/ink267.xml"/><Relationship Id="rId164" Type="http://schemas.openxmlformats.org/officeDocument/2006/relationships/customXml" Target="../ink/ink275.xml"/><Relationship Id="rId169" Type="http://schemas.openxmlformats.org/officeDocument/2006/relationships/image" Target="../media/image323.png"/><Relationship Id="rId185" Type="http://schemas.openxmlformats.org/officeDocument/2006/relationships/image" Target="../media/image331.png"/><Relationship Id="rId4" Type="http://schemas.openxmlformats.org/officeDocument/2006/relationships/image" Target="../media/image243.png"/><Relationship Id="rId9" Type="http://schemas.openxmlformats.org/officeDocument/2006/relationships/customXml" Target="../ink/ink196.xml"/><Relationship Id="rId180" Type="http://schemas.openxmlformats.org/officeDocument/2006/relationships/customXml" Target="../ink/ink283.xml"/><Relationship Id="rId26" Type="http://schemas.openxmlformats.org/officeDocument/2006/relationships/image" Target="../media/image254.png"/><Relationship Id="rId47" Type="http://schemas.openxmlformats.org/officeDocument/2006/relationships/customXml" Target="../ink/ink215.xml"/><Relationship Id="rId68" Type="http://schemas.openxmlformats.org/officeDocument/2006/relationships/customXml" Target="../ink/ink226.xml"/><Relationship Id="rId89" Type="http://schemas.openxmlformats.org/officeDocument/2006/relationships/customXml" Target="../ink/ink237.xml"/><Relationship Id="rId112" Type="http://schemas.openxmlformats.org/officeDocument/2006/relationships/image" Target="../media/image295.png"/><Relationship Id="rId133" Type="http://schemas.openxmlformats.org/officeDocument/2006/relationships/image" Target="../media/image305.png"/><Relationship Id="rId154" Type="http://schemas.openxmlformats.org/officeDocument/2006/relationships/customXml" Target="../ink/ink270.xml"/><Relationship Id="rId175" Type="http://schemas.openxmlformats.org/officeDocument/2006/relationships/image" Target="../media/image326.png"/><Relationship Id="rId16" Type="http://schemas.openxmlformats.org/officeDocument/2006/relationships/image" Target="../media/image249.png"/><Relationship Id="rId37" Type="http://schemas.openxmlformats.org/officeDocument/2006/relationships/customXml" Target="../ink/ink210.xml"/><Relationship Id="rId58" Type="http://schemas.openxmlformats.org/officeDocument/2006/relationships/image" Target="../media/image269.png"/><Relationship Id="rId79" Type="http://schemas.openxmlformats.org/officeDocument/2006/relationships/image" Target="../media/image279.png"/><Relationship Id="rId102" Type="http://schemas.openxmlformats.org/officeDocument/2006/relationships/image" Target="../media/image290.png"/><Relationship Id="rId123" Type="http://schemas.openxmlformats.org/officeDocument/2006/relationships/customXml" Target="../ink/ink254.xml"/><Relationship Id="rId144" Type="http://schemas.openxmlformats.org/officeDocument/2006/relationships/customXml" Target="../ink/ink265.xml"/><Relationship Id="rId90" Type="http://schemas.openxmlformats.org/officeDocument/2006/relationships/image" Target="../media/image284.png"/><Relationship Id="rId165" Type="http://schemas.openxmlformats.org/officeDocument/2006/relationships/image" Target="../media/image321.png"/><Relationship Id="rId186" Type="http://schemas.openxmlformats.org/officeDocument/2006/relationships/customXml" Target="../ink/ink286.xml"/><Relationship Id="rId27" Type="http://schemas.openxmlformats.org/officeDocument/2006/relationships/customXml" Target="../ink/ink205.xml"/><Relationship Id="rId48" Type="http://schemas.openxmlformats.org/officeDocument/2006/relationships/image" Target="../media/image264.png"/><Relationship Id="rId69" Type="http://schemas.openxmlformats.org/officeDocument/2006/relationships/image" Target="../media/image274.png"/><Relationship Id="rId113" Type="http://schemas.openxmlformats.org/officeDocument/2006/relationships/customXml" Target="../ink/ink249.xml"/><Relationship Id="rId134" Type="http://schemas.openxmlformats.org/officeDocument/2006/relationships/customXml" Target="../ink/ink260.xml"/><Relationship Id="rId80" Type="http://schemas.openxmlformats.org/officeDocument/2006/relationships/customXml" Target="../ink/ink232.xml"/><Relationship Id="rId155" Type="http://schemas.openxmlformats.org/officeDocument/2006/relationships/image" Target="../media/image316.png"/><Relationship Id="rId176" Type="http://schemas.openxmlformats.org/officeDocument/2006/relationships/customXml" Target="../ink/ink281.xml"/><Relationship Id="rId17" Type="http://schemas.openxmlformats.org/officeDocument/2006/relationships/customXml" Target="../ink/ink200.xml"/><Relationship Id="rId38" Type="http://schemas.openxmlformats.org/officeDocument/2006/relationships/image" Target="../media/image108.png"/><Relationship Id="rId59" Type="http://schemas.openxmlformats.org/officeDocument/2006/relationships/customXml" Target="../ink/ink221.xml"/><Relationship Id="rId103" Type="http://schemas.openxmlformats.org/officeDocument/2006/relationships/customXml" Target="../ink/ink244.xml"/><Relationship Id="rId124" Type="http://schemas.openxmlformats.org/officeDocument/2006/relationships/customXml" Target="../ink/ink255.xml"/><Relationship Id="rId70" Type="http://schemas.openxmlformats.org/officeDocument/2006/relationships/customXml" Target="../ink/ink227.xml"/><Relationship Id="rId91" Type="http://schemas.openxmlformats.org/officeDocument/2006/relationships/customXml" Target="../ink/ink238.xml"/><Relationship Id="rId145" Type="http://schemas.openxmlformats.org/officeDocument/2006/relationships/image" Target="../media/image311.png"/><Relationship Id="rId166" Type="http://schemas.openxmlformats.org/officeDocument/2006/relationships/customXml" Target="../ink/ink276.xml"/><Relationship Id="rId187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55.png"/><Relationship Id="rId49" Type="http://schemas.openxmlformats.org/officeDocument/2006/relationships/customXml" Target="../ink/ink216.xml"/><Relationship Id="rId114" Type="http://schemas.openxmlformats.org/officeDocument/2006/relationships/image" Target="../media/image296.png"/><Relationship Id="rId60" Type="http://schemas.openxmlformats.org/officeDocument/2006/relationships/image" Target="../media/image270.png"/><Relationship Id="rId81" Type="http://schemas.openxmlformats.org/officeDocument/2006/relationships/image" Target="../media/image280.png"/><Relationship Id="rId135" Type="http://schemas.openxmlformats.org/officeDocument/2006/relationships/image" Target="../media/image306.png"/><Relationship Id="rId156" Type="http://schemas.openxmlformats.org/officeDocument/2006/relationships/customXml" Target="../ink/ink271.xml"/><Relationship Id="rId177" Type="http://schemas.openxmlformats.org/officeDocument/2006/relationships/image" Target="../media/image32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7.png"/><Relationship Id="rId299" Type="http://schemas.openxmlformats.org/officeDocument/2006/relationships/customXml" Target="../ink/ink441.xml"/><Relationship Id="rId21" Type="http://schemas.openxmlformats.org/officeDocument/2006/relationships/image" Target="../media/image359.png"/><Relationship Id="rId63" Type="http://schemas.openxmlformats.org/officeDocument/2006/relationships/image" Target="../media/image380.png"/><Relationship Id="rId159" Type="http://schemas.openxmlformats.org/officeDocument/2006/relationships/customXml" Target="../ink/ink369.xml"/><Relationship Id="rId324" Type="http://schemas.openxmlformats.org/officeDocument/2006/relationships/image" Target="../media/image505.png"/><Relationship Id="rId366" Type="http://schemas.openxmlformats.org/officeDocument/2006/relationships/customXml" Target="../ink/ink475.xml"/><Relationship Id="rId170" Type="http://schemas.openxmlformats.org/officeDocument/2006/relationships/image" Target="../media/image432.png"/><Relationship Id="rId226" Type="http://schemas.openxmlformats.org/officeDocument/2006/relationships/image" Target="../media/image460.png"/><Relationship Id="rId268" Type="http://schemas.openxmlformats.org/officeDocument/2006/relationships/customXml" Target="../ink/ink425.xml"/><Relationship Id="rId32" Type="http://schemas.openxmlformats.org/officeDocument/2006/relationships/customXml" Target="../ink/ink305.xml"/><Relationship Id="rId74" Type="http://schemas.openxmlformats.org/officeDocument/2006/relationships/customXml" Target="../ink/ink326.xml"/><Relationship Id="rId128" Type="http://schemas.openxmlformats.org/officeDocument/2006/relationships/customXml" Target="../ink/ink353.xml"/><Relationship Id="rId335" Type="http://schemas.openxmlformats.org/officeDocument/2006/relationships/customXml" Target="../ink/ink459.xml"/><Relationship Id="rId377" Type="http://schemas.openxmlformats.org/officeDocument/2006/relationships/image" Target="../media/image531.png"/><Relationship Id="rId5" Type="http://schemas.openxmlformats.org/officeDocument/2006/relationships/image" Target="../media/image351.png"/><Relationship Id="rId181" Type="http://schemas.openxmlformats.org/officeDocument/2006/relationships/customXml" Target="../ink/ink380.xml"/><Relationship Id="rId237" Type="http://schemas.openxmlformats.org/officeDocument/2006/relationships/customXml" Target="../ink/ink408.xml"/><Relationship Id="rId279" Type="http://schemas.openxmlformats.org/officeDocument/2006/relationships/image" Target="../media/image483.png"/><Relationship Id="rId43" Type="http://schemas.openxmlformats.org/officeDocument/2006/relationships/image" Target="../media/image370.png"/><Relationship Id="rId139" Type="http://schemas.openxmlformats.org/officeDocument/2006/relationships/image" Target="../media/image417.png"/><Relationship Id="rId290" Type="http://schemas.openxmlformats.org/officeDocument/2006/relationships/customXml" Target="../ink/ink436.xml"/><Relationship Id="rId304" Type="http://schemas.openxmlformats.org/officeDocument/2006/relationships/image" Target="../media/image495.png"/><Relationship Id="rId346" Type="http://schemas.openxmlformats.org/officeDocument/2006/relationships/image" Target="../media/image516.png"/><Relationship Id="rId388" Type="http://schemas.openxmlformats.org/officeDocument/2006/relationships/image" Target="../media/image536.png"/><Relationship Id="rId85" Type="http://schemas.openxmlformats.org/officeDocument/2006/relationships/image" Target="../media/image391.png"/><Relationship Id="rId150" Type="http://schemas.openxmlformats.org/officeDocument/2006/relationships/image" Target="../media/image422.png"/><Relationship Id="rId192" Type="http://schemas.openxmlformats.org/officeDocument/2006/relationships/image" Target="../media/image443.png"/><Relationship Id="rId206" Type="http://schemas.openxmlformats.org/officeDocument/2006/relationships/image" Target="../media/image450.png"/><Relationship Id="rId248" Type="http://schemas.openxmlformats.org/officeDocument/2006/relationships/customXml" Target="../ink/ink414.xml"/><Relationship Id="rId12" Type="http://schemas.openxmlformats.org/officeDocument/2006/relationships/customXml" Target="../ink/ink295.xml"/><Relationship Id="rId108" Type="http://schemas.openxmlformats.org/officeDocument/2006/relationships/customXml" Target="../ink/ink343.xml"/><Relationship Id="rId315" Type="http://schemas.openxmlformats.org/officeDocument/2006/relationships/customXml" Target="../ink/ink449.xml"/><Relationship Id="rId357" Type="http://schemas.openxmlformats.org/officeDocument/2006/relationships/image" Target="../media/image521.png"/><Relationship Id="rId54" Type="http://schemas.openxmlformats.org/officeDocument/2006/relationships/customXml" Target="../ink/ink316.xml"/><Relationship Id="rId96" Type="http://schemas.openxmlformats.org/officeDocument/2006/relationships/customXml" Target="../ink/ink337.xml"/><Relationship Id="rId161" Type="http://schemas.openxmlformats.org/officeDocument/2006/relationships/customXml" Target="../ink/ink370.xml"/><Relationship Id="rId217" Type="http://schemas.openxmlformats.org/officeDocument/2006/relationships/customXml" Target="../ink/ink398.xml"/><Relationship Id="rId259" Type="http://schemas.openxmlformats.org/officeDocument/2006/relationships/image" Target="../media/image474.png"/><Relationship Id="rId23" Type="http://schemas.openxmlformats.org/officeDocument/2006/relationships/image" Target="../media/image360.png"/><Relationship Id="rId119" Type="http://schemas.openxmlformats.org/officeDocument/2006/relationships/image" Target="../media/image408.png"/><Relationship Id="rId270" Type="http://schemas.openxmlformats.org/officeDocument/2006/relationships/customXml" Target="../ink/ink426.xml"/><Relationship Id="rId326" Type="http://schemas.openxmlformats.org/officeDocument/2006/relationships/image" Target="../media/image506.png"/><Relationship Id="rId65" Type="http://schemas.openxmlformats.org/officeDocument/2006/relationships/image" Target="../media/image381.png"/><Relationship Id="rId130" Type="http://schemas.openxmlformats.org/officeDocument/2006/relationships/customXml" Target="../ink/ink354.xml"/><Relationship Id="rId368" Type="http://schemas.openxmlformats.org/officeDocument/2006/relationships/customXml" Target="../ink/ink476.xml"/><Relationship Id="rId172" Type="http://schemas.openxmlformats.org/officeDocument/2006/relationships/image" Target="../media/image433.png"/><Relationship Id="rId228" Type="http://schemas.openxmlformats.org/officeDocument/2006/relationships/image" Target="../media/image461.png"/><Relationship Id="rId281" Type="http://schemas.openxmlformats.org/officeDocument/2006/relationships/image" Target="../media/image484.png"/><Relationship Id="rId337" Type="http://schemas.openxmlformats.org/officeDocument/2006/relationships/customXml" Target="../ink/ink460.xml"/><Relationship Id="rId34" Type="http://schemas.openxmlformats.org/officeDocument/2006/relationships/customXml" Target="../ink/ink306.xml"/><Relationship Id="rId76" Type="http://schemas.openxmlformats.org/officeDocument/2006/relationships/customXml" Target="../ink/ink327.xml"/><Relationship Id="rId141" Type="http://schemas.openxmlformats.org/officeDocument/2006/relationships/image" Target="../media/image418.png"/><Relationship Id="rId379" Type="http://schemas.openxmlformats.org/officeDocument/2006/relationships/image" Target="../media/image532.png"/><Relationship Id="rId7" Type="http://schemas.openxmlformats.org/officeDocument/2006/relationships/image" Target="../media/image352.png"/><Relationship Id="rId183" Type="http://schemas.openxmlformats.org/officeDocument/2006/relationships/customXml" Target="../ink/ink381.xml"/><Relationship Id="rId239" Type="http://schemas.openxmlformats.org/officeDocument/2006/relationships/customXml" Target="../ink/ink409.xml"/><Relationship Id="rId390" Type="http://schemas.openxmlformats.org/officeDocument/2006/relationships/image" Target="../media/image537.png"/><Relationship Id="rId250" Type="http://schemas.openxmlformats.org/officeDocument/2006/relationships/customXml" Target="../ink/ink415.xml"/><Relationship Id="rId292" Type="http://schemas.openxmlformats.org/officeDocument/2006/relationships/image" Target="../media/image489.png"/><Relationship Id="rId306" Type="http://schemas.openxmlformats.org/officeDocument/2006/relationships/image" Target="../media/image496.png"/><Relationship Id="rId45" Type="http://schemas.openxmlformats.org/officeDocument/2006/relationships/image" Target="../media/image371.png"/><Relationship Id="rId87" Type="http://schemas.openxmlformats.org/officeDocument/2006/relationships/image" Target="../media/image392.png"/><Relationship Id="rId110" Type="http://schemas.openxmlformats.org/officeDocument/2006/relationships/customXml" Target="../ink/ink344.xml"/><Relationship Id="rId348" Type="http://schemas.openxmlformats.org/officeDocument/2006/relationships/image" Target="../media/image517.png"/><Relationship Id="rId152" Type="http://schemas.openxmlformats.org/officeDocument/2006/relationships/image" Target="../media/image423.png"/><Relationship Id="rId194" Type="http://schemas.openxmlformats.org/officeDocument/2006/relationships/image" Target="../media/image444.png"/><Relationship Id="rId208" Type="http://schemas.openxmlformats.org/officeDocument/2006/relationships/image" Target="../media/image451.png"/><Relationship Id="rId261" Type="http://schemas.openxmlformats.org/officeDocument/2006/relationships/image" Target="../media/image475.png"/><Relationship Id="rId14" Type="http://schemas.openxmlformats.org/officeDocument/2006/relationships/customXml" Target="../ink/ink296.xml"/><Relationship Id="rId56" Type="http://schemas.openxmlformats.org/officeDocument/2006/relationships/customXml" Target="../ink/ink317.xml"/><Relationship Id="rId317" Type="http://schemas.openxmlformats.org/officeDocument/2006/relationships/customXml" Target="../ink/ink450.xml"/><Relationship Id="rId359" Type="http://schemas.openxmlformats.org/officeDocument/2006/relationships/image" Target="../media/image522.png"/><Relationship Id="rId98" Type="http://schemas.openxmlformats.org/officeDocument/2006/relationships/customXml" Target="../ink/ink338.xml"/><Relationship Id="rId121" Type="http://schemas.openxmlformats.org/officeDocument/2006/relationships/image" Target="../media/image409.png"/><Relationship Id="rId163" Type="http://schemas.openxmlformats.org/officeDocument/2006/relationships/customXml" Target="../ink/ink371.xml"/><Relationship Id="rId219" Type="http://schemas.openxmlformats.org/officeDocument/2006/relationships/customXml" Target="../ink/ink399.xml"/><Relationship Id="rId370" Type="http://schemas.openxmlformats.org/officeDocument/2006/relationships/customXml" Target="../ink/ink477.xml"/><Relationship Id="rId230" Type="http://schemas.openxmlformats.org/officeDocument/2006/relationships/image" Target="../media/image462.png"/><Relationship Id="rId25" Type="http://schemas.openxmlformats.org/officeDocument/2006/relationships/image" Target="../media/image361.png"/><Relationship Id="rId67" Type="http://schemas.openxmlformats.org/officeDocument/2006/relationships/image" Target="../media/image382.png"/><Relationship Id="rId272" Type="http://schemas.openxmlformats.org/officeDocument/2006/relationships/customXml" Target="../ink/ink427.xml"/><Relationship Id="rId328" Type="http://schemas.openxmlformats.org/officeDocument/2006/relationships/image" Target="../media/image507.png"/><Relationship Id="rId132" Type="http://schemas.openxmlformats.org/officeDocument/2006/relationships/customXml" Target="../ink/ink355.xml"/><Relationship Id="rId174" Type="http://schemas.openxmlformats.org/officeDocument/2006/relationships/image" Target="../media/image434.png"/><Relationship Id="rId381" Type="http://schemas.openxmlformats.org/officeDocument/2006/relationships/customXml" Target="../ink/ink483.xml"/><Relationship Id="rId241" Type="http://schemas.openxmlformats.org/officeDocument/2006/relationships/customXml" Target="../ink/ink410.xml"/><Relationship Id="rId36" Type="http://schemas.openxmlformats.org/officeDocument/2006/relationships/customXml" Target="../ink/ink307.xml"/><Relationship Id="rId283" Type="http://schemas.openxmlformats.org/officeDocument/2006/relationships/image" Target="../media/image485.png"/><Relationship Id="rId339" Type="http://schemas.openxmlformats.org/officeDocument/2006/relationships/customXml" Target="../ink/ink461.xml"/><Relationship Id="rId78" Type="http://schemas.openxmlformats.org/officeDocument/2006/relationships/customXml" Target="../ink/ink328.xml"/><Relationship Id="rId101" Type="http://schemas.openxmlformats.org/officeDocument/2006/relationships/image" Target="../media/image399.png"/><Relationship Id="rId143" Type="http://schemas.openxmlformats.org/officeDocument/2006/relationships/customXml" Target="../ink/ink361.xml"/><Relationship Id="rId185" Type="http://schemas.openxmlformats.org/officeDocument/2006/relationships/customXml" Target="../ink/ink382.xml"/><Relationship Id="rId350" Type="http://schemas.openxmlformats.org/officeDocument/2006/relationships/image" Target="../media/image518.png"/><Relationship Id="rId9" Type="http://schemas.openxmlformats.org/officeDocument/2006/relationships/image" Target="../media/image353.png"/><Relationship Id="rId210" Type="http://schemas.openxmlformats.org/officeDocument/2006/relationships/image" Target="../media/image452.png"/><Relationship Id="rId252" Type="http://schemas.openxmlformats.org/officeDocument/2006/relationships/image" Target="../media/image471.png"/><Relationship Id="rId294" Type="http://schemas.openxmlformats.org/officeDocument/2006/relationships/image" Target="../media/image490.png"/><Relationship Id="rId308" Type="http://schemas.openxmlformats.org/officeDocument/2006/relationships/image" Target="../media/image497.png"/><Relationship Id="rId47" Type="http://schemas.openxmlformats.org/officeDocument/2006/relationships/image" Target="../media/image372.png"/><Relationship Id="rId89" Type="http://schemas.openxmlformats.org/officeDocument/2006/relationships/image" Target="../media/image393.png"/><Relationship Id="rId112" Type="http://schemas.openxmlformats.org/officeDocument/2006/relationships/customXml" Target="../ink/ink345.xml"/><Relationship Id="rId154" Type="http://schemas.openxmlformats.org/officeDocument/2006/relationships/image" Target="../media/image424.png"/><Relationship Id="rId361" Type="http://schemas.openxmlformats.org/officeDocument/2006/relationships/image" Target="../media/image523.png"/><Relationship Id="rId196" Type="http://schemas.openxmlformats.org/officeDocument/2006/relationships/image" Target="../media/image445.png"/><Relationship Id="rId200" Type="http://schemas.openxmlformats.org/officeDocument/2006/relationships/image" Target="../media/image447.png"/><Relationship Id="rId382" Type="http://schemas.openxmlformats.org/officeDocument/2006/relationships/image" Target="../media/image533.png"/><Relationship Id="rId16" Type="http://schemas.openxmlformats.org/officeDocument/2006/relationships/customXml" Target="../ink/ink297.xml"/><Relationship Id="rId221" Type="http://schemas.openxmlformats.org/officeDocument/2006/relationships/customXml" Target="../ink/ink400.xml"/><Relationship Id="rId242" Type="http://schemas.openxmlformats.org/officeDocument/2006/relationships/customXml" Target="../ink/ink411.xml"/><Relationship Id="rId263" Type="http://schemas.openxmlformats.org/officeDocument/2006/relationships/image" Target="../media/image476.png"/><Relationship Id="rId284" Type="http://schemas.openxmlformats.org/officeDocument/2006/relationships/customXml" Target="../ink/ink433.xml"/><Relationship Id="rId319" Type="http://schemas.openxmlformats.org/officeDocument/2006/relationships/customXml" Target="../ink/ink451.xml"/><Relationship Id="rId37" Type="http://schemas.openxmlformats.org/officeDocument/2006/relationships/image" Target="../media/image367.png"/><Relationship Id="rId58" Type="http://schemas.openxmlformats.org/officeDocument/2006/relationships/customXml" Target="../ink/ink318.xml"/><Relationship Id="rId79" Type="http://schemas.openxmlformats.org/officeDocument/2006/relationships/image" Target="../media/image388.png"/><Relationship Id="rId102" Type="http://schemas.openxmlformats.org/officeDocument/2006/relationships/customXml" Target="../ink/ink340.xml"/><Relationship Id="rId123" Type="http://schemas.openxmlformats.org/officeDocument/2006/relationships/image" Target="../media/image410.png"/><Relationship Id="rId144" Type="http://schemas.openxmlformats.org/officeDocument/2006/relationships/image" Target="../media/image419.png"/><Relationship Id="rId330" Type="http://schemas.openxmlformats.org/officeDocument/2006/relationships/image" Target="../media/image508.png"/><Relationship Id="rId90" Type="http://schemas.openxmlformats.org/officeDocument/2006/relationships/customXml" Target="../ink/ink334.xml"/><Relationship Id="rId165" Type="http://schemas.openxmlformats.org/officeDocument/2006/relationships/customXml" Target="../ink/ink372.xml"/><Relationship Id="rId186" Type="http://schemas.openxmlformats.org/officeDocument/2006/relationships/image" Target="../media/image440.png"/><Relationship Id="rId351" Type="http://schemas.openxmlformats.org/officeDocument/2006/relationships/customXml" Target="../ink/ink467.xml"/><Relationship Id="rId372" Type="http://schemas.openxmlformats.org/officeDocument/2006/relationships/customXml" Target="../ink/ink478.xml"/><Relationship Id="rId211" Type="http://schemas.openxmlformats.org/officeDocument/2006/relationships/customXml" Target="../ink/ink395.xml"/><Relationship Id="rId232" Type="http://schemas.openxmlformats.org/officeDocument/2006/relationships/image" Target="../media/image463.png"/><Relationship Id="rId253" Type="http://schemas.openxmlformats.org/officeDocument/2006/relationships/customXml" Target="../ink/ink417.xml"/><Relationship Id="rId274" Type="http://schemas.openxmlformats.org/officeDocument/2006/relationships/customXml" Target="../ink/ink428.xml"/><Relationship Id="rId295" Type="http://schemas.openxmlformats.org/officeDocument/2006/relationships/customXml" Target="../ink/ink439.xml"/><Relationship Id="rId309" Type="http://schemas.openxmlformats.org/officeDocument/2006/relationships/customXml" Target="../ink/ink446.xml"/><Relationship Id="rId27" Type="http://schemas.openxmlformats.org/officeDocument/2006/relationships/image" Target="../media/image362.png"/><Relationship Id="rId48" Type="http://schemas.openxmlformats.org/officeDocument/2006/relationships/customXml" Target="../ink/ink313.xml"/><Relationship Id="rId69" Type="http://schemas.openxmlformats.org/officeDocument/2006/relationships/image" Target="../media/image383.png"/><Relationship Id="rId113" Type="http://schemas.openxmlformats.org/officeDocument/2006/relationships/image" Target="../media/image405.png"/><Relationship Id="rId134" Type="http://schemas.openxmlformats.org/officeDocument/2006/relationships/customXml" Target="../ink/ink356.xml"/><Relationship Id="rId320" Type="http://schemas.openxmlformats.org/officeDocument/2006/relationships/image" Target="../media/image503.png"/><Relationship Id="rId80" Type="http://schemas.openxmlformats.org/officeDocument/2006/relationships/customXml" Target="../ink/ink329.xml"/><Relationship Id="rId155" Type="http://schemas.openxmlformats.org/officeDocument/2006/relationships/customXml" Target="../ink/ink367.xml"/><Relationship Id="rId176" Type="http://schemas.openxmlformats.org/officeDocument/2006/relationships/image" Target="../media/image435.png"/><Relationship Id="rId197" Type="http://schemas.openxmlformats.org/officeDocument/2006/relationships/customXml" Target="../ink/ink388.xml"/><Relationship Id="rId341" Type="http://schemas.openxmlformats.org/officeDocument/2006/relationships/customXml" Target="../ink/ink462.xml"/><Relationship Id="rId362" Type="http://schemas.openxmlformats.org/officeDocument/2006/relationships/customXml" Target="../ink/ink473.xml"/><Relationship Id="rId383" Type="http://schemas.openxmlformats.org/officeDocument/2006/relationships/customXml" Target="../ink/ink484.xml"/><Relationship Id="rId201" Type="http://schemas.openxmlformats.org/officeDocument/2006/relationships/customXml" Target="../ink/ink390.xml"/><Relationship Id="rId222" Type="http://schemas.openxmlformats.org/officeDocument/2006/relationships/image" Target="../media/image458.png"/><Relationship Id="rId243" Type="http://schemas.openxmlformats.org/officeDocument/2006/relationships/image" Target="../media/image468.png"/><Relationship Id="rId264" Type="http://schemas.openxmlformats.org/officeDocument/2006/relationships/customXml" Target="../ink/ink423.xml"/><Relationship Id="rId285" Type="http://schemas.openxmlformats.org/officeDocument/2006/relationships/image" Target="../media/image486.png"/><Relationship Id="rId17" Type="http://schemas.openxmlformats.org/officeDocument/2006/relationships/image" Target="../media/image357.png"/><Relationship Id="rId38" Type="http://schemas.openxmlformats.org/officeDocument/2006/relationships/customXml" Target="../ink/ink308.xml"/><Relationship Id="rId59" Type="http://schemas.openxmlformats.org/officeDocument/2006/relationships/image" Target="../media/image378.png"/><Relationship Id="rId103" Type="http://schemas.openxmlformats.org/officeDocument/2006/relationships/image" Target="../media/image400.png"/><Relationship Id="rId124" Type="http://schemas.openxmlformats.org/officeDocument/2006/relationships/customXml" Target="../ink/ink351.xml"/><Relationship Id="rId310" Type="http://schemas.openxmlformats.org/officeDocument/2006/relationships/image" Target="../media/image498.png"/><Relationship Id="rId70" Type="http://schemas.openxmlformats.org/officeDocument/2006/relationships/customXml" Target="../ink/ink324.xml"/><Relationship Id="rId91" Type="http://schemas.openxmlformats.org/officeDocument/2006/relationships/image" Target="../media/image394.png"/><Relationship Id="rId145" Type="http://schemas.openxmlformats.org/officeDocument/2006/relationships/customXml" Target="../ink/ink362.xml"/><Relationship Id="rId166" Type="http://schemas.openxmlformats.org/officeDocument/2006/relationships/image" Target="../media/image430.png"/><Relationship Id="rId187" Type="http://schemas.openxmlformats.org/officeDocument/2006/relationships/customXml" Target="../ink/ink383.xml"/><Relationship Id="rId331" Type="http://schemas.openxmlformats.org/officeDocument/2006/relationships/customXml" Target="../ink/ink457.xml"/><Relationship Id="rId352" Type="http://schemas.openxmlformats.org/officeDocument/2006/relationships/image" Target="../media/image519.png"/><Relationship Id="rId373" Type="http://schemas.openxmlformats.org/officeDocument/2006/relationships/image" Target="../media/image529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53.png"/><Relationship Id="rId233" Type="http://schemas.openxmlformats.org/officeDocument/2006/relationships/customXml" Target="../ink/ink406.xml"/><Relationship Id="rId254" Type="http://schemas.openxmlformats.org/officeDocument/2006/relationships/image" Target="../media/image472.png"/><Relationship Id="rId28" Type="http://schemas.openxmlformats.org/officeDocument/2006/relationships/customXml" Target="../ink/ink303.xml"/><Relationship Id="rId49" Type="http://schemas.openxmlformats.org/officeDocument/2006/relationships/image" Target="../media/image373.png"/><Relationship Id="rId114" Type="http://schemas.openxmlformats.org/officeDocument/2006/relationships/customXml" Target="../ink/ink346.xml"/><Relationship Id="rId275" Type="http://schemas.openxmlformats.org/officeDocument/2006/relationships/image" Target="../media/image481.png"/><Relationship Id="rId296" Type="http://schemas.openxmlformats.org/officeDocument/2006/relationships/image" Target="../media/image491.png"/><Relationship Id="rId300" Type="http://schemas.openxmlformats.org/officeDocument/2006/relationships/image" Target="../media/image493.png"/><Relationship Id="rId60" Type="http://schemas.openxmlformats.org/officeDocument/2006/relationships/customXml" Target="../ink/ink319.xml"/><Relationship Id="rId81" Type="http://schemas.openxmlformats.org/officeDocument/2006/relationships/image" Target="../media/image389.png"/><Relationship Id="rId135" Type="http://schemas.openxmlformats.org/officeDocument/2006/relationships/image" Target="../media/image415.png"/><Relationship Id="rId156" Type="http://schemas.openxmlformats.org/officeDocument/2006/relationships/image" Target="../media/image425.png"/><Relationship Id="rId177" Type="http://schemas.openxmlformats.org/officeDocument/2006/relationships/customXml" Target="../ink/ink378.xml"/><Relationship Id="rId198" Type="http://schemas.openxmlformats.org/officeDocument/2006/relationships/image" Target="../media/image446.png"/><Relationship Id="rId321" Type="http://schemas.openxmlformats.org/officeDocument/2006/relationships/customXml" Target="../ink/ink452.xml"/><Relationship Id="rId342" Type="http://schemas.openxmlformats.org/officeDocument/2006/relationships/image" Target="../media/image514.png"/><Relationship Id="rId363" Type="http://schemas.openxmlformats.org/officeDocument/2006/relationships/image" Target="../media/image524.png"/><Relationship Id="rId384" Type="http://schemas.openxmlformats.org/officeDocument/2006/relationships/image" Target="../media/image534.png"/><Relationship Id="rId202" Type="http://schemas.openxmlformats.org/officeDocument/2006/relationships/image" Target="../media/image448.png"/><Relationship Id="rId223" Type="http://schemas.openxmlformats.org/officeDocument/2006/relationships/customXml" Target="../ink/ink401.xml"/><Relationship Id="rId244" Type="http://schemas.openxmlformats.org/officeDocument/2006/relationships/customXml" Target="../ink/ink412.xml"/><Relationship Id="rId18" Type="http://schemas.openxmlformats.org/officeDocument/2006/relationships/customXml" Target="../ink/ink298.xml"/><Relationship Id="rId39" Type="http://schemas.openxmlformats.org/officeDocument/2006/relationships/image" Target="../media/image368.png"/><Relationship Id="rId265" Type="http://schemas.openxmlformats.org/officeDocument/2006/relationships/image" Target="../media/image477.png"/><Relationship Id="rId286" Type="http://schemas.openxmlformats.org/officeDocument/2006/relationships/customXml" Target="../ink/ink434.xml"/><Relationship Id="rId50" Type="http://schemas.openxmlformats.org/officeDocument/2006/relationships/customXml" Target="../ink/ink314.xml"/><Relationship Id="rId104" Type="http://schemas.openxmlformats.org/officeDocument/2006/relationships/customXml" Target="../ink/ink341.xml"/><Relationship Id="rId125" Type="http://schemas.openxmlformats.org/officeDocument/2006/relationships/image" Target="../media/image411.png"/><Relationship Id="rId146" Type="http://schemas.openxmlformats.org/officeDocument/2006/relationships/image" Target="../media/image420.png"/><Relationship Id="rId167" Type="http://schemas.openxmlformats.org/officeDocument/2006/relationships/customXml" Target="../ink/ink373.xml"/><Relationship Id="rId188" Type="http://schemas.openxmlformats.org/officeDocument/2006/relationships/image" Target="../media/image441.png"/><Relationship Id="rId311" Type="http://schemas.openxmlformats.org/officeDocument/2006/relationships/customXml" Target="../ink/ink447.xml"/><Relationship Id="rId332" Type="http://schemas.openxmlformats.org/officeDocument/2006/relationships/image" Target="../media/image509.png"/><Relationship Id="rId353" Type="http://schemas.openxmlformats.org/officeDocument/2006/relationships/customXml" Target="../ink/ink468.xml"/><Relationship Id="rId374" Type="http://schemas.openxmlformats.org/officeDocument/2006/relationships/customXml" Target="../ink/ink479.xml"/><Relationship Id="rId71" Type="http://schemas.openxmlformats.org/officeDocument/2006/relationships/image" Target="../media/image384.png"/><Relationship Id="rId92" Type="http://schemas.openxmlformats.org/officeDocument/2006/relationships/customXml" Target="../ink/ink335.xml"/><Relationship Id="rId213" Type="http://schemas.openxmlformats.org/officeDocument/2006/relationships/customXml" Target="../ink/ink396.xml"/><Relationship Id="rId234" Type="http://schemas.openxmlformats.org/officeDocument/2006/relationships/image" Target="../media/image464.png"/><Relationship Id="rId2" Type="http://schemas.openxmlformats.org/officeDocument/2006/relationships/customXml" Target="../ink/ink290.xml"/><Relationship Id="rId29" Type="http://schemas.openxmlformats.org/officeDocument/2006/relationships/image" Target="../media/image363.png"/><Relationship Id="rId255" Type="http://schemas.openxmlformats.org/officeDocument/2006/relationships/customXml" Target="../ink/ink418.xml"/><Relationship Id="rId276" Type="http://schemas.openxmlformats.org/officeDocument/2006/relationships/customXml" Target="../ink/ink429.xml"/><Relationship Id="rId297" Type="http://schemas.openxmlformats.org/officeDocument/2006/relationships/customXml" Target="../ink/ink440.xml"/><Relationship Id="rId40" Type="http://schemas.openxmlformats.org/officeDocument/2006/relationships/customXml" Target="../ink/ink309.xml"/><Relationship Id="rId115" Type="http://schemas.openxmlformats.org/officeDocument/2006/relationships/image" Target="../media/image406.png"/><Relationship Id="rId136" Type="http://schemas.openxmlformats.org/officeDocument/2006/relationships/customXml" Target="../ink/ink357.xml"/><Relationship Id="rId157" Type="http://schemas.openxmlformats.org/officeDocument/2006/relationships/customXml" Target="../ink/ink368.xml"/><Relationship Id="rId178" Type="http://schemas.openxmlformats.org/officeDocument/2006/relationships/image" Target="../media/image436.png"/><Relationship Id="rId301" Type="http://schemas.openxmlformats.org/officeDocument/2006/relationships/customXml" Target="../ink/ink442.xml"/><Relationship Id="rId322" Type="http://schemas.openxmlformats.org/officeDocument/2006/relationships/image" Target="../media/image504.png"/><Relationship Id="rId343" Type="http://schemas.openxmlformats.org/officeDocument/2006/relationships/customXml" Target="../ink/ink463.xml"/><Relationship Id="rId364" Type="http://schemas.openxmlformats.org/officeDocument/2006/relationships/customXml" Target="../ink/ink474.xml"/><Relationship Id="rId61" Type="http://schemas.openxmlformats.org/officeDocument/2006/relationships/image" Target="../media/image379.png"/><Relationship Id="rId82" Type="http://schemas.openxmlformats.org/officeDocument/2006/relationships/customXml" Target="../ink/ink330.xml"/><Relationship Id="rId199" Type="http://schemas.openxmlformats.org/officeDocument/2006/relationships/customXml" Target="../ink/ink389.xml"/><Relationship Id="rId203" Type="http://schemas.openxmlformats.org/officeDocument/2006/relationships/customXml" Target="../ink/ink391.xml"/><Relationship Id="rId385" Type="http://schemas.openxmlformats.org/officeDocument/2006/relationships/customXml" Target="../ink/ink485.xml"/><Relationship Id="rId19" Type="http://schemas.openxmlformats.org/officeDocument/2006/relationships/image" Target="../media/image358.png"/><Relationship Id="rId224" Type="http://schemas.openxmlformats.org/officeDocument/2006/relationships/image" Target="../media/image459.png"/><Relationship Id="rId245" Type="http://schemas.openxmlformats.org/officeDocument/2006/relationships/image" Target="../media/image469.png"/><Relationship Id="rId266" Type="http://schemas.openxmlformats.org/officeDocument/2006/relationships/customXml" Target="../ink/ink424.xml"/><Relationship Id="rId287" Type="http://schemas.openxmlformats.org/officeDocument/2006/relationships/image" Target="../media/image487.png"/><Relationship Id="rId30" Type="http://schemas.openxmlformats.org/officeDocument/2006/relationships/customXml" Target="../ink/ink304.xml"/><Relationship Id="rId105" Type="http://schemas.openxmlformats.org/officeDocument/2006/relationships/image" Target="../media/image401.png"/><Relationship Id="rId126" Type="http://schemas.openxmlformats.org/officeDocument/2006/relationships/customXml" Target="../ink/ink352.xml"/><Relationship Id="rId147" Type="http://schemas.openxmlformats.org/officeDocument/2006/relationships/customXml" Target="../ink/ink363.xml"/><Relationship Id="rId168" Type="http://schemas.openxmlformats.org/officeDocument/2006/relationships/image" Target="../media/image431.png"/><Relationship Id="rId312" Type="http://schemas.openxmlformats.org/officeDocument/2006/relationships/image" Target="../media/image499.png"/><Relationship Id="rId333" Type="http://schemas.openxmlformats.org/officeDocument/2006/relationships/customXml" Target="../ink/ink458.xml"/><Relationship Id="rId354" Type="http://schemas.openxmlformats.org/officeDocument/2006/relationships/image" Target="../media/image520.png"/><Relationship Id="rId51" Type="http://schemas.openxmlformats.org/officeDocument/2006/relationships/image" Target="../media/image374.png"/><Relationship Id="rId72" Type="http://schemas.openxmlformats.org/officeDocument/2006/relationships/customXml" Target="../ink/ink325.xml"/><Relationship Id="rId93" Type="http://schemas.openxmlformats.org/officeDocument/2006/relationships/image" Target="../media/image395.png"/><Relationship Id="rId189" Type="http://schemas.openxmlformats.org/officeDocument/2006/relationships/customXml" Target="../ink/ink384.xml"/><Relationship Id="rId375" Type="http://schemas.openxmlformats.org/officeDocument/2006/relationships/image" Target="../media/image530.png"/><Relationship Id="rId3" Type="http://schemas.openxmlformats.org/officeDocument/2006/relationships/image" Target="../media/image350.png"/><Relationship Id="rId214" Type="http://schemas.openxmlformats.org/officeDocument/2006/relationships/image" Target="../media/image454.png"/><Relationship Id="rId235" Type="http://schemas.openxmlformats.org/officeDocument/2006/relationships/customXml" Target="../ink/ink407.xml"/><Relationship Id="rId256" Type="http://schemas.openxmlformats.org/officeDocument/2006/relationships/customXml" Target="../ink/ink419.xml"/><Relationship Id="rId277" Type="http://schemas.openxmlformats.org/officeDocument/2006/relationships/image" Target="../media/image482.png"/><Relationship Id="rId298" Type="http://schemas.openxmlformats.org/officeDocument/2006/relationships/image" Target="../media/image492.png"/><Relationship Id="rId116" Type="http://schemas.openxmlformats.org/officeDocument/2006/relationships/customXml" Target="../ink/ink347.xml"/><Relationship Id="rId137" Type="http://schemas.openxmlformats.org/officeDocument/2006/relationships/image" Target="../media/image416.png"/><Relationship Id="rId158" Type="http://schemas.openxmlformats.org/officeDocument/2006/relationships/image" Target="../media/image426.png"/><Relationship Id="rId302" Type="http://schemas.openxmlformats.org/officeDocument/2006/relationships/image" Target="../media/image494.png"/><Relationship Id="rId323" Type="http://schemas.openxmlformats.org/officeDocument/2006/relationships/customXml" Target="../ink/ink453.xml"/><Relationship Id="rId344" Type="http://schemas.openxmlformats.org/officeDocument/2006/relationships/image" Target="../media/image515.png"/><Relationship Id="rId20" Type="http://schemas.openxmlformats.org/officeDocument/2006/relationships/customXml" Target="../ink/ink299.xml"/><Relationship Id="rId41" Type="http://schemas.openxmlformats.org/officeDocument/2006/relationships/image" Target="../media/image369.png"/><Relationship Id="rId62" Type="http://schemas.openxmlformats.org/officeDocument/2006/relationships/customXml" Target="../ink/ink320.xml"/><Relationship Id="rId83" Type="http://schemas.openxmlformats.org/officeDocument/2006/relationships/image" Target="../media/image390.png"/><Relationship Id="rId179" Type="http://schemas.openxmlformats.org/officeDocument/2006/relationships/customXml" Target="../ink/ink379.xml"/><Relationship Id="rId365" Type="http://schemas.openxmlformats.org/officeDocument/2006/relationships/image" Target="../media/image525.png"/><Relationship Id="rId386" Type="http://schemas.openxmlformats.org/officeDocument/2006/relationships/image" Target="../media/image535.png"/><Relationship Id="rId190" Type="http://schemas.openxmlformats.org/officeDocument/2006/relationships/image" Target="../media/image442.png"/><Relationship Id="rId204" Type="http://schemas.openxmlformats.org/officeDocument/2006/relationships/image" Target="../media/image449.png"/><Relationship Id="rId225" Type="http://schemas.openxmlformats.org/officeDocument/2006/relationships/customXml" Target="../ink/ink402.xml"/><Relationship Id="rId246" Type="http://schemas.openxmlformats.org/officeDocument/2006/relationships/customXml" Target="../ink/ink413.xml"/><Relationship Id="rId267" Type="http://schemas.openxmlformats.org/officeDocument/2006/relationships/image" Target="../media/image106.png"/><Relationship Id="rId288" Type="http://schemas.openxmlformats.org/officeDocument/2006/relationships/customXml" Target="../ink/ink435.xml"/><Relationship Id="rId106" Type="http://schemas.openxmlformats.org/officeDocument/2006/relationships/customXml" Target="../ink/ink342.xml"/><Relationship Id="rId127" Type="http://schemas.openxmlformats.org/officeDocument/2006/relationships/image" Target="../media/image412.png"/><Relationship Id="rId313" Type="http://schemas.openxmlformats.org/officeDocument/2006/relationships/customXml" Target="../ink/ink448.xml"/><Relationship Id="rId10" Type="http://schemas.openxmlformats.org/officeDocument/2006/relationships/customXml" Target="../ink/ink294.xml"/><Relationship Id="rId31" Type="http://schemas.openxmlformats.org/officeDocument/2006/relationships/image" Target="../media/image364.png"/><Relationship Id="rId52" Type="http://schemas.openxmlformats.org/officeDocument/2006/relationships/customXml" Target="../ink/ink315.xml"/><Relationship Id="rId73" Type="http://schemas.openxmlformats.org/officeDocument/2006/relationships/image" Target="../media/image385.png"/><Relationship Id="rId94" Type="http://schemas.openxmlformats.org/officeDocument/2006/relationships/customXml" Target="../ink/ink336.xml"/><Relationship Id="rId148" Type="http://schemas.openxmlformats.org/officeDocument/2006/relationships/image" Target="../media/image421.png"/><Relationship Id="rId169" Type="http://schemas.openxmlformats.org/officeDocument/2006/relationships/customXml" Target="../ink/ink374.xml"/><Relationship Id="rId334" Type="http://schemas.openxmlformats.org/officeDocument/2006/relationships/image" Target="../media/image510.png"/><Relationship Id="rId355" Type="http://schemas.openxmlformats.org/officeDocument/2006/relationships/customXml" Target="../ink/ink469.xml"/><Relationship Id="rId376" Type="http://schemas.openxmlformats.org/officeDocument/2006/relationships/customXml" Target="../ink/ink480.xml"/><Relationship Id="rId4" Type="http://schemas.openxmlformats.org/officeDocument/2006/relationships/customXml" Target="../ink/ink291.xml"/><Relationship Id="rId180" Type="http://schemas.openxmlformats.org/officeDocument/2006/relationships/image" Target="../media/image437.png"/><Relationship Id="rId215" Type="http://schemas.openxmlformats.org/officeDocument/2006/relationships/customXml" Target="../ink/ink397.xml"/><Relationship Id="rId236" Type="http://schemas.openxmlformats.org/officeDocument/2006/relationships/image" Target="../media/image465.png"/><Relationship Id="rId257" Type="http://schemas.openxmlformats.org/officeDocument/2006/relationships/image" Target="../media/image473.png"/><Relationship Id="rId278" Type="http://schemas.openxmlformats.org/officeDocument/2006/relationships/customXml" Target="../ink/ink430.xml"/><Relationship Id="rId303" Type="http://schemas.openxmlformats.org/officeDocument/2006/relationships/customXml" Target="../ink/ink443.xml"/><Relationship Id="rId42" Type="http://schemas.openxmlformats.org/officeDocument/2006/relationships/customXml" Target="../ink/ink310.xml"/><Relationship Id="rId84" Type="http://schemas.openxmlformats.org/officeDocument/2006/relationships/customXml" Target="../ink/ink331.xml"/><Relationship Id="rId138" Type="http://schemas.openxmlformats.org/officeDocument/2006/relationships/customXml" Target="../ink/ink358.xml"/><Relationship Id="rId345" Type="http://schemas.openxmlformats.org/officeDocument/2006/relationships/customXml" Target="../ink/ink464.xml"/><Relationship Id="rId387" Type="http://schemas.openxmlformats.org/officeDocument/2006/relationships/customXml" Target="../ink/ink486.xml"/><Relationship Id="rId191" Type="http://schemas.openxmlformats.org/officeDocument/2006/relationships/customXml" Target="../ink/ink385.xml"/><Relationship Id="rId205" Type="http://schemas.openxmlformats.org/officeDocument/2006/relationships/customXml" Target="../ink/ink392.xml"/><Relationship Id="rId247" Type="http://schemas.openxmlformats.org/officeDocument/2006/relationships/image" Target="../media/image245.png"/><Relationship Id="rId107" Type="http://schemas.openxmlformats.org/officeDocument/2006/relationships/image" Target="../media/image402.png"/><Relationship Id="rId289" Type="http://schemas.openxmlformats.org/officeDocument/2006/relationships/image" Target="../media/image488.png"/><Relationship Id="rId11" Type="http://schemas.openxmlformats.org/officeDocument/2006/relationships/image" Target="../media/image354.png"/><Relationship Id="rId53" Type="http://schemas.openxmlformats.org/officeDocument/2006/relationships/image" Target="../media/image375.png"/><Relationship Id="rId149" Type="http://schemas.openxmlformats.org/officeDocument/2006/relationships/customXml" Target="../ink/ink364.xml"/><Relationship Id="rId314" Type="http://schemas.openxmlformats.org/officeDocument/2006/relationships/image" Target="../media/image500.png"/><Relationship Id="rId356" Type="http://schemas.openxmlformats.org/officeDocument/2006/relationships/customXml" Target="../ink/ink470.xml"/><Relationship Id="rId95" Type="http://schemas.openxmlformats.org/officeDocument/2006/relationships/image" Target="../media/image396.png"/><Relationship Id="rId160" Type="http://schemas.openxmlformats.org/officeDocument/2006/relationships/image" Target="../media/image427.png"/><Relationship Id="rId216" Type="http://schemas.openxmlformats.org/officeDocument/2006/relationships/image" Target="../media/image455.png"/><Relationship Id="rId258" Type="http://schemas.openxmlformats.org/officeDocument/2006/relationships/customXml" Target="../ink/ink420.xml"/><Relationship Id="rId22" Type="http://schemas.openxmlformats.org/officeDocument/2006/relationships/customXml" Target="../ink/ink300.xml"/><Relationship Id="rId64" Type="http://schemas.openxmlformats.org/officeDocument/2006/relationships/customXml" Target="../ink/ink321.xml"/><Relationship Id="rId118" Type="http://schemas.openxmlformats.org/officeDocument/2006/relationships/customXml" Target="../ink/ink348.xml"/><Relationship Id="rId325" Type="http://schemas.openxmlformats.org/officeDocument/2006/relationships/customXml" Target="../ink/ink454.xml"/><Relationship Id="rId367" Type="http://schemas.openxmlformats.org/officeDocument/2006/relationships/image" Target="../media/image526.png"/><Relationship Id="rId171" Type="http://schemas.openxmlformats.org/officeDocument/2006/relationships/customXml" Target="../ink/ink375.xml"/><Relationship Id="rId227" Type="http://schemas.openxmlformats.org/officeDocument/2006/relationships/customXml" Target="../ink/ink403.xml"/><Relationship Id="rId269" Type="http://schemas.openxmlformats.org/officeDocument/2006/relationships/image" Target="../media/image478.png"/><Relationship Id="rId33" Type="http://schemas.openxmlformats.org/officeDocument/2006/relationships/image" Target="../media/image365.png"/><Relationship Id="rId129" Type="http://schemas.openxmlformats.org/officeDocument/2006/relationships/image" Target="../media/image413.png"/><Relationship Id="rId280" Type="http://schemas.openxmlformats.org/officeDocument/2006/relationships/customXml" Target="../ink/ink431.xml"/><Relationship Id="rId336" Type="http://schemas.openxmlformats.org/officeDocument/2006/relationships/image" Target="../media/image511.png"/><Relationship Id="rId75" Type="http://schemas.openxmlformats.org/officeDocument/2006/relationships/image" Target="../media/image386.png"/><Relationship Id="rId140" Type="http://schemas.openxmlformats.org/officeDocument/2006/relationships/customXml" Target="../ink/ink359.xml"/><Relationship Id="rId182" Type="http://schemas.openxmlformats.org/officeDocument/2006/relationships/image" Target="../media/image438.png"/><Relationship Id="rId378" Type="http://schemas.openxmlformats.org/officeDocument/2006/relationships/customXml" Target="../ink/ink481.xml"/><Relationship Id="rId6" Type="http://schemas.openxmlformats.org/officeDocument/2006/relationships/customXml" Target="../ink/ink292.xml"/><Relationship Id="rId238" Type="http://schemas.openxmlformats.org/officeDocument/2006/relationships/image" Target="../media/image466.png"/><Relationship Id="rId291" Type="http://schemas.openxmlformats.org/officeDocument/2006/relationships/customXml" Target="../ink/ink437.xml"/><Relationship Id="rId305" Type="http://schemas.openxmlformats.org/officeDocument/2006/relationships/customXml" Target="../ink/ink444.xml"/><Relationship Id="rId347" Type="http://schemas.openxmlformats.org/officeDocument/2006/relationships/customXml" Target="../ink/ink465.xml"/><Relationship Id="rId44" Type="http://schemas.openxmlformats.org/officeDocument/2006/relationships/customXml" Target="../ink/ink311.xml"/><Relationship Id="rId86" Type="http://schemas.openxmlformats.org/officeDocument/2006/relationships/customXml" Target="../ink/ink332.xml"/><Relationship Id="rId151" Type="http://schemas.openxmlformats.org/officeDocument/2006/relationships/customXml" Target="../ink/ink365.xml"/><Relationship Id="rId389" Type="http://schemas.openxmlformats.org/officeDocument/2006/relationships/customXml" Target="../ink/ink487.xml"/><Relationship Id="rId193" Type="http://schemas.openxmlformats.org/officeDocument/2006/relationships/customXml" Target="../ink/ink386.xml"/><Relationship Id="rId207" Type="http://schemas.openxmlformats.org/officeDocument/2006/relationships/customXml" Target="../ink/ink393.xml"/><Relationship Id="rId249" Type="http://schemas.openxmlformats.org/officeDocument/2006/relationships/image" Target="../media/image470.png"/><Relationship Id="rId13" Type="http://schemas.openxmlformats.org/officeDocument/2006/relationships/image" Target="../media/image355.png"/><Relationship Id="rId109" Type="http://schemas.openxmlformats.org/officeDocument/2006/relationships/image" Target="../media/image403.png"/><Relationship Id="rId260" Type="http://schemas.openxmlformats.org/officeDocument/2006/relationships/customXml" Target="../ink/ink421.xml"/><Relationship Id="rId316" Type="http://schemas.openxmlformats.org/officeDocument/2006/relationships/image" Target="../media/image501.png"/><Relationship Id="rId55" Type="http://schemas.openxmlformats.org/officeDocument/2006/relationships/image" Target="../media/image376.png"/><Relationship Id="rId97" Type="http://schemas.openxmlformats.org/officeDocument/2006/relationships/image" Target="../media/image397.png"/><Relationship Id="rId120" Type="http://schemas.openxmlformats.org/officeDocument/2006/relationships/customXml" Target="../ink/ink349.xml"/><Relationship Id="rId358" Type="http://schemas.openxmlformats.org/officeDocument/2006/relationships/customXml" Target="../ink/ink471.xml"/><Relationship Id="rId162" Type="http://schemas.openxmlformats.org/officeDocument/2006/relationships/image" Target="../media/image428.png"/><Relationship Id="rId218" Type="http://schemas.openxmlformats.org/officeDocument/2006/relationships/image" Target="../media/image456.png"/><Relationship Id="rId271" Type="http://schemas.openxmlformats.org/officeDocument/2006/relationships/image" Target="../media/image479.png"/><Relationship Id="rId24" Type="http://schemas.openxmlformats.org/officeDocument/2006/relationships/customXml" Target="../ink/ink301.xml"/><Relationship Id="rId66" Type="http://schemas.openxmlformats.org/officeDocument/2006/relationships/customXml" Target="../ink/ink322.xml"/><Relationship Id="rId131" Type="http://schemas.openxmlformats.org/officeDocument/2006/relationships/image" Target="../media/image108.png"/><Relationship Id="rId327" Type="http://schemas.openxmlformats.org/officeDocument/2006/relationships/customXml" Target="../ink/ink455.xml"/><Relationship Id="rId369" Type="http://schemas.openxmlformats.org/officeDocument/2006/relationships/image" Target="../media/image527.png"/><Relationship Id="rId173" Type="http://schemas.openxmlformats.org/officeDocument/2006/relationships/customXml" Target="../ink/ink376.xml"/><Relationship Id="rId229" Type="http://schemas.openxmlformats.org/officeDocument/2006/relationships/customXml" Target="../ink/ink404.xml"/><Relationship Id="rId380" Type="http://schemas.openxmlformats.org/officeDocument/2006/relationships/customXml" Target="../ink/ink482.xml"/><Relationship Id="rId240" Type="http://schemas.openxmlformats.org/officeDocument/2006/relationships/image" Target="../media/image467.png"/><Relationship Id="rId35" Type="http://schemas.openxmlformats.org/officeDocument/2006/relationships/image" Target="../media/image366.png"/><Relationship Id="rId77" Type="http://schemas.openxmlformats.org/officeDocument/2006/relationships/image" Target="../media/image387.png"/><Relationship Id="rId100" Type="http://schemas.openxmlformats.org/officeDocument/2006/relationships/customXml" Target="../ink/ink339.xml"/><Relationship Id="rId282" Type="http://schemas.openxmlformats.org/officeDocument/2006/relationships/customXml" Target="../ink/ink432.xml"/><Relationship Id="rId338" Type="http://schemas.openxmlformats.org/officeDocument/2006/relationships/image" Target="../media/image512.png"/><Relationship Id="rId8" Type="http://schemas.openxmlformats.org/officeDocument/2006/relationships/customXml" Target="../ink/ink293.xml"/><Relationship Id="rId142" Type="http://schemas.openxmlformats.org/officeDocument/2006/relationships/customXml" Target="../ink/ink360.xml"/><Relationship Id="rId184" Type="http://schemas.openxmlformats.org/officeDocument/2006/relationships/image" Target="../media/image439.png"/><Relationship Id="rId251" Type="http://schemas.openxmlformats.org/officeDocument/2006/relationships/customXml" Target="../ink/ink416.xml"/><Relationship Id="rId46" Type="http://schemas.openxmlformats.org/officeDocument/2006/relationships/customXml" Target="../ink/ink312.xml"/><Relationship Id="rId293" Type="http://schemas.openxmlformats.org/officeDocument/2006/relationships/customXml" Target="../ink/ink438.xml"/><Relationship Id="rId307" Type="http://schemas.openxmlformats.org/officeDocument/2006/relationships/customXml" Target="../ink/ink445.xml"/><Relationship Id="rId349" Type="http://schemas.openxmlformats.org/officeDocument/2006/relationships/customXml" Target="../ink/ink466.xml"/><Relationship Id="rId88" Type="http://schemas.openxmlformats.org/officeDocument/2006/relationships/customXml" Target="../ink/ink333.xml"/><Relationship Id="rId111" Type="http://schemas.openxmlformats.org/officeDocument/2006/relationships/image" Target="../media/image404.png"/><Relationship Id="rId153" Type="http://schemas.openxmlformats.org/officeDocument/2006/relationships/customXml" Target="../ink/ink366.xml"/><Relationship Id="rId195" Type="http://schemas.openxmlformats.org/officeDocument/2006/relationships/customXml" Target="../ink/ink387.xml"/><Relationship Id="rId209" Type="http://schemas.openxmlformats.org/officeDocument/2006/relationships/customXml" Target="../ink/ink394.xml"/><Relationship Id="rId360" Type="http://schemas.openxmlformats.org/officeDocument/2006/relationships/customXml" Target="../ink/ink472.xml"/><Relationship Id="rId220" Type="http://schemas.openxmlformats.org/officeDocument/2006/relationships/image" Target="../media/image457.png"/><Relationship Id="rId15" Type="http://schemas.openxmlformats.org/officeDocument/2006/relationships/image" Target="../media/image356.png"/><Relationship Id="rId57" Type="http://schemas.openxmlformats.org/officeDocument/2006/relationships/image" Target="../media/image377.png"/><Relationship Id="rId262" Type="http://schemas.openxmlformats.org/officeDocument/2006/relationships/customXml" Target="../ink/ink422.xml"/><Relationship Id="rId318" Type="http://schemas.openxmlformats.org/officeDocument/2006/relationships/image" Target="../media/image502.png"/><Relationship Id="rId99" Type="http://schemas.openxmlformats.org/officeDocument/2006/relationships/image" Target="../media/image398.png"/><Relationship Id="rId122" Type="http://schemas.openxmlformats.org/officeDocument/2006/relationships/customXml" Target="../ink/ink350.xml"/><Relationship Id="rId164" Type="http://schemas.openxmlformats.org/officeDocument/2006/relationships/image" Target="../media/image429.png"/><Relationship Id="rId371" Type="http://schemas.openxmlformats.org/officeDocument/2006/relationships/image" Target="../media/image528.png"/><Relationship Id="rId26" Type="http://schemas.openxmlformats.org/officeDocument/2006/relationships/customXml" Target="../ink/ink302.xml"/><Relationship Id="rId231" Type="http://schemas.openxmlformats.org/officeDocument/2006/relationships/customXml" Target="../ink/ink405.xml"/><Relationship Id="rId273" Type="http://schemas.openxmlformats.org/officeDocument/2006/relationships/image" Target="../media/image480.png"/><Relationship Id="rId329" Type="http://schemas.openxmlformats.org/officeDocument/2006/relationships/customXml" Target="../ink/ink456.xml"/><Relationship Id="rId68" Type="http://schemas.openxmlformats.org/officeDocument/2006/relationships/customXml" Target="../ink/ink323.xml"/><Relationship Id="rId133" Type="http://schemas.openxmlformats.org/officeDocument/2006/relationships/image" Target="../media/image414.png"/><Relationship Id="rId175" Type="http://schemas.openxmlformats.org/officeDocument/2006/relationships/customXml" Target="../ink/ink377.xml"/><Relationship Id="rId340" Type="http://schemas.openxmlformats.org/officeDocument/2006/relationships/image" Target="../media/image51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3.png"/><Relationship Id="rId2" Type="http://schemas.openxmlformats.org/officeDocument/2006/relationships/image" Target="../media/image5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0.png"/><Relationship Id="rId21" Type="http://schemas.openxmlformats.org/officeDocument/2006/relationships/image" Target="../media/image760.png"/><Relationship Id="rId42" Type="http://schemas.openxmlformats.org/officeDocument/2006/relationships/customXml" Target="../ink/ink507.xml"/><Relationship Id="rId63" Type="http://schemas.openxmlformats.org/officeDocument/2006/relationships/image" Target="../media/image960.png"/><Relationship Id="rId84" Type="http://schemas.openxmlformats.org/officeDocument/2006/relationships/customXml" Target="../ink/ink528.xml"/><Relationship Id="rId138" Type="http://schemas.openxmlformats.org/officeDocument/2006/relationships/customXml" Target="../ink/ink555.xml"/><Relationship Id="rId159" Type="http://schemas.openxmlformats.org/officeDocument/2006/relationships/image" Target="../media/image1440.png"/><Relationship Id="rId170" Type="http://schemas.openxmlformats.org/officeDocument/2006/relationships/customXml" Target="../ink/ink571.xml"/><Relationship Id="rId191" Type="http://schemas.openxmlformats.org/officeDocument/2006/relationships/image" Target="../media/image1600.png"/><Relationship Id="rId205" Type="http://schemas.openxmlformats.org/officeDocument/2006/relationships/image" Target="../media/image1670.png"/><Relationship Id="rId226" Type="http://schemas.openxmlformats.org/officeDocument/2006/relationships/customXml" Target="../ink/ink599.xml"/><Relationship Id="rId107" Type="http://schemas.openxmlformats.org/officeDocument/2006/relationships/image" Target="../media/image1180.png"/><Relationship Id="rId11" Type="http://schemas.openxmlformats.org/officeDocument/2006/relationships/image" Target="../media/image710.png"/><Relationship Id="rId32" Type="http://schemas.openxmlformats.org/officeDocument/2006/relationships/customXml" Target="../ink/ink502.xml"/><Relationship Id="rId53" Type="http://schemas.openxmlformats.org/officeDocument/2006/relationships/image" Target="../media/image920.png"/><Relationship Id="rId74" Type="http://schemas.openxmlformats.org/officeDocument/2006/relationships/customXml" Target="../ink/ink523.xml"/><Relationship Id="rId128" Type="http://schemas.openxmlformats.org/officeDocument/2006/relationships/customXml" Target="../ink/ink550.xml"/><Relationship Id="rId149" Type="http://schemas.openxmlformats.org/officeDocument/2006/relationships/image" Target="../media/image1390.png"/><Relationship Id="rId5" Type="http://schemas.openxmlformats.org/officeDocument/2006/relationships/image" Target="../media/image680.png"/><Relationship Id="rId95" Type="http://schemas.openxmlformats.org/officeDocument/2006/relationships/image" Target="../media/image1120.png"/><Relationship Id="rId160" Type="http://schemas.openxmlformats.org/officeDocument/2006/relationships/customXml" Target="../ink/ink566.xml"/><Relationship Id="rId181" Type="http://schemas.openxmlformats.org/officeDocument/2006/relationships/image" Target="../media/image1550.png"/><Relationship Id="rId216" Type="http://schemas.openxmlformats.org/officeDocument/2006/relationships/customXml" Target="../ink/ink594.xml"/><Relationship Id="rId237" Type="http://schemas.openxmlformats.org/officeDocument/2006/relationships/image" Target="../media/image1830.png"/><Relationship Id="rId22" Type="http://schemas.openxmlformats.org/officeDocument/2006/relationships/customXml" Target="../ink/ink497.xml"/><Relationship Id="rId43" Type="http://schemas.openxmlformats.org/officeDocument/2006/relationships/image" Target="../media/image870.png"/><Relationship Id="rId64" Type="http://schemas.openxmlformats.org/officeDocument/2006/relationships/customXml" Target="../ink/ink518.xml"/><Relationship Id="rId118" Type="http://schemas.openxmlformats.org/officeDocument/2006/relationships/customXml" Target="../ink/ink545.xml"/><Relationship Id="rId139" Type="http://schemas.openxmlformats.org/officeDocument/2006/relationships/image" Target="../media/image1340.png"/><Relationship Id="rId85" Type="http://schemas.openxmlformats.org/officeDocument/2006/relationships/image" Target="../media/image1070.png"/><Relationship Id="rId150" Type="http://schemas.openxmlformats.org/officeDocument/2006/relationships/customXml" Target="../ink/ink561.xml"/><Relationship Id="rId171" Type="http://schemas.openxmlformats.org/officeDocument/2006/relationships/image" Target="../media/image1500.png"/><Relationship Id="rId192" Type="http://schemas.openxmlformats.org/officeDocument/2006/relationships/customXml" Target="../ink/ink582.xml"/><Relationship Id="rId206" Type="http://schemas.openxmlformats.org/officeDocument/2006/relationships/customXml" Target="../ink/ink589.xml"/><Relationship Id="rId227" Type="http://schemas.openxmlformats.org/officeDocument/2006/relationships/image" Target="../media/image1780.png"/><Relationship Id="rId12" Type="http://schemas.openxmlformats.org/officeDocument/2006/relationships/customXml" Target="../ink/ink492.xml"/><Relationship Id="rId33" Type="http://schemas.openxmlformats.org/officeDocument/2006/relationships/image" Target="../media/image820.png"/><Relationship Id="rId108" Type="http://schemas.openxmlformats.org/officeDocument/2006/relationships/customXml" Target="../ink/ink540.xml"/><Relationship Id="rId129" Type="http://schemas.openxmlformats.org/officeDocument/2006/relationships/image" Target="../media/image1290.png"/><Relationship Id="rId54" Type="http://schemas.openxmlformats.org/officeDocument/2006/relationships/customXml" Target="../ink/ink513.xml"/><Relationship Id="rId75" Type="http://schemas.openxmlformats.org/officeDocument/2006/relationships/image" Target="../media/image1020.png"/><Relationship Id="rId96" Type="http://schemas.openxmlformats.org/officeDocument/2006/relationships/customXml" Target="../ink/ink534.xml"/><Relationship Id="rId140" Type="http://schemas.openxmlformats.org/officeDocument/2006/relationships/customXml" Target="../ink/ink556.xml"/><Relationship Id="rId161" Type="http://schemas.openxmlformats.org/officeDocument/2006/relationships/image" Target="../media/image1450.png"/><Relationship Id="rId182" Type="http://schemas.openxmlformats.org/officeDocument/2006/relationships/customXml" Target="../ink/ink577.xml"/><Relationship Id="rId217" Type="http://schemas.openxmlformats.org/officeDocument/2006/relationships/image" Target="../media/image1730.png"/><Relationship Id="rId6" Type="http://schemas.openxmlformats.org/officeDocument/2006/relationships/customXml" Target="../ink/ink489.xml"/><Relationship Id="rId238" Type="http://schemas.openxmlformats.org/officeDocument/2006/relationships/customXml" Target="../ink/ink605.xml"/><Relationship Id="rId23" Type="http://schemas.openxmlformats.org/officeDocument/2006/relationships/image" Target="../media/image770.png"/><Relationship Id="rId119" Type="http://schemas.openxmlformats.org/officeDocument/2006/relationships/image" Target="../media/image1240.png"/><Relationship Id="rId44" Type="http://schemas.openxmlformats.org/officeDocument/2006/relationships/customXml" Target="../ink/ink508.xml"/><Relationship Id="rId65" Type="http://schemas.openxmlformats.org/officeDocument/2006/relationships/image" Target="../media/image970.png"/><Relationship Id="rId86" Type="http://schemas.openxmlformats.org/officeDocument/2006/relationships/customXml" Target="../ink/ink529.xml"/><Relationship Id="rId130" Type="http://schemas.openxmlformats.org/officeDocument/2006/relationships/customXml" Target="../ink/ink551.xml"/><Relationship Id="rId151" Type="http://schemas.openxmlformats.org/officeDocument/2006/relationships/image" Target="../media/image1400.png"/><Relationship Id="rId172" Type="http://schemas.openxmlformats.org/officeDocument/2006/relationships/customXml" Target="../ink/ink572.xml"/><Relationship Id="rId193" Type="http://schemas.openxmlformats.org/officeDocument/2006/relationships/image" Target="../media/image1611.png"/><Relationship Id="rId207" Type="http://schemas.openxmlformats.org/officeDocument/2006/relationships/image" Target="../media/image1680.png"/><Relationship Id="rId228" Type="http://schemas.openxmlformats.org/officeDocument/2006/relationships/customXml" Target="../ink/ink600.xml"/><Relationship Id="rId13" Type="http://schemas.openxmlformats.org/officeDocument/2006/relationships/image" Target="../media/image720.png"/><Relationship Id="rId109" Type="http://schemas.openxmlformats.org/officeDocument/2006/relationships/image" Target="../media/image1190.png"/><Relationship Id="rId34" Type="http://schemas.openxmlformats.org/officeDocument/2006/relationships/customXml" Target="../ink/ink503.xml"/><Relationship Id="rId55" Type="http://schemas.openxmlformats.org/officeDocument/2006/relationships/image" Target="../media/image930.png"/><Relationship Id="rId76" Type="http://schemas.openxmlformats.org/officeDocument/2006/relationships/customXml" Target="../ink/ink524.xml"/><Relationship Id="rId97" Type="http://schemas.openxmlformats.org/officeDocument/2006/relationships/image" Target="../media/image1130.png"/><Relationship Id="rId120" Type="http://schemas.openxmlformats.org/officeDocument/2006/relationships/customXml" Target="../ink/ink546.xml"/><Relationship Id="rId141" Type="http://schemas.openxmlformats.org/officeDocument/2006/relationships/image" Target="../media/image1350.png"/><Relationship Id="rId7" Type="http://schemas.openxmlformats.org/officeDocument/2006/relationships/image" Target="../media/image690.png"/><Relationship Id="rId162" Type="http://schemas.openxmlformats.org/officeDocument/2006/relationships/customXml" Target="../ink/ink567.xml"/><Relationship Id="rId183" Type="http://schemas.openxmlformats.org/officeDocument/2006/relationships/image" Target="../media/image1560.png"/><Relationship Id="rId218" Type="http://schemas.openxmlformats.org/officeDocument/2006/relationships/customXml" Target="../ink/ink595.xml"/><Relationship Id="rId239" Type="http://schemas.openxmlformats.org/officeDocument/2006/relationships/image" Target="../media/image1840.png"/><Relationship Id="rId24" Type="http://schemas.openxmlformats.org/officeDocument/2006/relationships/customXml" Target="../ink/ink498.xml"/><Relationship Id="rId45" Type="http://schemas.openxmlformats.org/officeDocument/2006/relationships/image" Target="../media/image880.png"/><Relationship Id="rId66" Type="http://schemas.openxmlformats.org/officeDocument/2006/relationships/customXml" Target="../ink/ink519.xml"/><Relationship Id="rId87" Type="http://schemas.openxmlformats.org/officeDocument/2006/relationships/image" Target="../media/image1080.png"/><Relationship Id="rId110" Type="http://schemas.openxmlformats.org/officeDocument/2006/relationships/customXml" Target="../ink/ink541.xml"/><Relationship Id="rId131" Type="http://schemas.openxmlformats.org/officeDocument/2006/relationships/image" Target="../media/image1300.png"/><Relationship Id="rId152" Type="http://schemas.openxmlformats.org/officeDocument/2006/relationships/customXml" Target="../ink/ink562.xml"/><Relationship Id="rId173" Type="http://schemas.openxmlformats.org/officeDocument/2006/relationships/image" Target="../media/image1511.png"/><Relationship Id="rId194" Type="http://schemas.openxmlformats.org/officeDocument/2006/relationships/customXml" Target="../ink/ink583.xml"/><Relationship Id="rId208" Type="http://schemas.openxmlformats.org/officeDocument/2006/relationships/customXml" Target="../ink/ink590.xml"/><Relationship Id="rId229" Type="http://schemas.openxmlformats.org/officeDocument/2006/relationships/image" Target="../media/image1790.png"/><Relationship Id="rId240" Type="http://schemas.openxmlformats.org/officeDocument/2006/relationships/customXml" Target="../ink/ink606.xml"/><Relationship Id="rId14" Type="http://schemas.openxmlformats.org/officeDocument/2006/relationships/customXml" Target="../ink/ink493.xml"/><Relationship Id="rId35" Type="http://schemas.openxmlformats.org/officeDocument/2006/relationships/image" Target="../media/image830.png"/><Relationship Id="rId56" Type="http://schemas.openxmlformats.org/officeDocument/2006/relationships/customXml" Target="../ink/ink514.xml"/><Relationship Id="rId77" Type="http://schemas.openxmlformats.org/officeDocument/2006/relationships/image" Target="../media/image1030.png"/><Relationship Id="rId100" Type="http://schemas.openxmlformats.org/officeDocument/2006/relationships/customXml" Target="../ink/ink536.xml"/><Relationship Id="rId8" Type="http://schemas.openxmlformats.org/officeDocument/2006/relationships/customXml" Target="../ink/ink490.xml"/><Relationship Id="rId98" Type="http://schemas.openxmlformats.org/officeDocument/2006/relationships/customXml" Target="../ink/ink535.xml"/><Relationship Id="rId121" Type="http://schemas.openxmlformats.org/officeDocument/2006/relationships/image" Target="../media/image1250.png"/><Relationship Id="rId142" Type="http://schemas.openxmlformats.org/officeDocument/2006/relationships/customXml" Target="../ink/ink557.xml"/><Relationship Id="rId163" Type="http://schemas.openxmlformats.org/officeDocument/2006/relationships/image" Target="../media/image1460.png"/><Relationship Id="rId184" Type="http://schemas.openxmlformats.org/officeDocument/2006/relationships/customXml" Target="../ink/ink578.xml"/><Relationship Id="rId219" Type="http://schemas.openxmlformats.org/officeDocument/2006/relationships/image" Target="../media/image1740.png"/><Relationship Id="rId230" Type="http://schemas.openxmlformats.org/officeDocument/2006/relationships/customXml" Target="../ink/ink601.xml"/><Relationship Id="rId25" Type="http://schemas.openxmlformats.org/officeDocument/2006/relationships/image" Target="../media/image780.png"/><Relationship Id="rId46" Type="http://schemas.openxmlformats.org/officeDocument/2006/relationships/customXml" Target="../ink/ink509.xml"/><Relationship Id="rId67" Type="http://schemas.openxmlformats.org/officeDocument/2006/relationships/image" Target="../media/image980.png"/><Relationship Id="rId88" Type="http://schemas.openxmlformats.org/officeDocument/2006/relationships/customXml" Target="../ink/ink530.xml"/><Relationship Id="rId111" Type="http://schemas.openxmlformats.org/officeDocument/2006/relationships/image" Target="../media/image1200.png"/><Relationship Id="rId132" Type="http://schemas.openxmlformats.org/officeDocument/2006/relationships/customXml" Target="../ink/ink552.xml"/><Relationship Id="rId153" Type="http://schemas.openxmlformats.org/officeDocument/2006/relationships/image" Target="../media/image1411.png"/><Relationship Id="rId174" Type="http://schemas.openxmlformats.org/officeDocument/2006/relationships/customXml" Target="../ink/ink573.xml"/><Relationship Id="rId195" Type="http://schemas.openxmlformats.org/officeDocument/2006/relationships/image" Target="../media/image1620.png"/><Relationship Id="rId209" Type="http://schemas.openxmlformats.org/officeDocument/2006/relationships/image" Target="../media/image1690.png"/><Relationship Id="rId220" Type="http://schemas.openxmlformats.org/officeDocument/2006/relationships/customXml" Target="../ink/ink596.xml"/><Relationship Id="rId241" Type="http://schemas.openxmlformats.org/officeDocument/2006/relationships/image" Target="../media/image1850.png"/><Relationship Id="rId15" Type="http://schemas.openxmlformats.org/officeDocument/2006/relationships/image" Target="../media/image730.png"/><Relationship Id="rId36" Type="http://schemas.openxmlformats.org/officeDocument/2006/relationships/customXml" Target="../ink/ink504.xml"/><Relationship Id="rId57" Type="http://schemas.openxmlformats.org/officeDocument/2006/relationships/image" Target="../media/image940.png"/><Relationship Id="rId106" Type="http://schemas.openxmlformats.org/officeDocument/2006/relationships/customXml" Target="../ink/ink539.xml"/><Relationship Id="rId127" Type="http://schemas.openxmlformats.org/officeDocument/2006/relationships/image" Target="../media/image1280.png"/><Relationship Id="rId10" Type="http://schemas.openxmlformats.org/officeDocument/2006/relationships/customXml" Target="../ink/ink491.xml"/><Relationship Id="rId31" Type="http://schemas.openxmlformats.org/officeDocument/2006/relationships/image" Target="../media/image810.png"/><Relationship Id="rId52" Type="http://schemas.openxmlformats.org/officeDocument/2006/relationships/customXml" Target="../ink/ink512.xml"/><Relationship Id="rId73" Type="http://schemas.openxmlformats.org/officeDocument/2006/relationships/image" Target="../media/image1012.png"/><Relationship Id="rId78" Type="http://schemas.openxmlformats.org/officeDocument/2006/relationships/customXml" Target="../ink/ink525.xml"/><Relationship Id="rId94" Type="http://schemas.openxmlformats.org/officeDocument/2006/relationships/customXml" Target="../ink/ink533.xml"/><Relationship Id="rId99" Type="http://schemas.openxmlformats.org/officeDocument/2006/relationships/image" Target="../media/image1140.png"/><Relationship Id="rId101" Type="http://schemas.openxmlformats.org/officeDocument/2006/relationships/image" Target="../media/image1150.png"/><Relationship Id="rId122" Type="http://schemas.openxmlformats.org/officeDocument/2006/relationships/customXml" Target="../ink/ink547.xml"/><Relationship Id="rId143" Type="http://schemas.openxmlformats.org/officeDocument/2006/relationships/image" Target="../media/image1360.png"/><Relationship Id="rId148" Type="http://schemas.openxmlformats.org/officeDocument/2006/relationships/customXml" Target="../ink/ink560.xml"/><Relationship Id="rId164" Type="http://schemas.openxmlformats.org/officeDocument/2006/relationships/customXml" Target="../ink/ink568.xml"/><Relationship Id="rId169" Type="http://schemas.openxmlformats.org/officeDocument/2006/relationships/image" Target="../media/image1490.png"/><Relationship Id="rId185" Type="http://schemas.openxmlformats.org/officeDocument/2006/relationships/image" Target="../media/image1570.png"/><Relationship Id="rId4" Type="http://schemas.openxmlformats.org/officeDocument/2006/relationships/customXml" Target="../ink/ink488.xml"/><Relationship Id="rId9" Type="http://schemas.openxmlformats.org/officeDocument/2006/relationships/image" Target="../media/image700.png"/><Relationship Id="rId180" Type="http://schemas.openxmlformats.org/officeDocument/2006/relationships/customXml" Target="../ink/ink576.xml"/><Relationship Id="rId210" Type="http://schemas.openxmlformats.org/officeDocument/2006/relationships/customXml" Target="../ink/ink591.xml"/><Relationship Id="rId215" Type="http://schemas.openxmlformats.org/officeDocument/2006/relationships/image" Target="../media/image1720.png"/><Relationship Id="rId236" Type="http://schemas.openxmlformats.org/officeDocument/2006/relationships/customXml" Target="../ink/ink604.xml"/><Relationship Id="rId26" Type="http://schemas.openxmlformats.org/officeDocument/2006/relationships/customXml" Target="../ink/ink499.xml"/><Relationship Id="rId231" Type="http://schemas.openxmlformats.org/officeDocument/2006/relationships/image" Target="../media/image1800.png"/><Relationship Id="rId47" Type="http://schemas.openxmlformats.org/officeDocument/2006/relationships/image" Target="../media/image890.png"/><Relationship Id="rId68" Type="http://schemas.openxmlformats.org/officeDocument/2006/relationships/customXml" Target="../ink/ink520.xml"/><Relationship Id="rId89" Type="http://schemas.openxmlformats.org/officeDocument/2006/relationships/image" Target="../media/image1090.png"/><Relationship Id="rId112" Type="http://schemas.openxmlformats.org/officeDocument/2006/relationships/customXml" Target="../ink/ink542.xml"/><Relationship Id="rId133" Type="http://schemas.openxmlformats.org/officeDocument/2006/relationships/image" Target="../media/image1311.png"/><Relationship Id="rId154" Type="http://schemas.openxmlformats.org/officeDocument/2006/relationships/customXml" Target="../ink/ink563.xml"/><Relationship Id="rId175" Type="http://schemas.openxmlformats.org/officeDocument/2006/relationships/image" Target="../media/image1520.png"/><Relationship Id="rId196" Type="http://schemas.openxmlformats.org/officeDocument/2006/relationships/customXml" Target="../ink/ink584.xml"/><Relationship Id="rId200" Type="http://schemas.openxmlformats.org/officeDocument/2006/relationships/customXml" Target="../ink/ink586.xml"/><Relationship Id="rId16" Type="http://schemas.openxmlformats.org/officeDocument/2006/relationships/customXml" Target="../ink/ink494.xml"/><Relationship Id="rId221" Type="http://schemas.openxmlformats.org/officeDocument/2006/relationships/image" Target="../media/image1750.png"/><Relationship Id="rId37" Type="http://schemas.openxmlformats.org/officeDocument/2006/relationships/image" Target="../media/image840.png"/><Relationship Id="rId58" Type="http://schemas.openxmlformats.org/officeDocument/2006/relationships/customXml" Target="../ink/ink515.xml"/><Relationship Id="rId79" Type="http://schemas.openxmlformats.org/officeDocument/2006/relationships/image" Target="../media/image1040.png"/><Relationship Id="rId102" Type="http://schemas.openxmlformats.org/officeDocument/2006/relationships/customXml" Target="../ink/ink537.xml"/><Relationship Id="rId123" Type="http://schemas.openxmlformats.org/officeDocument/2006/relationships/image" Target="../media/image1260.png"/><Relationship Id="rId144" Type="http://schemas.openxmlformats.org/officeDocument/2006/relationships/customXml" Target="../ink/ink558.xml"/><Relationship Id="rId90" Type="http://schemas.openxmlformats.org/officeDocument/2006/relationships/customXml" Target="../ink/ink531.xml"/><Relationship Id="rId165" Type="http://schemas.openxmlformats.org/officeDocument/2006/relationships/image" Target="../media/image1470.png"/><Relationship Id="rId186" Type="http://schemas.openxmlformats.org/officeDocument/2006/relationships/customXml" Target="../ink/ink579.xml"/><Relationship Id="rId211" Type="http://schemas.openxmlformats.org/officeDocument/2006/relationships/image" Target="../media/image1700.png"/><Relationship Id="rId232" Type="http://schemas.openxmlformats.org/officeDocument/2006/relationships/customXml" Target="../ink/ink602.xml"/><Relationship Id="rId27" Type="http://schemas.openxmlformats.org/officeDocument/2006/relationships/image" Target="../media/image790.png"/><Relationship Id="rId48" Type="http://schemas.openxmlformats.org/officeDocument/2006/relationships/customXml" Target="../ink/ink510.xml"/><Relationship Id="rId69" Type="http://schemas.openxmlformats.org/officeDocument/2006/relationships/image" Target="../media/image990.png"/><Relationship Id="rId113" Type="http://schemas.openxmlformats.org/officeDocument/2006/relationships/image" Target="../media/image1211.png"/><Relationship Id="rId134" Type="http://schemas.openxmlformats.org/officeDocument/2006/relationships/customXml" Target="../ink/ink553.xml"/><Relationship Id="rId80" Type="http://schemas.openxmlformats.org/officeDocument/2006/relationships/customXml" Target="../ink/ink526.xml"/><Relationship Id="rId155" Type="http://schemas.openxmlformats.org/officeDocument/2006/relationships/image" Target="../media/image1420.png"/><Relationship Id="rId176" Type="http://schemas.openxmlformats.org/officeDocument/2006/relationships/customXml" Target="../ink/ink574.xml"/><Relationship Id="rId197" Type="http://schemas.openxmlformats.org/officeDocument/2006/relationships/image" Target="../media/image1630.png"/><Relationship Id="rId201" Type="http://schemas.openxmlformats.org/officeDocument/2006/relationships/image" Target="../media/image1650.png"/><Relationship Id="rId222" Type="http://schemas.openxmlformats.org/officeDocument/2006/relationships/customXml" Target="../ink/ink597.xml"/><Relationship Id="rId17" Type="http://schemas.openxmlformats.org/officeDocument/2006/relationships/image" Target="../media/image740.png"/><Relationship Id="rId38" Type="http://schemas.openxmlformats.org/officeDocument/2006/relationships/customXml" Target="../ink/ink505.xml"/><Relationship Id="rId59" Type="http://schemas.openxmlformats.org/officeDocument/2006/relationships/image" Target="../media/image2011.png"/><Relationship Id="rId103" Type="http://schemas.openxmlformats.org/officeDocument/2006/relationships/image" Target="../media/image1160.png"/><Relationship Id="rId124" Type="http://schemas.openxmlformats.org/officeDocument/2006/relationships/customXml" Target="../ink/ink548.xml"/><Relationship Id="rId70" Type="http://schemas.openxmlformats.org/officeDocument/2006/relationships/customXml" Target="../ink/ink521.xml"/><Relationship Id="rId91" Type="http://schemas.openxmlformats.org/officeDocument/2006/relationships/image" Target="../media/image1101.png"/><Relationship Id="rId145" Type="http://schemas.openxmlformats.org/officeDocument/2006/relationships/image" Target="../media/image1370.png"/><Relationship Id="rId166" Type="http://schemas.openxmlformats.org/officeDocument/2006/relationships/customXml" Target="../ink/ink569.xml"/><Relationship Id="rId187" Type="http://schemas.openxmlformats.org/officeDocument/2006/relationships/image" Target="../media/image15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92.xml"/><Relationship Id="rId233" Type="http://schemas.openxmlformats.org/officeDocument/2006/relationships/image" Target="../media/image1810.png"/><Relationship Id="rId28" Type="http://schemas.openxmlformats.org/officeDocument/2006/relationships/customXml" Target="../ink/ink500.xml"/><Relationship Id="rId49" Type="http://schemas.openxmlformats.org/officeDocument/2006/relationships/image" Target="../media/image900.png"/><Relationship Id="rId114" Type="http://schemas.openxmlformats.org/officeDocument/2006/relationships/customXml" Target="../ink/ink543.xml"/><Relationship Id="rId60" Type="http://schemas.openxmlformats.org/officeDocument/2006/relationships/customXml" Target="../ink/ink516.xml"/><Relationship Id="rId81" Type="http://schemas.openxmlformats.org/officeDocument/2006/relationships/image" Target="../media/image1050.png"/><Relationship Id="rId135" Type="http://schemas.openxmlformats.org/officeDocument/2006/relationships/image" Target="../media/image1320.png"/><Relationship Id="rId156" Type="http://schemas.openxmlformats.org/officeDocument/2006/relationships/customXml" Target="../ink/ink564.xml"/><Relationship Id="rId177" Type="http://schemas.openxmlformats.org/officeDocument/2006/relationships/image" Target="../media/image1530.png"/><Relationship Id="rId198" Type="http://schemas.openxmlformats.org/officeDocument/2006/relationships/customXml" Target="../ink/ink585.xml"/><Relationship Id="rId202" Type="http://schemas.openxmlformats.org/officeDocument/2006/relationships/customXml" Target="../ink/ink587.xml"/><Relationship Id="rId223" Type="http://schemas.openxmlformats.org/officeDocument/2006/relationships/image" Target="../media/image1760.png"/><Relationship Id="rId18" Type="http://schemas.openxmlformats.org/officeDocument/2006/relationships/customXml" Target="../ink/ink495.xml"/><Relationship Id="rId39" Type="http://schemas.openxmlformats.org/officeDocument/2006/relationships/image" Target="../media/image850.png"/><Relationship Id="rId50" Type="http://schemas.openxmlformats.org/officeDocument/2006/relationships/customXml" Target="../ink/ink511.xml"/><Relationship Id="rId104" Type="http://schemas.openxmlformats.org/officeDocument/2006/relationships/customXml" Target="../ink/ink538.xml"/><Relationship Id="rId125" Type="http://schemas.openxmlformats.org/officeDocument/2006/relationships/image" Target="../media/image1270.png"/><Relationship Id="rId146" Type="http://schemas.openxmlformats.org/officeDocument/2006/relationships/customXml" Target="../ink/ink559.xml"/><Relationship Id="rId167" Type="http://schemas.openxmlformats.org/officeDocument/2006/relationships/image" Target="../media/image1480.png"/><Relationship Id="rId188" Type="http://schemas.openxmlformats.org/officeDocument/2006/relationships/customXml" Target="../ink/ink580.xml"/><Relationship Id="rId71" Type="http://schemas.openxmlformats.org/officeDocument/2006/relationships/image" Target="../media/image1000.png"/><Relationship Id="rId92" Type="http://schemas.openxmlformats.org/officeDocument/2006/relationships/customXml" Target="../ink/ink532.xml"/><Relationship Id="rId213" Type="http://schemas.openxmlformats.org/officeDocument/2006/relationships/image" Target="../media/image1711.png"/><Relationship Id="rId234" Type="http://schemas.openxmlformats.org/officeDocument/2006/relationships/customXml" Target="../ink/ink603.xml"/><Relationship Id="rId2" Type="http://schemas.openxmlformats.org/officeDocument/2006/relationships/image" Target="../media/image660.png"/><Relationship Id="rId29" Type="http://schemas.openxmlformats.org/officeDocument/2006/relationships/image" Target="../media/image800.png"/><Relationship Id="rId40" Type="http://schemas.openxmlformats.org/officeDocument/2006/relationships/customXml" Target="../ink/ink506.xml"/><Relationship Id="rId115" Type="http://schemas.openxmlformats.org/officeDocument/2006/relationships/image" Target="../media/image1220.png"/><Relationship Id="rId136" Type="http://schemas.openxmlformats.org/officeDocument/2006/relationships/customXml" Target="../ink/ink554.xml"/><Relationship Id="rId157" Type="http://schemas.openxmlformats.org/officeDocument/2006/relationships/image" Target="../media/image1430.png"/><Relationship Id="rId178" Type="http://schemas.openxmlformats.org/officeDocument/2006/relationships/customXml" Target="../ink/ink575.xml"/><Relationship Id="rId61" Type="http://schemas.openxmlformats.org/officeDocument/2006/relationships/image" Target="../media/image950.png"/><Relationship Id="rId82" Type="http://schemas.openxmlformats.org/officeDocument/2006/relationships/customXml" Target="../ink/ink527.xml"/><Relationship Id="rId199" Type="http://schemas.openxmlformats.org/officeDocument/2006/relationships/image" Target="../media/image1640.png"/><Relationship Id="rId203" Type="http://schemas.openxmlformats.org/officeDocument/2006/relationships/image" Target="../media/image1660.png"/><Relationship Id="rId19" Type="http://schemas.openxmlformats.org/officeDocument/2006/relationships/image" Target="../media/image750.png"/><Relationship Id="rId224" Type="http://schemas.openxmlformats.org/officeDocument/2006/relationships/customXml" Target="../ink/ink598.xml"/><Relationship Id="rId30" Type="http://schemas.openxmlformats.org/officeDocument/2006/relationships/customXml" Target="../ink/ink501.xml"/><Relationship Id="rId105" Type="http://schemas.openxmlformats.org/officeDocument/2006/relationships/image" Target="../media/image1170.png"/><Relationship Id="rId126" Type="http://schemas.openxmlformats.org/officeDocument/2006/relationships/customXml" Target="../ink/ink549.xml"/><Relationship Id="rId147" Type="http://schemas.openxmlformats.org/officeDocument/2006/relationships/image" Target="../media/image1380.png"/><Relationship Id="rId168" Type="http://schemas.openxmlformats.org/officeDocument/2006/relationships/customXml" Target="../ink/ink570.xml"/><Relationship Id="rId51" Type="http://schemas.openxmlformats.org/officeDocument/2006/relationships/image" Target="../media/image911.png"/><Relationship Id="rId72" Type="http://schemas.openxmlformats.org/officeDocument/2006/relationships/customXml" Target="../ink/ink522.xml"/><Relationship Id="rId93" Type="http://schemas.openxmlformats.org/officeDocument/2006/relationships/image" Target="../media/image1112.png"/><Relationship Id="rId189" Type="http://schemas.openxmlformats.org/officeDocument/2006/relationships/image" Target="../media/image1590.png"/><Relationship Id="rId3" Type="http://schemas.openxmlformats.org/officeDocument/2006/relationships/image" Target="../media/image670.png"/><Relationship Id="rId214" Type="http://schemas.openxmlformats.org/officeDocument/2006/relationships/customXml" Target="../ink/ink593.xml"/><Relationship Id="rId235" Type="http://schemas.openxmlformats.org/officeDocument/2006/relationships/image" Target="../media/image1820.png"/><Relationship Id="rId116" Type="http://schemas.openxmlformats.org/officeDocument/2006/relationships/customXml" Target="../ink/ink544.xml"/><Relationship Id="rId137" Type="http://schemas.openxmlformats.org/officeDocument/2006/relationships/image" Target="../media/image1330.png"/><Relationship Id="rId158" Type="http://schemas.openxmlformats.org/officeDocument/2006/relationships/customXml" Target="../ink/ink565.xml"/><Relationship Id="rId20" Type="http://schemas.openxmlformats.org/officeDocument/2006/relationships/customXml" Target="../ink/ink496.xml"/><Relationship Id="rId41" Type="http://schemas.openxmlformats.org/officeDocument/2006/relationships/image" Target="../media/image860.png"/><Relationship Id="rId62" Type="http://schemas.openxmlformats.org/officeDocument/2006/relationships/customXml" Target="../ink/ink517.xml"/><Relationship Id="rId83" Type="http://schemas.openxmlformats.org/officeDocument/2006/relationships/image" Target="../media/image1060.png"/><Relationship Id="rId179" Type="http://schemas.openxmlformats.org/officeDocument/2006/relationships/image" Target="../media/image1540.png"/><Relationship Id="rId190" Type="http://schemas.openxmlformats.org/officeDocument/2006/relationships/customXml" Target="../ink/ink581.xml"/><Relationship Id="rId204" Type="http://schemas.openxmlformats.org/officeDocument/2006/relationships/customXml" Target="../ink/ink588.xml"/><Relationship Id="rId225" Type="http://schemas.openxmlformats.org/officeDocument/2006/relationships/image" Target="../media/image1770.png"/></Relationships>
</file>

<file path=ppt/slides/_rels/slide7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9.xml"/><Relationship Id="rId117" Type="http://schemas.openxmlformats.org/officeDocument/2006/relationships/image" Target="../media/image2430.png"/><Relationship Id="rId21" Type="http://schemas.openxmlformats.org/officeDocument/2006/relationships/image" Target="../media/image1950.png"/><Relationship Id="rId42" Type="http://schemas.openxmlformats.org/officeDocument/2006/relationships/customXml" Target="../ink/ink627.xml"/><Relationship Id="rId47" Type="http://schemas.openxmlformats.org/officeDocument/2006/relationships/image" Target="../media/image2080.png"/><Relationship Id="rId63" Type="http://schemas.openxmlformats.org/officeDocument/2006/relationships/image" Target="../media/image2160.png"/><Relationship Id="rId68" Type="http://schemas.openxmlformats.org/officeDocument/2006/relationships/customXml" Target="../ink/ink640.xml"/><Relationship Id="rId84" Type="http://schemas.openxmlformats.org/officeDocument/2006/relationships/customXml" Target="../ink/ink648.xml"/><Relationship Id="rId89" Type="http://schemas.openxmlformats.org/officeDocument/2006/relationships/image" Target="../media/image2290.png"/><Relationship Id="rId112" Type="http://schemas.openxmlformats.org/officeDocument/2006/relationships/customXml" Target="../ink/ink662.xml"/><Relationship Id="rId16" Type="http://schemas.openxmlformats.org/officeDocument/2006/relationships/customXml" Target="../ink/ink614.xml"/><Relationship Id="rId107" Type="http://schemas.openxmlformats.org/officeDocument/2006/relationships/image" Target="../media/image2380.png"/><Relationship Id="rId11" Type="http://schemas.openxmlformats.org/officeDocument/2006/relationships/image" Target="../media/image1900.png"/><Relationship Id="rId32" Type="http://schemas.openxmlformats.org/officeDocument/2006/relationships/customXml" Target="../ink/ink622.xml"/><Relationship Id="rId37" Type="http://schemas.openxmlformats.org/officeDocument/2006/relationships/image" Target="../media/image2030.png"/><Relationship Id="rId53" Type="http://schemas.openxmlformats.org/officeDocument/2006/relationships/image" Target="../media/image2110.png"/><Relationship Id="rId58" Type="http://schemas.openxmlformats.org/officeDocument/2006/relationships/customXml" Target="../ink/ink635.xml"/><Relationship Id="rId74" Type="http://schemas.openxmlformats.org/officeDocument/2006/relationships/customXml" Target="../ink/ink643.xml"/><Relationship Id="rId79" Type="http://schemas.openxmlformats.org/officeDocument/2006/relationships/image" Target="../media/image2240.png"/><Relationship Id="rId102" Type="http://schemas.openxmlformats.org/officeDocument/2006/relationships/customXml" Target="../ink/ink657.xml"/><Relationship Id="rId5" Type="http://schemas.openxmlformats.org/officeDocument/2006/relationships/image" Target="../media/image1870.png"/><Relationship Id="rId90" Type="http://schemas.openxmlformats.org/officeDocument/2006/relationships/customXml" Target="../ink/ink651.xml"/><Relationship Id="rId95" Type="http://schemas.openxmlformats.org/officeDocument/2006/relationships/image" Target="../media/image2320.png"/><Relationship Id="rId22" Type="http://schemas.openxmlformats.org/officeDocument/2006/relationships/customXml" Target="../ink/ink617.xml"/><Relationship Id="rId27" Type="http://schemas.openxmlformats.org/officeDocument/2006/relationships/image" Target="../media/image1980.png"/><Relationship Id="rId43" Type="http://schemas.openxmlformats.org/officeDocument/2006/relationships/image" Target="../media/image2060.png"/><Relationship Id="rId48" Type="http://schemas.openxmlformats.org/officeDocument/2006/relationships/customXml" Target="../ink/ink630.xml"/><Relationship Id="rId64" Type="http://schemas.openxmlformats.org/officeDocument/2006/relationships/customXml" Target="../ink/ink638.xml"/><Relationship Id="rId69" Type="http://schemas.openxmlformats.org/officeDocument/2006/relationships/image" Target="../media/image2190.png"/><Relationship Id="rId113" Type="http://schemas.openxmlformats.org/officeDocument/2006/relationships/image" Target="../media/image2410.png"/><Relationship Id="rId118" Type="http://schemas.openxmlformats.org/officeDocument/2006/relationships/customXml" Target="../ink/ink665.xml"/><Relationship Id="rId80" Type="http://schemas.openxmlformats.org/officeDocument/2006/relationships/customXml" Target="../ink/ink646.xml"/><Relationship Id="rId85" Type="http://schemas.openxmlformats.org/officeDocument/2006/relationships/image" Target="../media/image2270.png"/><Relationship Id="rId12" Type="http://schemas.openxmlformats.org/officeDocument/2006/relationships/customXml" Target="../ink/ink612.xml"/><Relationship Id="rId17" Type="http://schemas.openxmlformats.org/officeDocument/2006/relationships/image" Target="../media/image1930.png"/><Relationship Id="rId33" Type="http://schemas.openxmlformats.org/officeDocument/2006/relationships/image" Target="../media/image2010.png"/><Relationship Id="rId38" Type="http://schemas.openxmlformats.org/officeDocument/2006/relationships/customXml" Target="../ink/ink625.xml"/><Relationship Id="rId59" Type="http://schemas.openxmlformats.org/officeDocument/2006/relationships/image" Target="../media/image2140.png"/><Relationship Id="rId103" Type="http://schemas.openxmlformats.org/officeDocument/2006/relationships/image" Target="../media/image2360.png"/><Relationship Id="rId108" Type="http://schemas.openxmlformats.org/officeDocument/2006/relationships/customXml" Target="../ink/ink660.xml"/><Relationship Id="rId54" Type="http://schemas.openxmlformats.org/officeDocument/2006/relationships/customXml" Target="../ink/ink633.xml"/><Relationship Id="rId70" Type="http://schemas.openxmlformats.org/officeDocument/2006/relationships/customXml" Target="../ink/ink641.xml"/><Relationship Id="rId75" Type="http://schemas.openxmlformats.org/officeDocument/2006/relationships/image" Target="../media/image2220.png"/><Relationship Id="rId91" Type="http://schemas.openxmlformats.org/officeDocument/2006/relationships/image" Target="../media/image2300.png"/><Relationship Id="rId96" Type="http://schemas.openxmlformats.org/officeDocument/2006/relationships/customXml" Target="../ink/ink6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9.xml"/><Relationship Id="rId23" Type="http://schemas.openxmlformats.org/officeDocument/2006/relationships/image" Target="../media/image1960.png"/><Relationship Id="rId28" Type="http://schemas.openxmlformats.org/officeDocument/2006/relationships/customXml" Target="../ink/ink620.xml"/><Relationship Id="rId49" Type="http://schemas.openxmlformats.org/officeDocument/2006/relationships/image" Target="../media/image2090.png"/><Relationship Id="rId114" Type="http://schemas.openxmlformats.org/officeDocument/2006/relationships/customXml" Target="../ink/ink663.xml"/><Relationship Id="rId119" Type="http://schemas.openxmlformats.org/officeDocument/2006/relationships/image" Target="../media/image2440.png"/><Relationship Id="rId44" Type="http://schemas.openxmlformats.org/officeDocument/2006/relationships/customXml" Target="../ink/ink628.xml"/><Relationship Id="rId60" Type="http://schemas.openxmlformats.org/officeDocument/2006/relationships/customXml" Target="../ink/ink636.xml"/><Relationship Id="rId65" Type="http://schemas.openxmlformats.org/officeDocument/2006/relationships/image" Target="../media/image2170.png"/><Relationship Id="rId81" Type="http://schemas.openxmlformats.org/officeDocument/2006/relationships/image" Target="../media/image2250.png"/><Relationship Id="rId86" Type="http://schemas.openxmlformats.org/officeDocument/2006/relationships/customXml" Target="../ink/ink649.xml"/><Relationship Id="rId4" Type="http://schemas.openxmlformats.org/officeDocument/2006/relationships/customXml" Target="../ink/ink608.xml"/><Relationship Id="rId9" Type="http://schemas.openxmlformats.org/officeDocument/2006/relationships/image" Target="../media/image1890.png"/><Relationship Id="rId13" Type="http://schemas.openxmlformats.org/officeDocument/2006/relationships/image" Target="../media/image1910.png"/><Relationship Id="rId18" Type="http://schemas.openxmlformats.org/officeDocument/2006/relationships/customXml" Target="../ink/ink615.xml"/><Relationship Id="rId39" Type="http://schemas.openxmlformats.org/officeDocument/2006/relationships/image" Target="../media/image2040.png"/><Relationship Id="rId109" Type="http://schemas.openxmlformats.org/officeDocument/2006/relationships/image" Target="../media/image2390.png"/><Relationship Id="rId34" Type="http://schemas.openxmlformats.org/officeDocument/2006/relationships/customXml" Target="../ink/ink623.xml"/><Relationship Id="rId50" Type="http://schemas.openxmlformats.org/officeDocument/2006/relationships/customXml" Target="../ink/ink631.xml"/><Relationship Id="rId55" Type="http://schemas.openxmlformats.org/officeDocument/2006/relationships/image" Target="../media/image2120.png"/><Relationship Id="rId76" Type="http://schemas.openxmlformats.org/officeDocument/2006/relationships/customXml" Target="../ink/ink644.xml"/><Relationship Id="rId97" Type="http://schemas.openxmlformats.org/officeDocument/2006/relationships/image" Target="../media/image2330.png"/><Relationship Id="rId104" Type="http://schemas.openxmlformats.org/officeDocument/2006/relationships/customXml" Target="../ink/ink658.xml"/><Relationship Id="rId120" Type="http://schemas.openxmlformats.org/officeDocument/2006/relationships/customXml" Target="../ink/ink666.xml"/><Relationship Id="rId7" Type="http://schemas.openxmlformats.org/officeDocument/2006/relationships/image" Target="../media/image1880.png"/><Relationship Id="rId71" Type="http://schemas.openxmlformats.org/officeDocument/2006/relationships/image" Target="../media/image2200.png"/><Relationship Id="rId92" Type="http://schemas.openxmlformats.org/officeDocument/2006/relationships/customXml" Target="../ink/ink652.xml"/><Relationship Id="rId2" Type="http://schemas.openxmlformats.org/officeDocument/2006/relationships/customXml" Target="../ink/ink607.xml"/><Relationship Id="rId29" Type="http://schemas.openxmlformats.org/officeDocument/2006/relationships/image" Target="../media/image1990.png"/><Relationship Id="rId24" Type="http://schemas.openxmlformats.org/officeDocument/2006/relationships/customXml" Target="../ink/ink618.xml"/><Relationship Id="rId40" Type="http://schemas.openxmlformats.org/officeDocument/2006/relationships/customXml" Target="../ink/ink626.xml"/><Relationship Id="rId45" Type="http://schemas.openxmlformats.org/officeDocument/2006/relationships/image" Target="../media/image2070.png"/><Relationship Id="rId66" Type="http://schemas.openxmlformats.org/officeDocument/2006/relationships/customXml" Target="../ink/ink639.xml"/><Relationship Id="rId87" Type="http://schemas.openxmlformats.org/officeDocument/2006/relationships/image" Target="../media/image2280.png"/><Relationship Id="rId110" Type="http://schemas.openxmlformats.org/officeDocument/2006/relationships/customXml" Target="../ink/ink661.xml"/><Relationship Id="rId115" Type="http://schemas.openxmlformats.org/officeDocument/2006/relationships/image" Target="../media/image2420.png"/><Relationship Id="rId61" Type="http://schemas.openxmlformats.org/officeDocument/2006/relationships/image" Target="../media/image2150.png"/><Relationship Id="rId82" Type="http://schemas.openxmlformats.org/officeDocument/2006/relationships/customXml" Target="../ink/ink647.xml"/><Relationship Id="rId19" Type="http://schemas.openxmlformats.org/officeDocument/2006/relationships/image" Target="../media/image1940.png"/><Relationship Id="rId14" Type="http://schemas.openxmlformats.org/officeDocument/2006/relationships/customXml" Target="../ink/ink613.xml"/><Relationship Id="rId30" Type="http://schemas.openxmlformats.org/officeDocument/2006/relationships/customXml" Target="../ink/ink621.xml"/><Relationship Id="rId35" Type="http://schemas.openxmlformats.org/officeDocument/2006/relationships/image" Target="../media/image2020.png"/><Relationship Id="rId56" Type="http://schemas.openxmlformats.org/officeDocument/2006/relationships/customXml" Target="../ink/ink634.xml"/><Relationship Id="rId77" Type="http://schemas.openxmlformats.org/officeDocument/2006/relationships/image" Target="../media/image2230.png"/><Relationship Id="rId100" Type="http://schemas.openxmlformats.org/officeDocument/2006/relationships/customXml" Target="../ink/ink656.xml"/><Relationship Id="rId105" Type="http://schemas.openxmlformats.org/officeDocument/2006/relationships/image" Target="../media/image2370.png"/><Relationship Id="rId8" Type="http://schemas.openxmlformats.org/officeDocument/2006/relationships/customXml" Target="../ink/ink610.xml"/><Relationship Id="rId51" Type="http://schemas.openxmlformats.org/officeDocument/2006/relationships/image" Target="../media/image2100.png"/><Relationship Id="rId72" Type="http://schemas.openxmlformats.org/officeDocument/2006/relationships/customXml" Target="../ink/ink642.xml"/><Relationship Id="rId93" Type="http://schemas.openxmlformats.org/officeDocument/2006/relationships/image" Target="../media/image2310.png"/><Relationship Id="rId98" Type="http://schemas.openxmlformats.org/officeDocument/2006/relationships/customXml" Target="../ink/ink655.xml"/><Relationship Id="rId121" Type="http://schemas.openxmlformats.org/officeDocument/2006/relationships/image" Target="../media/image2450.png"/><Relationship Id="rId3" Type="http://schemas.openxmlformats.org/officeDocument/2006/relationships/image" Target="../media/image1860.png"/><Relationship Id="rId25" Type="http://schemas.openxmlformats.org/officeDocument/2006/relationships/image" Target="../media/image1970.png"/><Relationship Id="rId46" Type="http://schemas.openxmlformats.org/officeDocument/2006/relationships/customXml" Target="../ink/ink629.xml"/><Relationship Id="rId67" Type="http://schemas.openxmlformats.org/officeDocument/2006/relationships/image" Target="../media/image2180.png"/><Relationship Id="rId116" Type="http://schemas.openxmlformats.org/officeDocument/2006/relationships/customXml" Target="../ink/ink664.xml"/><Relationship Id="rId20" Type="http://schemas.openxmlformats.org/officeDocument/2006/relationships/customXml" Target="../ink/ink616.xml"/><Relationship Id="rId41" Type="http://schemas.openxmlformats.org/officeDocument/2006/relationships/image" Target="../media/image2050.png"/><Relationship Id="rId62" Type="http://schemas.openxmlformats.org/officeDocument/2006/relationships/customXml" Target="../ink/ink637.xml"/><Relationship Id="rId83" Type="http://schemas.openxmlformats.org/officeDocument/2006/relationships/image" Target="../media/image2260.png"/><Relationship Id="rId88" Type="http://schemas.openxmlformats.org/officeDocument/2006/relationships/customXml" Target="../ink/ink650.xml"/><Relationship Id="rId111" Type="http://schemas.openxmlformats.org/officeDocument/2006/relationships/image" Target="../media/image2400.png"/><Relationship Id="rId15" Type="http://schemas.openxmlformats.org/officeDocument/2006/relationships/image" Target="../media/image1920.png"/><Relationship Id="rId36" Type="http://schemas.openxmlformats.org/officeDocument/2006/relationships/customXml" Target="../ink/ink624.xml"/><Relationship Id="rId57" Type="http://schemas.openxmlformats.org/officeDocument/2006/relationships/image" Target="../media/image2130.png"/><Relationship Id="rId106" Type="http://schemas.openxmlformats.org/officeDocument/2006/relationships/customXml" Target="../ink/ink659.xml"/><Relationship Id="rId10" Type="http://schemas.openxmlformats.org/officeDocument/2006/relationships/customXml" Target="../ink/ink611.xml"/><Relationship Id="rId31" Type="http://schemas.openxmlformats.org/officeDocument/2006/relationships/image" Target="../media/image2000.png"/><Relationship Id="rId52" Type="http://schemas.openxmlformats.org/officeDocument/2006/relationships/customXml" Target="../ink/ink632.xml"/><Relationship Id="rId73" Type="http://schemas.openxmlformats.org/officeDocument/2006/relationships/image" Target="../media/image2210.png"/><Relationship Id="rId78" Type="http://schemas.openxmlformats.org/officeDocument/2006/relationships/customXml" Target="../ink/ink645.xml"/><Relationship Id="rId94" Type="http://schemas.openxmlformats.org/officeDocument/2006/relationships/customXml" Target="../ink/ink653.xml"/><Relationship Id="rId99" Type="http://schemas.openxmlformats.org/officeDocument/2006/relationships/image" Target="../media/image2340.png"/><Relationship Id="rId101" Type="http://schemas.openxmlformats.org/officeDocument/2006/relationships/image" Target="../media/image235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DA930DE-17C3-5C2A-80F2-BA15758F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Introdução a Análise Assintótica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5BC099-627F-2EA1-93FB-7DCA3AF0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86" y="934222"/>
            <a:ext cx="729719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5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178A4B4-5D10-4BBA-A213-416F81154ACB}"/>
              </a:ext>
            </a:extLst>
          </p:cNvPr>
          <p:cNvSpPr txBox="1"/>
          <p:nvPr/>
        </p:nvSpPr>
        <p:spPr>
          <a:xfrm>
            <a:off x="437981" y="4902321"/>
            <a:ext cx="87640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Outra coisa essencial a se notar neste exemplo é a marcação em vermelho no ponto (1,1). Observe que, se alguém utilizar e comparar estes programas utilizando 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sempre</a:t>
            </a:r>
            <a:r>
              <a:rPr lang="pt-BR" sz="20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 arquivos menores do que 1 Gb, o algoritmo A será considerado mais eficiente, pois 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executa menos operações,</a:t>
            </a:r>
            <a:r>
              <a:rPr lang="pt-BR" sz="20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 segundo este gráfico. </a:t>
            </a: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53025C-58BB-41B8-8A26-ADF295EC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5" y="455091"/>
            <a:ext cx="8312236" cy="41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4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7DB4B8D-E4EB-2ED1-68A2-42550E92CDF2}"/>
              </a:ext>
            </a:extLst>
          </p:cNvPr>
          <p:cNvSpPr txBox="1"/>
          <p:nvPr/>
        </p:nvSpPr>
        <p:spPr>
          <a:xfrm>
            <a:off x="522515" y="5376341"/>
            <a:ext cx="7392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Esse detalhe é importante pois isto é fundamental para a </a:t>
            </a:r>
            <a:r>
              <a:rPr lang="pt-BR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análise do comportamento assintótico</a:t>
            </a:r>
            <a:r>
              <a:rPr lang="pt-BR" sz="18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 das funções que representam a execução destes algoritmos. 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D2362D-56DB-9C64-DC11-6C9B8E9FB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38" y="558329"/>
            <a:ext cx="8312236" cy="41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3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9BCF7D2-F9E5-D169-A0FD-E5885C07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101" y="4569838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Notação</a:t>
            </a:r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608BFD-56A0-9D29-6105-8D11C5F0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475" y="934222"/>
            <a:ext cx="4505018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D942E10-75F3-41B5-9861-4D614A1D51FD}"/>
                  </a:ext>
                </a:extLst>
              </p:cNvPr>
              <p:cNvSpPr txBox="1"/>
              <p:nvPr/>
            </p:nvSpPr>
            <p:spPr>
              <a:xfrm>
                <a:off x="2113808" y="2524830"/>
                <a:ext cx="223138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D942E10-75F3-41B5-9861-4D614A1D5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08" y="2524830"/>
                <a:ext cx="2231380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042B36B-6E1A-454C-A29B-E3BA1680CBA1}"/>
                  </a:ext>
                </a:extLst>
              </p:cNvPr>
              <p:cNvSpPr txBox="1"/>
              <p:nvPr/>
            </p:nvSpPr>
            <p:spPr>
              <a:xfrm>
                <a:off x="2113808" y="1021278"/>
                <a:ext cx="39781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dirty="0"/>
                  <a:t>Definindo a notação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pt-BR" sz="2800" dirty="0"/>
                  <a:t> 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042B36B-6E1A-454C-A29B-E3BA1680C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08" y="1021278"/>
                <a:ext cx="3978140" cy="523220"/>
              </a:xfrm>
              <a:prstGeom prst="rect">
                <a:avLst/>
              </a:prstGeom>
              <a:blipFill>
                <a:blip r:embed="rId3"/>
                <a:stretch>
                  <a:fillRect l="-3221" t="-11765" b="-34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68CE55DA-F340-4174-A753-FAC741883280}"/>
              </a:ext>
            </a:extLst>
          </p:cNvPr>
          <p:cNvSpPr txBox="1"/>
          <p:nvPr/>
        </p:nvSpPr>
        <p:spPr>
          <a:xfrm>
            <a:off x="736270" y="1959429"/>
            <a:ext cx="888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Seja: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584BD3-5C78-4868-90FB-4CCDCB469EBC}"/>
                  </a:ext>
                </a:extLst>
              </p:cNvPr>
              <p:cNvSpPr txBox="1"/>
              <p:nvPr/>
            </p:nvSpPr>
            <p:spPr>
              <a:xfrm>
                <a:off x="1246909" y="3277590"/>
                <a:ext cx="859446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dirty="0"/>
                  <a:t>Se existirem uma constante c 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8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/>
                  <a:t> tal que: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584BD3-5C78-4868-90FB-4CCDCB469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3277590"/>
                <a:ext cx="8594469" cy="800219"/>
              </a:xfrm>
              <a:prstGeom prst="rect">
                <a:avLst/>
              </a:prstGeom>
              <a:blipFill>
                <a:blip r:embed="rId4"/>
                <a:stretch>
                  <a:fillRect l="-1490" t="-7634" r="-4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164F0D-FB5C-4AB0-A0AA-0D149A66ACDE}"/>
                  </a:ext>
                </a:extLst>
              </p:cNvPr>
              <p:cNvSpPr txBox="1"/>
              <p:nvPr/>
            </p:nvSpPr>
            <p:spPr>
              <a:xfrm>
                <a:off x="1449927" y="4200351"/>
                <a:ext cx="70203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36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36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𝑐𝑔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3600" i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600" i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3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164F0D-FB5C-4AB0-A0AA-0D149A66A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927" y="4200351"/>
                <a:ext cx="702030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00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7A1CA89-5BC3-0D59-5B92-68A6E042E350}"/>
              </a:ext>
            </a:extLst>
          </p:cNvPr>
          <p:cNvSpPr txBox="1"/>
          <p:nvPr/>
        </p:nvSpPr>
        <p:spPr>
          <a:xfrm>
            <a:off x="1042737" y="1748589"/>
            <a:ext cx="81132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Podemos ler da seguinte forma: A função </a:t>
            </a:r>
            <a:r>
              <a:rPr lang="pt-BR" sz="2400" b="0" i="1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f(n) 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cresce no máximo na ordem de </a:t>
            </a:r>
            <a:r>
              <a:rPr lang="pt-BR" sz="2400" b="0" i="1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g(n)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 para qualquer valor da entrada </a:t>
            </a:r>
            <a:r>
              <a:rPr lang="pt-BR" sz="2400" b="0" i="1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n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 que seja maior ou igual a </a:t>
            </a:r>
            <a:r>
              <a:rPr lang="pt-BR" sz="2400" b="0" i="1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n</a:t>
            </a:r>
            <a:r>
              <a:rPr lang="pt-BR" sz="1200" b="0" i="1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0</a:t>
            </a:r>
            <a:r>
              <a:rPr lang="pt-BR" sz="2400" i="1" dirty="0">
                <a:solidFill>
                  <a:srgbClr val="566B78"/>
                </a:solidFill>
                <a:latin typeface="Roboto" panose="02000000000000000000" pitchFamily="2" charset="0"/>
              </a:rPr>
              <a:t>.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CD0196-DD21-844A-7729-0A09216EC537}"/>
              </a:ext>
            </a:extLst>
          </p:cNvPr>
          <p:cNvSpPr txBox="1"/>
          <p:nvPr/>
        </p:nvSpPr>
        <p:spPr>
          <a:xfrm>
            <a:off x="1191127" y="3703403"/>
            <a:ext cx="61040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Ou seja, </a:t>
            </a:r>
            <a:r>
              <a:rPr lang="pt-BR" sz="2400" b="0" i="1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g(n)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 é um limite superior para o crescimento de </a:t>
            </a:r>
            <a:r>
              <a:rPr lang="pt-BR" sz="2400" b="0" i="1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f(n)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7639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82A85BA-4F1A-4507-B1D9-1D149C5AA8B3}"/>
              </a:ext>
            </a:extLst>
          </p:cNvPr>
          <p:cNvSpPr txBox="1"/>
          <p:nvPr/>
        </p:nvSpPr>
        <p:spPr>
          <a:xfrm>
            <a:off x="710016" y="2390505"/>
            <a:ext cx="8690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Utiliza-se uma constante </a:t>
            </a:r>
            <a:r>
              <a:rPr lang="pt-BR" sz="2400" b="0" i="1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c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 positiva de modo a poder deslocar a função </a:t>
            </a:r>
            <a:r>
              <a:rPr lang="pt-BR" sz="2400" b="0" i="1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g(n) 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e mesmo assim ela ser um limite superior de </a:t>
            </a:r>
            <a:r>
              <a:rPr lang="pt-BR" sz="2400" b="0" i="1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f(n)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 para todos os valores maiores do que </a:t>
            </a:r>
            <a:r>
              <a:rPr lang="pt-BR" sz="2400" b="0" i="1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n</a:t>
            </a:r>
            <a:r>
              <a:rPr lang="pt-BR" sz="1200" b="0" i="1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0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.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55DD823-28D1-F051-6630-AD1AC12FB04F}"/>
                  </a:ext>
                </a:extLst>
              </p:cNvPr>
              <p:cNvSpPr txBox="1"/>
              <p:nvPr/>
            </p:nvSpPr>
            <p:spPr>
              <a:xfrm>
                <a:off x="1319464" y="1371418"/>
                <a:ext cx="6104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i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55DD823-28D1-F051-6630-AD1AC12FB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64" y="1371418"/>
                <a:ext cx="61040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41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EE467B7-A649-49CB-A67D-FD1AA7E9A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40" y="684891"/>
            <a:ext cx="7620000" cy="381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BBEA2B0-C9C1-4FC8-B874-FAD52FC0C98F}"/>
              </a:ext>
            </a:extLst>
          </p:cNvPr>
          <p:cNvSpPr txBox="1"/>
          <p:nvPr/>
        </p:nvSpPr>
        <p:spPr>
          <a:xfrm>
            <a:off x="1225611" y="5195425"/>
            <a:ext cx="7405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566B78"/>
                </a:solidFill>
                <a:effectLst/>
              </a:rPr>
              <a:t>Em resumo: </a:t>
            </a:r>
            <a:r>
              <a:rPr lang="pt-BR" sz="2400" b="0" i="1" dirty="0">
                <a:solidFill>
                  <a:srgbClr val="566B78"/>
                </a:solidFill>
                <a:effectLst/>
              </a:rPr>
              <a:t>f(n)</a:t>
            </a:r>
            <a:r>
              <a:rPr lang="pt-BR" sz="2400" b="0" i="0" dirty="0">
                <a:solidFill>
                  <a:srgbClr val="566B78"/>
                </a:solidFill>
                <a:effectLst/>
              </a:rPr>
              <a:t> não cresce mais rápido do que </a:t>
            </a:r>
            <a:r>
              <a:rPr lang="pt-BR" sz="2400" b="0" i="1" dirty="0">
                <a:solidFill>
                  <a:srgbClr val="566B78"/>
                </a:solidFill>
                <a:effectLst/>
              </a:rPr>
              <a:t>g(n).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BB699E6-4E0D-4D92-86B2-22B81FD06936}"/>
              </a:ext>
            </a:extLst>
          </p:cNvPr>
          <p:cNvSpPr txBox="1"/>
          <p:nvPr/>
        </p:nvSpPr>
        <p:spPr>
          <a:xfrm>
            <a:off x="7089182" y="2505670"/>
            <a:ext cx="2398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A notação O define um limite superior (um teto).</a:t>
            </a:r>
          </a:p>
        </p:txBody>
      </p:sp>
    </p:spTree>
    <p:extLst>
      <p:ext uri="{BB962C8B-B14F-4D97-AF65-F5344CB8AC3E}">
        <p14:creationId xmlns:p14="http://schemas.microsoft.com/office/powerpoint/2010/main" val="125378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68AC2-28E5-4A51-B4A4-CA3FDCAC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E75A0EB-763A-6512-74FE-20F25AA5F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6438" y="1809456"/>
                <a:ext cx="8596668" cy="3880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sz="2400" dirty="0"/>
                  <a:t>Mostre 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+3=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E75A0EB-763A-6512-74FE-20F25AA5F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6438" y="1809456"/>
                <a:ext cx="8596668" cy="3880773"/>
              </a:xfrm>
              <a:blipFill>
                <a:blip r:embed="rId2"/>
                <a:stretch>
                  <a:fillRect l="-1063" t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07CEDF21-19E4-09DB-210B-8268935C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81" y="3429000"/>
            <a:ext cx="3702217" cy="2673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B9402CB-899D-3955-BF9D-54CBBB1CD7F2}"/>
                  </a:ext>
                </a:extLst>
              </p:cNvPr>
              <p:cNvSpPr txBox="1"/>
              <p:nvPr/>
            </p:nvSpPr>
            <p:spPr>
              <a:xfrm>
                <a:off x="-192274" y="2539140"/>
                <a:ext cx="61040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4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4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400" i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400" i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B9402CB-899D-3955-BF9D-54CBBB1CD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2274" y="2539140"/>
                <a:ext cx="6104020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99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66954A1-C7A4-F108-47E7-56915F4C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24" y="5388933"/>
            <a:ext cx="7981950" cy="4191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971582C4-EEC7-DC06-24F7-16B072DDB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39" y="1049967"/>
            <a:ext cx="8387489" cy="35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5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E67C59D-DA71-4EC7-AC5B-76D7C5ACF637}"/>
              </a:ext>
            </a:extLst>
          </p:cNvPr>
          <p:cNvSpPr txBox="1"/>
          <p:nvPr/>
        </p:nvSpPr>
        <p:spPr>
          <a:xfrm>
            <a:off x="498045" y="1684086"/>
            <a:ext cx="84374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que exatamente é o eixo y quando analisamos o comportamento das funções que representam os algoritmos?</a:t>
            </a:r>
          </a:p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Estamos falando de operações. Operações como uma soma, um </a:t>
            </a:r>
            <a:r>
              <a:rPr lang="pt-BR" sz="2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dentro de um programa. </a:t>
            </a:r>
          </a:p>
          <a:p>
            <a:pPr algn="l"/>
            <a:endParaRPr lang="pt-BR" dirty="0">
              <a:solidFill>
                <a:srgbClr val="566B78"/>
              </a:solidFill>
              <a:latin typeface="Roboto" panose="020000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105351-A298-42DA-9F21-6C1A85D8CFBD}"/>
              </a:ext>
            </a:extLst>
          </p:cNvPr>
          <p:cNvSpPr txBox="1"/>
          <p:nvPr/>
        </p:nvSpPr>
        <p:spPr>
          <a:xfrm>
            <a:off x="337624" y="614972"/>
            <a:ext cx="85978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0" i="0" cap="all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Relembrando:</a:t>
            </a:r>
          </a:p>
          <a:p>
            <a:pPr algn="l"/>
            <a:r>
              <a:rPr lang="pt-BR" sz="2800" b="0" i="0" cap="all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                               A MEDIDA DE TEMPO: OPERAÇÕES</a:t>
            </a:r>
          </a:p>
        </p:txBody>
      </p:sp>
    </p:spTree>
    <p:extLst>
      <p:ext uri="{BB962C8B-B14F-4D97-AF65-F5344CB8AC3E}">
        <p14:creationId xmlns:p14="http://schemas.microsoft.com/office/powerpoint/2010/main" val="356382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EF60C-C27C-4411-B631-6872B423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4759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Vamos falar  um pouco das notações que usamos na análise assintótica.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1F3E350-9CED-46CC-A7F6-C7ED4C34F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7543" y="2987214"/>
                <a:ext cx="8596668" cy="388077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pt-BR" sz="4000" dirty="0"/>
                  <a:t>Big O, </a:t>
                </a:r>
                <a:r>
                  <a:rPr lang="pt-BR" sz="4000" dirty="0" err="1"/>
                  <a:t>Theta</a:t>
                </a:r>
                <a:r>
                  <a:rPr lang="pt-BR" sz="4000" dirty="0"/>
                  <a:t> </a:t>
                </a:r>
                <a14:m>
                  <m:oMath xmlns:m="http://schemas.openxmlformats.org/officeDocument/2006/math">
                    <m:r>
                      <a:rPr lang="pt-BR" sz="4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sz="4000" dirty="0"/>
                  <a:t> Ômega </a:t>
                </a:r>
                <a14:m>
                  <m:oMath xmlns:m="http://schemas.openxmlformats.org/officeDocument/2006/math">
                    <m:r>
                      <a:rPr lang="pt-BR" sz="400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pt-BR" sz="4000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1F3E350-9CED-46CC-A7F6-C7ED4C34F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7543" y="2987214"/>
                <a:ext cx="8596668" cy="3880773"/>
              </a:xfrm>
              <a:blipFill>
                <a:blip r:embed="rId2"/>
                <a:stretch>
                  <a:fillRect t="-28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74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CE73617-8522-4F9B-B623-29738D6DA26E}"/>
              </a:ext>
            </a:extLst>
          </p:cNvPr>
          <p:cNvSpPr txBox="1"/>
          <p:nvPr/>
        </p:nvSpPr>
        <p:spPr>
          <a:xfrm>
            <a:off x="709307" y="857562"/>
            <a:ext cx="807485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muito comum encontrarmos a seguinte notação de O(1). </a:t>
            </a:r>
          </a:p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 um tempo constante.</a:t>
            </a:r>
          </a:p>
          <a:p>
            <a:pPr algn="just"/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entanto, quando estamos falando de instruções de máquina olhamos o número de ciclos de CPU para execução de uma determinada operação. 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um </a:t>
            </a:r>
            <a:r>
              <a:rPr lang="pt-BR" sz="2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uma soma, ou carregar um dado da memória principal, cada uma dessas operações pode ter custo diferente em cada processador em que é executado</a:t>
            </a:r>
            <a:r>
              <a:rPr lang="pt-BR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14290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90C9BD-AD11-4733-BAB1-C5880151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02" y="2048047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Assim, por mais que às vezes, uma dessas operações pode custar 5 ciclos e outra 1 ciclo, todas elas são consideradas constantes. Logo, ditas O(1).</a:t>
            </a:r>
          </a:p>
          <a:p>
            <a:pPr marL="0" indent="0" algn="just"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Mas não tem problema dizer O(5).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1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CCD1BD2-C863-4726-9FE2-C62C7272CC86}"/>
              </a:ext>
            </a:extLst>
          </p:cNvPr>
          <p:cNvSpPr txBox="1"/>
          <p:nvPr/>
        </p:nvSpPr>
        <p:spPr>
          <a:xfrm>
            <a:off x="1038513" y="2274838"/>
            <a:ext cx="82436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entanto, se eu escrevo um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repetições, sendo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n=10,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independente do corpo do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 programa irá executar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vezes. Logo, O(n). 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4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E0F832C-1303-47B3-BBD4-8FCAAA8C3946}"/>
              </a:ext>
            </a:extLst>
          </p:cNvPr>
          <p:cNvSpPr txBox="1"/>
          <p:nvPr/>
        </p:nvSpPr>
        <p:spPr>
          <a:xfrm>
            <a:off x="717453" y="1076068"/>
            <a:ext cx="85250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Independente da entrada </a:t>
            </a:r>
            <a:r>
              <a:rPr lang="pt-BR" sz="2400" b="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do programa, uma operação constante será sempre constante mas um </a:t>
            </a:r>
            <a:r>
              <a:rPr lang="pt-BR" sz="2400" b="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pt-BR" sz="2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por exemplo sempre irá crescer em função do tamanho dessa entrada. Ou seja, linearmente à </a:t>
            </a:r>
            <a:r>
              <a:rPr lang="pt-BR" sz="2400" b="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 </a:t>
            </a:r>
            <a:r>
              <a:rPr lang="pt-BR" sz="2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imagem abaixo mostra essas duas complexidades: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38599F-3C4A-400A-83E5-618D9BF652A8}"/>
              </a:ext>
            </a:extLst>
          </p:cNvPr>
          <p:cNvSpPr txBox="1"/>
          <p:nvPr/>
        </p:nvSpPr>
        <p:spPr>
          <a:xfrm>
            <a:off x="717453" y="406177"/>
            <a:ext cx="6105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que é importante notar?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CEFDA76-2994-42CD-B472-AB969D21C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90" y="3222848"/>
            <a:ext cx="53816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2CC68BA-A2B1-4C54-8794-68F68176BB7D}"/>
              </a:ext>
            </a:extLst>
          </p:cNvPr>
          <p:cNvSpPr txBox="1"/>
          <p:nvPr/>
        </p:nvSpPr>
        <p:spPr>
          <a:xfrm>
            <a:off x="548640" y="1011765"/>
            <a:ext cx="86553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Incrementalmente, vamos olhar um programa com dois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loops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aninhados e interpretar a complexidade inerente a este algoritmo e como esta interpretação seguirá a interpretação do exemplo anterior e como ela demonstra a intuição por trás da análise de complexidade.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85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A6F0EC-56A7-4F1E-A8B0-6B546EE793D5}"/>
              </a:ext>
            </a:extLst>
          </p:cNvPr>
          <p:cNvSpPr txBox="1"/>
          <p:nvPr/>
        </p:nvSpPr>
        <p:spPr>
          <a:xfrm>
            <a:off x="2321169" y="1069145"/>
            <a:ext cx="42883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some_function</a:t>
            </a:r>
            <a:r>
              <a:rPr lang="pt-BR" sz="2400" dirty="0"/>
              <a:t> (</a:t>
            </a:r>
            <a:r>
              <a:rPr lang="pt-BR" sz="2400" dirty="0" err="1"/>
              <a:t>int</a:t>
            </a:r>
            <a:r>
              <a:rPr lang="pt-BR" sz="2400" dirty="0"/>
              <a:t> n) {</a:t>
            </a:r>
          </a:p>
          <a:p>
            <a:r>
              <a:rPr lang="pt-BR" sz="2400" dirty="0"/>
              <a:t>...</a:t>
            </a:r>
          </a:p>
          <a:p>
            <a:r>
              <a:rPr lang="pt-BR" sz="2400" dirty="0"/>
              <a:t>  for (</a:t>
            </a:r>
            <a:r>
              <a:rPr lang="pt-BR" sz="2400" dirty="0" err="1"/>
              <a:t>int</a:t>
            </a:r>
            <a:r>
              <a:rPr lang="pt-BR" sz="2400" dirty="0"/>
              <a:t> i=0; i &lt; n; i ++) {</a:t>
            </a:r>
          </a:p>
          <a:p>
            <a:endParaRPr lang="pt-BR" sz="2400" dirty="0"/>
          </a:p>
          <a:p>
            <a:r>
              <a:rPr lang="pt-BR" sz="2400" dirty="0"/>
              <a:t>     for ( </a:t>
            </a:r>
            <a:r>
              <a:rPr lang="pt-BR" sz="2400" dirty="0" err="1"/>
              <a:t>int</a:t>
            </a:r>
            <a:r>
              <a:rPr lang="pt-BR" sz="2400" dirty="0"/>
              <a:t> j = 0; j &lt; n; j++0 {</a:t>
            </a:r>
          </a:p>
          <a:p>
            <a:endParaRPr lang="pt-BR" sz="2400" dirty="0"/>
          </a:p>
          <a:p>
            <a:r>
              <a:rPr lang="pt-BR" sz="2400" dirty="0"/>
              <a:t>          // do some </a:t>
            </a:r>
            <a:r>
              <a:rPr lang="pt-BR" sz="2400" dirty="0" err="1"/>
              <a:t>operation</a:t>
            </a:r>
            <a:endParaRPr lang="pt-BR" sz="2400" dirty="0"/>
          </a:p>
          <a:p>
            <a:r>
              <a:rPr lang="pt-BR" sz="2400" dirty="0"/>
              <a:t>     }</a:t>
            </a:r>
          </a:p>
          <a:p>
            <a:r>
              <a:rPr lang="pt-BR" sz="2400" dirty="0"/>
              <a:t>   }</a:t>
            </a:r>
          </a:p>
          <a:p>
            <a:r>
              <a:rPr lang="pt-BR" sz="2400" dirty="0"/>
              <a:t>  ...</a:t>
            </a:r>
          </a:p>
          <a:p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0770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5670791-2B67-49BF-8366-C2C5E6CD8EBC}"/>
              </a:ext>
            </a:extLst>
          </p:cNvPr>
          <p:cNvSpPr txBox="1"/>
          <p:nvPr/>
        </p:nvSpPr>
        <p:spPr>
          <a:xfrm>
            <a:off x="1167618" y="1964511"/>
            <a:ext cx="78357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 algoritmo está diretamente limitado à entrada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Temos dois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Para cada iteração </a:t>
            </a:r>
            <a:r>
              <a:rPr lang="pt-BR" sz="2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do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externo são executadas outras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iterações </a:t>
            </a:r>
            <a:r>
              <a:rPr lang="pt-BR" sz="2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 seja, Se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 8, temos que esse programa irá rodar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vezes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iterações. 8 vezes o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externo, 8 vezes  do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interno, totalizando 64 iterações.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D980AE6-CD8E-404D-ADF8-AF9481D166E0}"/>
              </a:ext>
            </a:extLst>
          </p:cNvPr>
          <p:cNvSpPr txBox="1"/>
          <p:nvPr/>
        </p:nvSpPr>
        <p:spPr>
          <a:xfrm>
            <a:off x="576775" y="1811944"/>
            <a:ext cx="85812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</a:rPr>
              <a:t>No entanto, </a:t>
            </a:r>
            <a:r>
              <a:rPr lang="pt-BR" sz="2400" b="0" i="1" dirty="0">
                <a:effectLst/>
                <a:latin typeface="Roboto" panose="02000000000000000000" pitchFamily="2" charset="0"/>
              </a:rPr>
              <a:t>n</a:t>
            </a:r>
            <a:r>
              <a:rPr lang="pt-BR" sz="2400" b="0" i="0" dirty="0">
                <a:effectLst/>
                <a:latin typeface="Roboto" panose="02000000000000000000" pitchFamily="2" charset="0"/>
              </a:rPr>
              <a:t> é uma variável de entrada. E se n</a:t>
            </a:r>
            <a:r>
              <a:rPr lang="pt-BR" sz="2400" b="0" i="1" dirty="0">
                <a:effectLst/>
                <a:latin typeface="Roboto" panose="02000000000000000000" pitchFamily="2" charset="0"/>
              </a:rPr>
              <a:t> </a:t>
            </a:r>
            <a:r>
              <a:rPr lang="pt-BR" sz="2400" b="0" i="0" dirty="0">
                <a:effectLst/>
                <a:latin typeface="Roboto" panose="02000000000000000000" pitchFamily="2" charset="0"/>
              </a:rPr>
              <a:t>for 1 milhão? Ou se ele for 2, ou 6 bilhões? </a:t>
            </a:r>
          </a:p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</a:rPr>
              <a:t>Como estimar o tempo de execução total deste programa? </a:t>
            </a:r>
          </a:p>
          <a:p>
            <a:pPr algn="just"/>
            <a:endParaRPr lang="pt-BR" sz="2400" dirty="0">
              <a:latin typeface="Roboto" panose="02000000000000000000" pitchFamily="2" charset="0"/>
            </a:endParaRPr>
          </a:p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</a:rPr>
              <a:t>É aí que a Notação O nos ajuda a definir o crescimento de uma função que representa um algoritmo independente de qual o tamanho da entrada do programa. Tomando como exemplo o algoritmo apresentado acima temos: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7305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2DC91D-7509-4A50-BB6B-FCBB7CABB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460" y="1230147"/>
                <a:ext cx="8596668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Como a notação O  é o limite superior, podemos afirmar que para este exemplo que, no pior caso, este algoritmo irá crescer na ordem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Vamos chamar o nosso programa de f(x).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∴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2DC91D-7509-4A50-BB6B-FCBB7CABB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460" y="1230147"/>
                <a:ext cx="8596668" cy="3880773"/>
              </a:xfr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861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D6321C1-F875-4894-B24E-8C94250E8C5D}"/>
              </a:ext>
            </a:extLst>
          </p:cNvPr>
          <p:cNvSpPr txBox="1"/>
          <p:nvPr/>
        </p:nvSpPr>
        <p:spPr>
          <a:xfrm>
            <a:off x="548640" y="2241510"/>
            <a:ext cx="86516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Assim, seguindo esta 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intuição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você poderá 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analisar a complexidade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 diversos algoritmos para 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inferir como o tempo de execução dos programas se comportará em função do tamanho de suas entradas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2FC8D-F83F-48A5-B0FA-DC979D3B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292929"/>
                </a:solidFill>
                <a:latin typeface="fell"/>
              </a:rPr>
              <a:t>N</a:t>
            </a:r>
            <a:r>
              <a:rPr lang="pt-BR" b="0" i="0" dirty="0">
                <a:solidFill>
                  <a:srgbClr val="292929"/>
                </a:solidFill>
                <a:effectLst/>
                <a:latin typeface="fell"/>
              </a:rPr>
              <a:t>otação Big O.</a:t>
            </a:r>
            <a:br>
              <a:rPr lang="pt-BR" b="0" i="0" dirty="0">
                <a:solidFill>
                  <a:srgbClr val="292929"/>
                </a:solidFill>
                <a:effectLst/>
                <a:latin typeface="fell"/>
              </a:rPr>
            </a:b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6180F0-7E8A-4E6F-ACB6-7F288D8426D3}"/>
              </a:ext>
            </a:extLst>
          </p:cNvPr>
          <p:cNvSpPr txBox="1"/>
          <p:nvPr/>
        </p:nvSpPr>
        <p:spPr>
          <a:xfrm>
            <a:off x="1168379" y="1370951"/>
            <a:ext cx="83008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</a:rPr>
              <a:t>A notação O foi originalmente postulada em </a:t>
            </a:r>
            <a:r>
              <a:rPr lang="pt-BR" sz="2400" b="0" i="0" u="none" strike="noStrike" dirty="0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1894</a:t>
            </a:r>
            <a:r>
              <a:rPr lang="pt-BR" sz="2400" b="0" i="0" dirty="0">
                <a:effectLst/>
                <a:latin typeface="Roboto" panose="02000000000000000000" pitchFamily="2" charset="0"/>
              </a:rPr>
              <a:t> por um matemático alemão chamado </a:t>
            </a:r>
            <a:r>
              <a:rPr lang="pt-BR" sz="2400" b="0" i="0" u="none" strike="noStrike" dirty="0"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 Bachmann</a:t>
            </a:r>
            <a:r>
              <a:rPr lang="pt-BR" sz="2400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just"/>
            <a:endParaRPr lang="pt-BR" sz="2400" b="0" i="0" dirty="0">
              <a:effectLst/>
              <a:latin typeface="Roboto" panose="02000000000000000000" pitchFamily="2" charset="0"/>
            </a:endParaRPr>
          </a:p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</a:rPr>
              <a:t> </a:t>
            </a: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41CEB5F-6012-40ED-AA15-520D86A40293}"/>
              </a:ext>
            </a:extLst>
          </p:cNvPr>
          <p:cNvSpPr txBox="1"/>
          <p:nvPr/>
        </p:nvSpPr>
        <p:spPr>
          <a:xfrm>
            <a:off x="4655128" y="6248400"/>
            <a:ext cx="61039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https://blog.pantuza.com/artigos/a-notacao-o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5C5B071B-1066-E452-4E1B-BF5B298E790A}"/>
                  </a:ext>
                </a:extLst>
              </p14:cNvPr>
              <p14:cNvContentPartPr/>
              <p14:nvPr/>
            </p14:nvContentPartPr>
            <p14:xfrm>
              <a:off x="4983137" y="3950823"/>
              <a:ext cx="3960" cy="61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5C5B071B-1066-E452-4E1B-BF5B298E79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4137" y="3941823"/>
                <a:ext cx="216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B6E6BADD-0920-3CF1-1DBC-7FE3C617701D}"/>
                  </a:ext>
                </a:extLst>
              </p14:cNvPr>
              <p14:cNvContentPartPr/>
              <p14:nvPr/>
            </p14:nvContentPartPr>
            <p14:xfrm>
              <a:off x="4914017" y="3968823"/>
              <a:ext cx="73080" cy="223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B6E6BADD-0920-3CF1-1DBC-7FE3C61770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05017" y="3959823"/>
                <a:ext cx="90720" cy="399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C552B013-2EB4-4A92-10AA-A7E00A54A7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8299" y="2940611"/>
            <a:ext cx="2232969" cy="27948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6F93F5-1962-1854-E634-C2B63826AB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1268" y="5090079"/>
            <a:ext cx="45434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37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B9D16-8E96-4CEC-AF3A-600CAB20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60" y="1488613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função ou algoritmo cheio de condicionais e regras que controlam sua execução pode retornar (chamar o </a:t>
            </a:r>
            <a:r>
              <a:rPr lang="pt-BR" sz="2400" b="0" i="1" dirty="0" err="1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da função) antes de executar por exemplo todas as iterações um </a:t>
            </a:r>
            <a:r>
              <a:rPr lang="pt-BR" sz="2400" b="0" i="1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62BA3C-42C6-448B-8B23-E298524B786C}"/>
              </a:ext>
            </a:extLst>
          </p:cNvPr>
          <p:cNvSpPr txBox="1"/>
          <p:nvPr/>
        </p:nvSpPr>
        <p:spPr>
          <a:xfrm>
            <a:off x="464233" y="3682218"/>
            <a:ext cx="82014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 seja, nem sempre um programa irá recair na complexidade do seu 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pior caso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(limite superior).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D703C20-BB64-4EBC-8F07-9E472E73BB3A}"/>
              </a:ext>
            </a:extLst>
          </p:cNvPr>
          <p:cNvSpPr txBox="1"/>
          <p:nvPr/>
        </p:nvSpPr>
        <p:spPr>
          <a:xfrm>
            <a:off x="703385" y="1322755"/>
            <a:ext cx="82858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 é exatamente isto que a 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Notação O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nos entrega, 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estimativa do limite superior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4A01EB-4B54-40D6-A8D3-3EEEDB9F6125}"/>
              </a:ext>
            </a:extLst>
          </p:cNvPr>
          <p:cNvSpPr txBox="1"/>
          <p:nvPr/>
        </p:nvSpPr>
        <p:spPr>
          <a:xfrm>
            <a:off x="703385" y="3109352"/>
            <a:ext cx="8454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que pode 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inclusive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ser o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pior caso da execução de um algoritmo.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8ED945-6B66-437A-9AAC-2A1A027C1294}"/>
              </a:ext>
            </a:extLst>
          </p:cNvPr>
          <p:cNvSpPr txBox="1"/>
          <p:nvPr/>
        </p:nvSpPr>
        <p:spPr>
          <a:xfrm>
            <a:off x="872197" y="4611915"/>
            <a:ext cx="8454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Logo, podemos dizer que a execução daquele algoritmo nunca será pior do que a complexidade extraída pela 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Notação O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1A3BA83-483B-4ED1-BEF4-1A5FED05B116}"/>
              </a:ext>
            </a:extLst>
          </p:cNvPr>
          <p:cNvSpPr txBox="1"/>
          <p:nvPr/>
        </p:nvSpPr>
        <p:spPr>
          <a:xfrm>
            <a:off x="590843" y="1066356"/>
            <a:ext cx="85672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estamos falando de quantidade de operações, porquê dizemos 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complexidade de tempo de execução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endParaRPr lang="pt-BR" sz="2400" dirty="0">
              <a:solidFill>
                <a:srgbClr val="566B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solidFill>
                <a:srgbClr val="566B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solidFill>
                <a:srgbClr val="566B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Bem, quando falamos que uma 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operação é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na verdade 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computada em ciclos de CPU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dependendo do processador subjacente, na prática, estamos falando de tempo. Ciclos de CPU são medidos em 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nanosegundos</a:t>
            </a:r>
            <a:r>
              <a:rPr lang="pt-BR" sz="2400" b="0" i="1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Logo, uma medida de tempo. 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8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91A391A-E1AA-A5F9-82CB-E94194E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Relembrando algumas operações matemáticas.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8981A3-ED45-629E-BE80-9EAB3F05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32" y="934222"/>
            <a:ext cx="6193704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3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2509C-88B2-E9D5-0237-31AA78B2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  <a:br>
              <a:rPr lang="pt-BR" dirty="0"/>
            </a:b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28E32B-9534-CED0-697E-D3FFD1978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88613"/>
                <a:ext cx="8596668" cy="4759787"/>
              </a:xfrm>
            </p:spPr>
            <p:txBody>
              <a:bodyPr>
                <a:normAutofit/>
              </a:bodyPr>
              <a:lstStyle/>
              <a:p>
                <a:pPr>
                  <a:buAutoNum type="alphaLcParenR"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000" i="1" dirty="0">
                    <a:latin typeface="Cambria Math" panose="02040503050406030204" pitchFamily="18" charset="0"/>
                  </a:rPr>
                  <a:t>Considere a expressão: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sz="2000" i="1" dirty="0">
                    <a:latin typeface="Cambria Math" panose="02040503050406030204" pitchFamily="18" charset="0"/>
                  </a:rPr>
                  <a:t>  onde n vai sempre aumentar. </a:t>
                </a:r>
              </a:p>
              <a:p>
                <a:pPr marL="0" indent="0">
                  <a:buNone/>
                </a:pPr>
                <a:r>
                  <a:rPr lang="pt-BR" sz="2000" dirty="0"/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pt-BR" sz="2000" b="0" dirty="0"/>
              </a:p>
              <a:p>
                <a:pPr marL="0" indent="0">
                  <a:buNone/>
                </a:pPr>
                <a:r>
                  <a:rPr lang="pt-BR" sz="2000" dirty="0"/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pt-BR" sz="2000" dirty="0"/>
                  <a:t>=</a:t>
                </a:r>
              </a:p>
              <a:p>
                <a:pPr marL="0" indent="0">
                  <a:buNone/>
                </a:pPr>
                <a:r>
                  <a:rPr lang="pt-BR" sz="2000" dirty="0"/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pt-BR" sz="2000" dirty="0"/>
                  <a:t> =</a:t>
                </a:r>
              </a:p>
              <a:p>
                <a:pPr marL="0" indent="0">
                  <a:buNone/>
                </a:pPr>
                <a:r>
                  <a:rPr lang="pt-BR" sz="2000" dirty="0"/>
                  <a:t>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pt-BR" sz="2000" b="0" dirty="0"/>
              </a:p>
              <a:p>
                <a:pPr marL="0" indent="0">
                  <a:buNone/>
                </a:pPr>
                <a:r>
                  <a:rPr lang="pt-BR" sz="2000" dirty="0"/>
                  <a:t>e) E se n tende para infinito, (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𝑠𝑖𝑚𝑏𝑜𝑙𝑜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𝑖𝑛𝑓𝑖𝑛𝑖𝑡𝑜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, para qual valor a divisão tende?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28E32B-9534-CED0-697E-D3FFD1978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88613"/>
                <a:ext cx="8596668" cy="4759787"/>
              </a:xfrm>
              <a:blipFill>
                <a:blip r:embed="rId2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99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A4162-B3A0-936F-90E1-4390558D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F5DE1B9-B30D-490A-2FBE-436CF47C1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1800" dirty="0"/>
                  <a:t>Mostre 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+4=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F5DE1B9-B30D-490A-2FBE-436CF47C1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164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1AED7-1B60-0541-25EB-B2A1A51B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513" y="882316"/>
            <a:ext cx="8596668" cy="1320800"/>
          </a:xfrm>
        </p:spPr>
        <p:txBody>
          <a:bodyPr/>
          <a:lstStyle/>
          <a:p>
            <a:r>
              <a:rPr lang="pt-BR" dirty="0"/>
              <a:t>Solução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3EFC158-D66D-D71B-067E-3D7F10B6708D}"/>
              </a:ext>
            </a:extLst>
          </p:cNvPr>
          <p:cNvGrpSpPr/>
          <p:nvPr/>
        </p:nvGrpSpPr>
        <p:grpSpPr>
          <a:xfrm>
            <a:off x="1222629" y="1788291"/>
            <a:ext cx="821880" cy="466200"/>
            <a:chOff x="1222629" y="1788291"/>
            <a:chExt cx="82188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174A114-216A-6006-9C0B-923198BD8EA8}"/>
                    </a:ext>
                  </a:extLst>
                </p14:cNvPr>
                <p14:cNvContentPartPr/>
                <p14:nvPr/>
              </p14:nvContentPartPr>
              <p14:xfrm>
                <a:off x="1235589" y="1814211"/>
                <a:ext cx="239760" cy="327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174A114-216A-6006-9C0B-923198BD8E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6589" y="1805571"/>
                  <a:ext cx="257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514E4710-0856-3DA8-781F-B38A58BC9786}"/>
                    </a:ext>
                  </a:extLst>
                </p14:cNvPr>
                <p14:cNvContentPartPr/>
                <p14:nvPr/>
              </p14:nvContentPartPr>
              <p14:xfrm>
                <a:off x="1222629" y="1788291"/>
                <a:ext cx="249840" cy="4446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514E4710-0856-3DA8-781F-B38A58BC97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3629" y="1779651"/>
                  <a:ext cx="2674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99525A4-41A1-7BE3-F16D-DD53B35611D8}"/>
                    </a:ext>
                  </a:extLst>
                </p14:cNvPr>
                <p14:cNvContentPartPr/>
                <p14:nvPr/>
              </p14:nvContentPartPr>
              <p14:xfrm>
                <a:off x="1591269" y="2076291"/>
                <a:ext cx="251280" cy="1782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99525A4-41A1-7BE3-F16D-DD53B35611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2629" y="2067291"/>
                  <a:ext cx="268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530CC934-4DB8-21EB-9B9B-D07D5A559787}"/>
                    </a:ext>
                  </a:extLst>
                </p14:cNvPr>
                <p14:cNvContentPartPr/>
                <p14:nvPr/>
              </p14:nvContentPartPr>
              <p14:xfrm>
                <a:off x="1832469" y="1846611"/>
                <a:ext cx="212040" cy="2440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530CC934-4DB8-21EB-9B9B-D07D5A5597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23469" y="1837611"/>
                  <a:ext cx="22968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91307EE-1B6B-7E1C-DEC1-2164A7DEE92E}"/>
              </a:ext>
            </a:extLst>
          </p:cNvPr>
          <p:cNvGrpSpPr/>
          <p:nvPr/>
        </p:nvGrpSpPr>
        <p:grpSpPr>
          <a:xfrm>
            <a:off x="2336829" y="1900251"/>
            <a:ext cx="943200" cy="346320"/>
            <a:chOff x="2336829" y="1900251"/>
            <a:chExt cx="94320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4CDD89C6-8790-7923-F634-89FE50EB0F5F}"/>
                    </a:ext>
                  </a:extLst>
                </p14:cNvPr>
                <p14:cNvContentPartPr/>
                <p14:nvPr/>
              </p14:nvContentPartPr>
              <p14:xfrm>
                <a:off x="2434749" y="1900251"/>
                <a:ext cx="19080" cy="3261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4CDD89C6-8790-7923-F634-89FE50EB0F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26109" y="1891611"/>
                  <a:ext cx="367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8C61AAF-1B2A-13E9-A77F-08B9677D907A}"/>
                    </a:ext>
                  </a:extLst>
                </p14:cNvPr>
                <p14:cNvContentPartPr/>
                <p14:nvPr/>
              </p14:nvContentPartPr>
              <p14:xfrm>
                <a:off x="2336829" y="2048931"/>
                <a:ext cx="203760" cy="28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8C61AAF-1B2A-13E9-A77F-08B9677D90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8189" y="2040291"/>
                  <a:ext cx="22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56021414-A06A-C2A7-F52F-EB8CE0B5C14C}"/>
                    </a:ext>
                  </a:extLst>
                </p14:cNvPr>
                <p14:cNvContentPartPr/>
                <p14:nvPr/>
              </p14:nvContentPartPr>
              <p14:xfrm>
                <a:off x="2706549" y="1931211"/>
                <a:ext cx="166320" cy="2829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56021414-A06A-C2A7-F52F-EB8CE0B5C1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97909" y="1922211"/>
                  <a:ext cx="1839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B82EF7CD-20A5-B60A-24D5-407FBDEF4668}"/>
                    </a:ext>
                  </a:extLst>
                </p14:cNvPr>
                <p14:cNvContentPartPr/>
                <p14:nvPr/>
              </p14:nvContentPartPr>
              <p14:xfrm>
                <a:off x="2982669" y="2069811"/>
                <a:ext cx="297360" cy="1767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B82EF7CD-20A5-B60A-24D5-407FBDEF46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3669" y="2061171"/>
                  <a:ext cx="3150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7A7C0FD2-711F-4399-2F52-B4B3653E0EB2}"/>
              </a:ext>
            </a:extLst>
          </p:cNvPr>
          <p:cNvGrpSpPr/>
          <p:nvPr/>
        </p:nvGrpSpPr>
        <p:grpSpPr>
          <a:xfrm>
            <a:off x="3440949" y="1928331"/>
            <a:ext cx="1114560" cy="341640"/>
            <a:chOff x="3440949" y="1928331"/>
            <a:chExt cx="111456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8D630D15-1BAA-1358-C1A3-E7EAA72F7D7A}"/>
                    </a:ext>
                  </a:extLst>
                </p14:cNvPr>
                <p14:cNvContentPartPr/>
                <p14:nvPr/>
              </p14:nvContentPartPr>
              <p14:xfrm>
                <a:off x="3557949" y="1928331"/>
                <a:ext cx="32040" cy="392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8D630D15-1BAA-1358-C1A3-E7EAA72F7D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48949" y="1919691"/>
                  <a:ext cx="49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A6DDD777-EF7D-10CE-D26F-6617274B4177}"/>
                    </a:ext>
                  </a:extLst>
                </p14:cNvPr>
                <p14:cNvContentPartPr/>
                <p14:nvPr/>
              </p14:nvContentPartPr>
              <p14:xfrm>
                <a:off x="3553629" y="1928331"/>
                <a:ext cx="36360" cy="25848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A6DDD777-EF7D-10CE-D26F-6617274B41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44629" y="1919691"/>
                  <a:ext cx="54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9CD39670-5143-364B-1417-F2E1E38AAF51}"/>
                    </a:ext>
                  </a:extLst>
                </p14:cNvPr>
                <p14:cNvContentPartPr/>
                <p14:nvPr/>
              </p14:nvContentPartPr>
              <p14:xfrm>
                <a:off x="3440949" y="2070171"/>
                <a:ext cx="264960" cy="93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9CD39670-5143-364B-1417-F2E1E38AAF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32309" y="2061171"/>
                  <a:ext cx="282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5DD95B46-2AF5-5DE8-4AED-A08CA9DE2873}"/>
                    </a:ext>
                  </a:extLst>
                </p14:cNvPr>
                <p14:cNvContentPartPr/>
                <p14:nvPr/>
              </p14:nvContentPartPr>
              <p14:xfrm>
                <a:off x="3892389" y="1932651"/>
                <a:ext cx="124560" cy="1562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5DD95B46-2AF5-5DE8-4AED-A08CA9DE28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83389" y="1923651"/>
                  <a:ext cx="142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A68A6864-BBBD-E65E-E58C-69BFB0F77C4F}"/>
                    </a:ext>
                  </a:extLst>
                </p14:cNvPr>
                <p14:cNvContentPartPr/>
                <p14:nvPr/>
              </p14:nvContentPartPr>
              <p14:xfrm>
                <a:off x="4013349" y="1971531"/>
                <a:ext cx="20880" cy="2984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A68A6864-BBBD-E65E-E58C-69BFB0F77C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04709" y="1962891"/>
                  <a:ext cx="385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FF775322-D003-1B3D-5C44-1276C0965A82}"/>
                    </a:ext>
                  </a:extLst>
                </p14:cNvPr>
                <p14:cNvContentPartPr/>
                <p14:nvPr/>
              </p14:nvContentPartPr>
              <p14:xfrm>
                <a:off x="4232589" y="1945251"/>
                <a:ext cx="251640" cy="2131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FF775322-D003-1B3D-5C44-1276C0965A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23589" y="1936611"/>
                  <a:ext cx="269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50CAB573-AD61-88B4-A694-73797AAE60FC}"/>
                    </a:ext>
                  </a:extLst>
                </p14:cNvPr>
                <p14:cNvContentPartPr/>
                <p14:nvPr/>
              </p14:nvContentPartPr>
              <p14:xfrm>
                <a:off x="4235469" y="2177811"/>
                <a:ext cx="320040" cy="183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50CAB573-AD61-88B4-A694-73797AAE60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26469" y="2169171"/>
                  <a:ext cx="3376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CAC78B4-180B-BF10-BCD7-57175D545EA7}"/>
              </a:ext>
            </a:extLst>
          </p:cNvPr>
          <p:cNvGrpSpPr/>
          <p:nvPr/>
        </p:nvGrpSpPr>
        <p:grpSpPr>
          <a:xfrm>
            <a:off x="4775829" y="1701171"/>
            <a:ext cx="1083240" cy="510480"/>
            <a:chOff x="4775829" y="1701171"/>
            <a:chExt cx="108324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8EC2CC47-1269-DACB-DC17-3632CB8CD186}"/>
                    </a:ext>
                  </a:extLst>
                </p14:cNvPr>
                <p14:cNvContentPartPr/>
                <p14:nvPr/>
              </p14:nvContentPartPr>
              <p14:xfrm>
                <a:off x="4775829" y="1903491"/>
                <a:ext cx="210960" cy="3081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8EC2CC47-1269-DACB-DC17-3632CB8CD1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67189" y="1894491"/>
                  <a:ext cx="228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E4DC7C3-6E9F-683F-7E52-CDD1E7C4B428}"/>
                    </a:ext>
                  </a:extLst>
                </p14:cNvPr>
                <p14:cNvContentPartPr/>
                <p14:nvPr/>
              </p14:nvContentPartPr>
              <p14:xfrm>
                <a:off x="5162469" y="2129571"/>
                <a:ext cx="12960" cy="1548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E4DC7C3-6E9F-683F-7E52-CDD1E7C4B4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53829" y="2120571"/>
                  <a:ext cx="30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14F72D5E-2615-073E-1055-5DC7E94B12FA}"/>
                    </a:ext>
                  </a:extLst>
                </p14:cNvPr>
                <p14:cNvContentPartPr/>
                <p14:nvPr/>
              </p14:nvContentPartPr>
              <p14:xfrm>
                <a:off x="5355069" y="1969011"/>
                <a:ext cx="282240" cy="23184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14F72D5E-2615-073E-1055-5DC7E94B12F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46429" y="1960371"/>
                  <a:ext cx="2998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6D33E559-2219-4C50-7DC5-03F3569CA3B7}"/>
                    </a:ext>
                  </a:extLst>
                </p14:cNvPr>
                <p14:cNvContentPartPr/>
                <p14:nvPr/>
              </p14:nvContentPartPr>
              <p14:xfrm>
                <a:off x="5642349" y="1701171"/>
                <a:ext cx="216720" cy="21852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6D33E559-2219-4C50-7DC5-03F3569CA3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33709" y="1692531"/>
                  <a:ext cx="23436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A76ACBCB-A878-B0E5-18B4-F1DA5ABFAD1E}"/>
              </a:ext>
            </a:extLst>
          </p:cNvPr>
          <p:cNvGrpSpPr/>
          <p:nvPr/>
        </p:nvGrpSpPr>
        <p:grpSpPr>
          <a:xfrm>
            <a:off x="6820269" y="1934811"/>
            <a:ext cx="389520" cy="329760"/>
            <a:chOff x="6820269" y="1934811"/>
            <a:chExt cx="38952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20033F1A-0BF0-ABA0-36BA-DE072D49CEE3}"/>
                    </a:ext>
                  </a:extLst>
                </p14:cNvPr>
                <p14:cNvContentPartPr/>
                <p14:nvPr/>
              </p14:nvContentPartPr>
              <p14:xfrm>
                <a:off x="6820269" y="1962171"/>
                <a:ext cx="39240" cy="30240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20033F1A-0BF0-ABA0-36BA-DE072D49CE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11269" y="1953531"/>
                  <a:ext cx="56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E93F6693-B906-F4A2-3CAB-49CA8FD29D78}"/>
                    </a:ext>
                  </a:extLst>
                </p14:cNvPr>
                <p14:cNvContentPartPr/>
                <p14:nvPr/>
              </p14:nvContentPartPr>
              <p14:xfrm>
                <a:off x="6824229" y="1969011"/>
                <a:ext cx="212760" cy="2271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E93F6693-B906-F4A2-3CAB-49CA8FD29D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5229" y="1960011"/>
                  <a:ext cx="230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AFB41431-011F-00BC-7512-07249CD68DE0}"/>
                    </a:ext>
                  </a:extLst>
                </p14:cNvPr>
                <p14:cNvContentPartPr/>
                <p14:nvPr/>
              </p14:nvContentPartPr>
              <p14:xfrm>
                <a:off x="7161909" y="2078811"/>
                <a:ext cx="47880" cy="1310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AFB41431-011F-00BC-7512-07249CD68D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52909" y="2070171"/>
                  <a:ext cx="65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C4C78DFD-A3EE-1ADF-5F24-AC0163D899ED}"/>
                    </a:ext>
                  </a:extLst>
                </p14:cNvPr>
                <p14:cNvContentPartPr/>
                <p14:nvPr/>
              </p14:nvContentPartPr>
              <p14:xfrm>
                <a:off x="7190709" y="1934811"/>
                <a:ext cx="1800" cy="2484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C4C78DFD-A3EE-1ADF-5F24-AC0163D899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81709" y="1926171"/>
                  <a:ext cx="194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DD9DFB6B-1245-3BE8-60AE-347AC2094D00}"/>
              </a:ext>
            </a:extLst>
          </p:cNvPr>
          <p:cNvGrpSpPr/>
          <p:nvPr/>
        </p:nvGrpSpPr>
        <p:grpSpPr>
          <a:xfrm>
            <a:off x="7404189" y="1901331"/>
            <a:ext cx="1490760" cy="367920"/>
            <a:chOff x="7404189" y="1901331"/>
            <a:chExt cx="149076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5603B5AD-35F4-72B8-3F14-01824066088A}"/>
                    </a:ext>
                  </a:extLst>
                </p14:cNvPr>
                <p14:cNvContentPartPr/>
                <p14:nvPr/>
              </p14:nvContentPartPr>
              <p14:xfrm>
                <a:off x="7404189" y="2023011"/>
                <a:ext cx="99720" cy="2462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5603B5AD-35F4-72B8-3F14-0182406608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95189" y="2014371"/>
                  <a:ext cx="117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193D3DEE-D5A2-B6CA-ADC6-5578934E61AA}"/>
                    </a:ext>
                  </a:extLst>
                </p14:cNvPr>
                <p14:cNvContentPartPr/>
                <p14:nvPr/>
              </p14:nvContentPartPr>
              <p14:xfrm>
                <a:off x="7571229" y="2072331"/>
                <a:ext cx="42480" cy="1598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193D3DEE-D5A2-B6CA-ADC6-5578934E61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62589" y="2063691"/>
                  <a:ext cx="60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97FBFC5B-1E1A-6D91-BDFE-E2435E1E00FC}"/>
                    </a:ext>
                  </a:extLst>
                </p14:cNvPr>
                <p14:cNvContentPartPr/>
                <p14:nvPr/>
              </p14:nvContentPartPr>
              <p14:xfrm>
                <a:off x="7598589" y="1946691"/>
                <a:ext cx="19080" cy="133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97FBFC5B-1E1A-6D91-BDFE-E2435E1E00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89949" y="1937691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A3023F40-2D86-78F6-4AC7-A3D1D41A5C21}"/>
                    </a:ext>
                  </a:extLst>
                </p14:cNvPr>
                <p14:cNvContentPartPr/>
                <p14:nvPr/>
              </p14:nvContentPartPr>
              <p14:xfrm>
                <a:off x="7716669" y="1901331"/>
                <a:ext cx="130320" cy="3427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A3023F40-2D86-78F6-4AC7-A3D1D41A5C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07669" y="1892331"/>
                  <a:ext cx="147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5230879-268B-B460-70BC-7184F40D2CAD}"/>
                    </a:ext>
                  </a:extLst>
                </p14:cNvPr>
                <p14:cNvContentPartPr/>
                <p14:nvPr/>
              </p14:nvContentPartPr>
              <p14:xfrm>
                <a:off x="7987749" y="2095731"/>
                <a:ext cx="23400" cy="12096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5230879-268B-B460-70BC-7184F40D2C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79109" y="2087091"/>
                  <a:ext cx="41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2C33A5C8-4877-42DB-FCD4-8BB237DB1BB5}"/>
                    </a:ext>
                  </a:extLst>
                </p14:cNvPr>
                <p14:cNvContentPartPr/>
                <p14:nvPr/>
              </p14:nvContentPartPr>
              <p14:xfrm>
                <a:off x="7989189" y="1973691"/>
                <a:ext cx="1800" cy="147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2C33A5C8-4877-42DB-FCD4-8BB237DB1B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80549" y="1965051"/>
                  <a:ext cx="19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DC2FDF2-34A5-4FCB-F366-924A8FAFF7F5}"/>
                    </a:ext>
                  </a:extLst>
                </p14:cNvPr>
                <p14:cNvContentPartPr/>
                <p14:nvPr/>
              </p14:nvContentPartPr>
              <p14:xfrm>
                <a:off x="8146509" y="2023011"/>
                <a:ext cx="308520" cy="1846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DC2FDF2-34A5-4FCB-F366-924A8FAFF7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7509" y="2014371"/>
                  <a:ext cx="326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CFB990B-D5B0-5901-5DCF-26C202E993E3}"/>
                    </a:ext>
                  </a:extLst>
                </p14:cNvPr>
                <p14:cNvContentPartPr/>
                <p14:nvPr/>
              </p14:nvContentPartPr>
              <p14:xfrm>
                <a:off x="8528469" y="2026611"/>
                <a:ext cx="146520" cy="13284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CFB990B-D5B0-5901-5DCF-26C202E993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19469" y="2017611"/>
                  <a:ext cx="164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29FBBDD4-E3FB-E53E-EFEC-332328F7295B}"/>
                    </a:ext>
                  </a:extLst>
                </p14:cNvPr>
                <p14:cNvContentPartPr/>
                <p14:nvPr/>
              </p14:nvContentPartPr>
              <p14:xfrm>
                <a:off x="8760669" y="2003571"/>
                <a:ext cx="134280" cy="23652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29FBBDD4-E3FB-E53E-EFEC-332328F729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51669" y="1994931"/>
                  <a:ext cx="15192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5ACB0613-C1E8-DA48-3D2A-838A692AC6F0}"/>
              </a:ext>
            </a:extLst>
          </p:cNvPr>
          <p:cNvGrpSpPr/>
          <p:nvPr/>
        </p:nvGrpSpPr>
        <p:grpSpPr>
          <a:xfrm>
            <a:off x="6823149" y="2489931"/>
            <a:ext cx="1081800" cy="339120"/>
            <a:chOff x="6823149" y="2489931"/>
            <a:chExt cx="108180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E94C7D3-E3C2-54A9-013E-90B967169E46}"/>
                    </a:ext>
                  </a:extLst>
                </p14:cNvPr>
                <p14:cNvContentPartPr/>
                <p14:nvPr/>
              </p14:nvContentPartPr>
              <p14:xfrm>
                <a:off x="6916749" y="2496411"/>
                <a:ext cx="11880" cy="3326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E94C7D3-E3C2-54A9-013E-90B967169E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08109" y="2487411"/>
                  <a:ext cx="295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F432EB47-337E-9631-36F5-C2B71909A835}"/>
                    </a:ext>
                  </a:extLst>
                </p14:cNvPr>
                <p14:cNvContentPartPr/>
                <p14:nvPr/>
              </p14:nvContentPartPr>
              <p14:xfrm>
                <a:off x="6823149" y="2496411"/>
                <a:ext cx="270000" cy="54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F432EB47-337E-9631-36F5-C2B71909A83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14149" y="2487771"/>
                  <a:ext cx="2876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27F70712-CC04-1211-63E8-5592C0C32F7D}"/>
                    </a:ext>
                  </a:extLst>
                </p14:cNvPr>
                <p14:cNvContentPartPr/>
                <p14:nvPr/>
              </p14:nvContentPartPr>
              <p14:xfrm>
                <a:off x="7141749" y="2558691"/>
                <a:ext cx="187920" cy="24660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27F70712-CC04-1211-63E8-5592C0C32F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32749" y="2549691"/>
                  <a:ext cx="2055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F4831A9F-4A50-C2C8-BDA2-D892968A1619}"/>
                    </a:ext>
                  </a:extLst>
                </p14:cNvPr>
                <p14:cNvContentPartPr/>
                <p14:nvPr/>
              </p14:nvContentPartPr>
              <p14:xfrm>
                <a:off x="7476549" y="2489931"/>
                <a:ext cx="153000" cy="3337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F4831A9F-4A50-C2C8-BDA2-D892968A16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67549" y="2481291"/>
                  <a:ext cx="170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14FCB211-DF24-9FA6-6260-CCA8F95CDE11}"/>
                    </a:ext>
                  </a:extLst>
                </p14:cNvPr>
                <p14:cNvContentPartPr/>
                <p14:nvPr/>
              </p14:nvContentPartPr>
              <p14:xfrm>
                <a:off x="7729989" y="2627811"/>
                <a:ext cx="174960" cy="1724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14FCB211-DF24-9FA6-6260-CCA8F95CDE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20989" y="2619171"/>
                  <a:ext cx="19260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2884569B-61DB-992D-E7D4-1090DED8874A}"/>
              </a:ext>
            </a:extLst>
          </p:cNvPr>
          <p:cNvGrpSpPr/>
          <p:nvPr/>
        </p:nvGrpSpPr>
        <p:grpSpPr>
          <a:xfrm>
            <a:off x="8422989" y="2572011"/>
            <a:ext cx="735840" cy="316800"/>
            <a:chOff x="8422989" y="2572011"/>
            <a:chExt cx="73584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3D777378-B7C0-8DA9-01C1-FF09AC6688B6}"/>
                    </a:ext>
                  </a:extLst>
                </p14:cNvPr>
                <p14:cNvContentPartPr/>
                <p14:nvPr/>
              </p14:nvContentPartPr>
              <p14:xfrm>
                <a:off x="8422989" y="2596491"/>
                <a:ext cx="137160" cy="29232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3D777378-B7C0-8DA9-01C1-FF09AC6688B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14349" y="2587491"/>
                  <a:ext cx="1548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2D03AE04-4CFE-3751-0A79-E5B31DD58D87}"/>
                    </a:ext>
                  </a:extLst>
                </p14:cNvPr>
                <p14:cNvContentPartPr/>
                <p14:nvPr/>
              </p14:nvContentPartPr>
              <p14:xfrm>
                <a:off x="8655189" y="2611251"/>
                <a:ext cx="163440" cy="17748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2D03AE04-4CFE-3751-0A79-E5B31DD58D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46549" y="2602251"/>
                  <a:ext cx="181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9252E374-3FCB-7827-2BFB-8D9D953AEDAC}"/>
                    </a:ext>
                  </a:extLst>
                </p14:cNvPr>
                <p14:cNvContentPartPr/>
                <p14:nvPr/>
              </p14:nvContentPartPr>
              <p14:xfrm>
                <a:off x="8946069" y="2572011"/>
                <a:ext cx="212760" cy="26604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9252E374-3FCB-7827-2BFB-8D9D953AED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37429" y="2563011"/>
                  <a:ext cx="23040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6A2C4473-CD91-2A1C-A94E-9939C3930FF1}"/>
              </a:ext>
            </a:extLst>
          </p:cNvPr>
          <p:cNvGrpSpPr/>
          <p:nvPr/>
        </p:nvGrpSpPr>
        <p:grpSpPr>
          <a:xfrm>
            <a:off x="7001709" y="3058011"/>
            <a:ext cx="637920" cy="344160"/>
            <a:chOff x="7001709" y="3058011"/>
            <a:chExt cx="63792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2D46E29-2B43-5AEB-7F66-782C32D0030C}"/>
                    </a:ext>
                  </a:extLst>
                </p14:cNvPr>
                <p14:cNvContentPartPr/>
                <p14:nvPr/>
              </p14:nvContentPartPr>
              <p14:xfrm>
                <a:off x="7001709" y="3141171"/>
                <a:ext cx="362160" cy="2610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2D46E29-2B43-5AEB-7F66-782C32D0030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93069" y="3132171"/>
                  <a:ext cx="379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3864AB5F-310B-69E1-CB59-02F3BAD38A71}"/>
                    </a:ext>
                  </a:extLst>
                </p14:cNvPr>
                <p14:cNvContentPartPr/>
                <p14:nvPr/>
              </p14:nvContentPartPr>
              <p14:xfrm>
                <a:off x="7412829" y="3058011"/>
                <a:ext cx="226800" cy="17676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3864AB5F-310B-69E1-CB59-02F3BAD38A7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03829" y="3049011"/>
                  <a:ext cx="244440" cy="19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9004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1A1BA1AB-3A04-963E-A641-4F6E9A1FF050}"/>
              </a:ext>
            </a:extLst>
          </p:cNvPr>
          <p:cNvGrpSpPr/>
          <p:nvPr/>
        </p:nvGrpSpPr>
        <p:grpSpPr>
          <a:xfrm>
            <a:off x="1227669" y="920691"/>
            <a:ext cx="811080" cy="489240"/>
            <a:chOff x="1227669" y="920691"/>
            <a:chExt cx="811080" cy="4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B97FE4E3-268A-CB00-2451-F87F39F87C8E}"/>
                    </a:ext>
                  </a:extLst>
                </p14:cNvPr>
                <p14:cNvContentPartPr/>
                <p14:nvPr/>
              </p14:nvContentPartPr>
              <p14:xfrm>
                <a:off x="1278789" y="970011"/>
                <a:ext cx="192600" cy="1080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B97FE4E3-268A-CB00-2451-F87F39F87C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9789" y="961371"/>
                  <a:ext cx="210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5C09B902-CC1B-E9BE-A07C-677BFAA831F8}"/>
                    </a:ext>
                  </a:extLst>
                </p14:cNvPr>
                <p14:cNvContentPartPr/>
                <p14:nvPr/>
              </p14:nvContentPartPr>
              <p14:xfrm>
                <a:off x="1227669" y="981531"/>
                <a:ext cx="231480" cy="42840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5C09B902-CC1B-E9BE-A07C-677BFAA831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8669" y="972891"/>
                  <a:ext cx="2491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F5930A35-776D-41B4-ADC7-E0921782F465}"/>
                    </a:ext>
                  </a:extLst>
                </p14:cNvPr>
                <p14:cNvContentPartPr/>
                <p14:nvPr/>
              </p14:nvContentPartPr>
              <p14:xfrm>
                <a:off x="1603149" y="1163691"/>
                <a:ext cx="254160" cy="1728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F5930A35-776D-41B4-ADC7-E0921782F4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4149" y="1155051"/>
                  <a:ext cx="271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4B2D58BC-E0F7-1EFD-2F69-4EEDC0C42BD9}"/>
                    </a:ext>
                  </a:extLst>
                </p14:cNvPr>
                <p14:cNvContentPartPr/>
                <p14:nvPr/>
              </p14:nvContentPartPr>
              <p14:xfrm>
                <a:off x="1866669" y="920691"/>
                <a:ext cx="172080" cy="22104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4B2D58BC-E0F7-1EFD-2F69-4EEDC0C42B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58029" y="912051"/>
                  <a:ext cx="18972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8501E32-3569-9325-8E6A-B3BE3687512E}"/>
              </a:ext>
            </a:extLst>
          </p:cNvPr>
          <p:cNvGrpSpPr/>
          <p:nvPr/>
        </p:nvGrpSpPr>
        <p:grpSpPr>
          <a:xfrm>
            <a:off x="2421429" y="925731"/>
            <a:ext cx="1742400" cy="419760"/>
            <a:chOff x="2421429" y="925731"/>
            <a:chExt cx="174240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5CE19F6-3C95-F171-DC0E-2B4AF9EE4D42}"/>
                    </a:ext>
                  </a:extLst>
                </p14:cNvPr>
                <p14:cNvContentPartPr/>
                <p14:nvPr/>
              </p14:nvContentPartPr>
              <p14:xfrm>
                <a:off x="2479389" y="1037691"/>
                <a:ext cx="40680" cy="2714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5CE19F6-3C95-F171-DC0E-2B4AF9EE4D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70749" y="1028691"/>
                  <a:ext cx="583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730F7AC4-AFA1-2E9F-B00A-593DA62CDB8D}"/>
                    </a:ext>
                  </a:extLst>
                </p14:cNvPr>
                <p14:cNvContentPartPr/>
                <p14:nvPr/>
              </p14:nvContentPartPr>
              <p14:xfrm>
                <a:off x="2421429" y="1149651"/>
                <a:ext cx="201600" cy="478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730F7AC4-AFA1-2E9F-B00A-593DA62CDB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12789" y="1140651"/>
                  <a:ext cx="219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27C8CE3-C1B0-5B00-C384-774BB2BA3ED3}"/>
                    </a:ext>
                  </a:extLst>
                </p14:cNvPr>
                <p14:cNvContentPartPr/>
                <p14:nvPr/>
              </p14:nvContentPartPr>
              <p14:xfrm>
                <a:off x="2759109" y="995211"/>
                <a:ext cx="180720" cy="3502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27C8CE3-C1B0-5B00-C384-774BB2BA3E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50469" y="986211"/>
                  <a:ext cx="1983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B6D0BD8-6F7B-76A5-DE55-4092B4E68B8F}"/>
                    </a:ext>
                  </a:extLst>
                </p14:cNvPr>
                <p14:cNvContentPartPr/>
                <p14:nvPr/>
              </p14:nvContentPartPr>
              <p14:xfrm>
                <a:off x="3116589" y="1086651"/>
                <a:ext cx="401040" cy="1713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B6D0BD8-6F7B-76A5-DE55-4092B4E68B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7949" y="1078011"/>
                  <a:ext cx="418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23207C02-9E0E-AD04-2D30-33D3551972FB}"/>
                    </a:ext>
                  </a:extLst>
                </p14:cNvPr>
                <p14:cNvContentPartPr/>
                <p14:nvPr/>
              </p14:nvContentPartPr>
              <p14:xfrm>
                <a:off x="3756669" y="993411"/>
                <a:ext cx="59040" cy="2700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23207C02-9E0E-AD04-2D30-33D3551972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8029" y="984771"/>
                  <a:ext cx="76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C552F95-9A5D-E8E8-E13F-37B23FE6BA7A}"/>
                    </a:ext>
                  </a:extLst>
                </p14:cNvPr>
                <p14:cNvContentPartPr/>
                <p14:nvPr/>
              </p14:nvContentPartPr>
              <p14:xfrm>
                <a:off x="3712029" y="1084131"/>
                <a:ext cx="144360" cy="198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C552F95-9A5D-E8E8-E13F-37B23FE6BA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03389" y="1075491"/>
                  <a:ext cx="162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BDA9E7CE-1BC1-5E49-6D3D-7D2F86680C1E}"/>
                    </a:ext>
                  </a:extLst>
                </p14:cNvPr>
                <p14:cNvContentPartPr/>
                <p14:nvPr/>
              </p14:nvContentPartPr>
              <p14:xfrm>
                <a:off x="4003269" y="969651"/>
                <a:ext cx="129960" cy="1292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BDA9E7CE-1BC1-5E49-6D3D-7D2F86680C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94629" y="960651"/>
                  <a:ext cx="147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4892DF93-7EDA-9BDE-FA56-B81F6E66CD5D}"/>
                    </a:ext>
                  </a:extLst>
                </p14:cNvPr>
                <p14:cNvContentPartPr/>
                <p14:nvPr/>
              </p14:nvContentPartPr>
              <p14:xfrm>
                <a:off x="4157349" y="925731"/>
                <a:ext cx="6480" cy="3092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4892DF93-7EDA-9BDE-FA56-B81F6E6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48349" y="916731"/>
                  <a:ext cx="24120" cy="3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AC030FE-AADF-7C01-9797-1F115038F490}"/>
              </a:ext>
            </a:extLst>
          </p:cNvPr>
          <p:cNvGrpSpPr/>
          <p:nvPr/>
        </p:nvGrpSpPr>
        <p:grpSpPr>
          <a:xfrm>
            <a:off x="4639029" y="914211"/>
            <a:ext cx="271080" cy="261360"/>
            <a:chOff x="4639029" y="914211"/>
            <a:chExt cx="27108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2CC31306-E78D-46C1-2266-20B575787084}"/>
                    </a:ext>
                  </a:extLst>
                </p14:cNvPr>
                <p14:cNvContentPartPr/>
                <p14:nvPr/>
              </p14:nvContentPartPr>
              <p14:xfrm>
                <a:off x="4639029" y="914211"/>
                <a:ext cx="271080" cy="1800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2CC31306-E78D-46C1-2266-20B5757870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30029" y="905571"/>
                  <a:ext cx="288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84A85B05-F5FF-869D-2A47-097C2E604171}"/>
                    </a:ext>
                  </a:extLst>
                </p14:cNvPr>
                <p14:cNvContentPartPr/>
                <p14:nvPr/>
              </p14:nvContentPartPr>
              <p14:xfrm>
                <a:off x="4700949" y="1175211"/>
                <a:ext cx="183600" cy="3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84A85B05-F5FF-869D-2A47-097C2E6041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92309" y="1166211"/>
                  <a:ext cx="201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CD3F68B-78A0-B51D-AB3D-2D6AA98D6BAB}"/>
              </a:ext>
            </a:extLst>
          </p:cNvPr>
          <p:cNvGrpSpPr/>
          <p:nvPr/>
        </p:nvGrpSpPr>
        <p:grpSpPr>
          <a:xfrm>
            <a:off x="5188389" y="604251"/>
            <a:ext cx="1118880" cy="538200"/>
            <a:chOff x="5188389" y="604251"/>
            <a:chExt cx="1118880" cy="53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C68BA513-E573-4CB1-C6E1-CA3FF8713EA7}"/>
                    </a:ext>
                  </a:extLst>
                </p14:cNvPr>
                <p14:cNvContentPartPr/>
                <p14:nvPr/>
              </p14:nvContentPartPr>
              <p14:xfrm>
                <a:off x="5188389" y="900171"/>
                <a:ext cx="277200" cy="2422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C68BA513-E573-4CB1-C6E1-CA3FF8713E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79389" y="891171"/>
                  <a:ext cx="294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779AECA7-D045-5B13-542F-DF64AA15F490}"/>
                    </a:ext>
                  </a:extLst>
                </p14:cNvPr>
                <p14:cNvContentPartPr/>
                <p14:nvPr/>
              </p14:nvContentPartPr>
              <p14:xfrm>
                <a:off x="5642349" y="1097091"/>
                <a:ext cx="6120" cy="3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779AECA7-D045-5B13-542F-DF64AA15F4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33709" y="1088451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082E5CD-D20A-EC5E-AC2C-0A74EF033878}"/>
                    </a:ext>
                  </a:extLst>
                </p14:cNvPr>
                <p14:cNvContentPartPr/>
                <p14:nvPr/>
              </p14:nvContentPartPr>
              <p14:xfrm>
                <a:off x="5762229" y="891891"/>
                <a:ext cx="342000" cy="18504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082E5CD-D20A-EC5E-AC2C-0A74EF0338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53229" y="882891"/>
                  <a:ext cx="3596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2B1CE06-0C9B-B3D7-1965-C433B5E8E154}"/>
                    </a:ext>
                  </a:extLst>
                </p14:cNvPr>
                <p14:cNvContentPartPr/>
                <p14:nvPr/>
              </p14:nvContentPartPr>
              <p14:xfrm>
                <a:off x="6147069" y="604251"/>
                <a:ext cx="160200" cy="2667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2B1CE06-0C9B-B3D7-1965-C433B5E8E1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38069" y="595611"/>
                  <a:ext cx="17784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8ADF0B3-A65B-E7CB-AA5B-861F91FB4446}"/>
              </a:ext>
            </a:extLst>
          </p:cNvPr>
          <p:cNvGrpSpPr/>
          <p:nvPr/>
        </p:nvGrpSpPr>
        <p:grpSpPr>
          <a:xfrm>
            <a:off x="5828469" y="1216611"/>
            <a:ext cx="673560" cy="460440"/>
            <a:chOff x="5828469" y="1216611"/>
            <a:chExt cx="67356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F5A7CAEE-9503-2BBA-C5B0-C762A4C17082}"/>
                    </a:ext>
                  </a:extLst>
                </p14:cNvPr>
                <p14:cNvContentPartPr/>
                <p14:nvPr/>
              </p14:nvContentPartPr>
              <p14:xfrm>
                <a:off x="5828469" y="1216611"/>
                <a:ext cx="526680" cy="248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F5A7CAEE-9503-2BBA-C5B0-C762A4C1708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19469" y="1207611"/>
                  <a:ext cx="54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90CCF956-56D4-20A8-7BE5-85F939E4ED9A}"/>
                    </a:ext>
                  </a:extLst>
                </p14:cNvPr>
                <p14:cNvContentPartPr/>
                <p14:nvPr/>
              </p14:nvContentPartPr>
              <p14:xfrm>
                <a:off x="5945109" y="1475451"/>
                <a:ext cx="268560" cy="20160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90CCF956-56D4-20A8-7BE5-85F939E4ED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36469" y="1466811"/>
                  <a:ext cx="286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0BB6EA4E-4EFA-1C10-5003-2AB5C115201E}"/>
                    </a:ext>
                  </a:extLst>
                </p14:cNvPr>
                <p14:cNvContentPartPr/>
                <p14:nvPr/>
              </p14:nvContentPartPr>
              <p14:xfrm>
                <a:off x="6285309" y="1311291"/>
                <a:ext cx="216720" cy="1713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0BB6EA4E-4EFA-1C10-5003-2AB5C11520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76669" y="1302291"/>
                  <a:ext cx="23436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9F28DAB5-B988-62C6-21C0-EA56F4A8F7CA}"/>
                  </a:ext>
                </a:extLst>
              </p14:cNvPr>
              <p14:cNvContentPartPr/>
              <p14:nvPr/>
            </p14:nvContentPartPr>
            <p14:xfrm>
              <a:off x="3420789" y="1560051"/>
              <a:ext cx="360" cy="36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9F28DAB5-B988-62C6-21C0-EA56F4A8F7C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12149" y="155141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FAF398F-A9F2-4064-5586-50F724AD268D}"/>
              </a:ext>
            </a:extLst>
          </p:cNvPr>
          <p:cNvGrpSpPr/>
          <p:nvPr/>
        </p:nvGrpSpPr>
        <p:grpSpPr>
          <a:xfrm>
            <a:off x="4052229" y="1311291"/>
            <a:ext cx="533880" cy="455400"/>
            <a:chOff x="4052229" y="1311291"/>
            <a:chExt cx="53388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DFB1E41-4177-AE84-2FAA-82341883A65E}"/>
                    </a:ext>
                  </a:extLst>
                </p14:cNvPr>
                <p14:cNvContentPartPr/>
                <p14:nvPr/>
              </p14:nvContentPartPr>
              <p14:xfrm>
                <a:off x="4052229" y="1311291"/>
                <a:ext cx="369720" cy="270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DFB1E41-4177-AE84-2FAA-82341883A65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43229" y="1302651"/>
                  <a:ext cx="387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B736E75A-2F87-EEB4-6B5C-38CC0BAE8426}"/>
                    </a:ext>
                  </a:extLst>
                </p14:cNvPr>
                <p14:cNvContentPartPr/>
                <p14:nvPr/>
              </p14:nvContentPartPr>
              <p14:xfrm>
                <a:off x="4153029" y="1540611"/>
                <a:ext cx="271440" cy="22608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B736E75A-2F87-EEB4-6B5C-38CC0BAE842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44389" y="1531971"/>
                  <a:ext cx="2890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C51D0071-849C-D4B4-BF82-6BF2C72E4D02}"/>
                    </a:ext>
                  </a:extLst>
                </p14:cNvPr>
                <p14:cNvContentPartPr/>
                <p14:nvPr/>
              </p14:nvContentPartPr>
              <p14:xfrm>
                <a:off x="4441389" y="1394811"/>
                <a:ext cx="144720" cy="2109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C51D0071-849C-D4B4-BF82-6BF2C72E4D0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32389" y="1386171"/>
                  <a:ext cx="16236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5D0DDF5A-6744-5100-BB41-39F9A7E2116D}"/>
                  </a:ext>
                </a:extLst>
              </p14:cNvPr>
              <p14:cNvContentPartPr/>
              <p14:nvPr/>
            </p14:nvContentPartPr>
            <p14:xfrm>
              <a:off x="3180669" y="1402011"/>
              <a:ext cx="356040" cy="4968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5D0DDF5A-6744-5100-BB41-39F9A7E2116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171669" y="1393011"/>
                <a:ext cx="37368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Agrupar 35">
            <a:extLst>
              <a:ext uri="{FF2B5EF4-FFF2-40B4-BE49-F238E27FC236}">
                <a16:creationId xmlns:a16="http://schemas.microsoft.com/office/drawing/2014/main" id="{382DC533-0E7F-995D-A099-5917ED2D83D3}"/>
              </a:ext>
            </a:extLst>
          </p:cNvPr>
          <p:cNvGrpSpPr/>
          <p:nvPr/>
        </p:nvGrpSpPr>
        <p:grpSpPr>
          <a:xfrm>
            <a:off x="3265989" y="1566171"/>
            <a:ext cx="452520" cy="289800"/>
            <a:chOff x="3265989" y="1566171"/>
            <a:chExt cx="45252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B9635C4-6C5C-50D5-636B-4AD3AE30A53E}"/>
                    </a:ext>
                  </a:extLst>
                </p14:cNvPr>
                <p14:cNvContentPartPr/>
                <p14:nvPr/>
              </p14:nvContentPartPr>
              <p14:xfrm>
                <a:off x="3265989" y="1670211"/>
                <a:ext cx="218160" cy="1857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B9635C4-6C5C-50D5-636B-4AD3AE30A53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57349" y="1661571"/>
                  <a:ext cx="2358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F7B5B82D-9510-8251-002D-3A3FF59AE906}"/>
                    </a:ext>
                  </a:extLst>
                </p14:cNvPr>
                <p14:cNvContentPartPr/>
                <p14:nvPr/>
              </p14:nvContentPartPr>
              <p14:xfrm>
                <a:off x="3534909" y="1566171"/>
                <a:ext cx="183600" cy="1839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F7B5B82D-9510-8251-002D-3A3FF59AE90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25909" y="1557171"/>
                  <a:ext cx="20124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04BB722C-2B3F-48AA-8C33-B7DD1E54F01E}"/>
                  </a:ext>
                </a:extLst>
              </p14:cNvPr>
              <p14:cNvContentPartPr/>
              <p14:nvPr/>
            </p14:nvContentPartPr>
            <p14:xfrm>
              <a:off x="1581549" y="1539531"/>
              <a:ext cx="406800" cy="3672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04BB722C-2B3F-48AA-8C33-B7DD1E54F01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572549" y="1530531"/>
                <a:ext cx="42444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Agrupar 41">
            <a:extLst>
              <a:ext uri="{FF2B5EF4-FFF2-40B4-BE49-F238E27FC236}">
                <a16:creationId xmlns:a16="http://schemas.microsoft.com/office/drawing/2014/main" id="{ADCF7E71-7EFE-06C7-1426-2334B20F1E64}"/>
              </a:ext>
            </a:extLst>
          </p:cNvPr>
          <p:cNvGrpSpPr/>
          <p:nvPr/>
        </p:nvGrpSpPr>
        <p:grpSpPr>
          <a:xfrm>
            <a:off x="1695309" y="1725651"/>
            <a:ext cx="438840" cy="305280"/>
            <a:chOff x="1695309" y="1725651"/>
            <a:chExt cx="43884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29C48D0-F899-7582-797F-A5DC52D69ABF}"/>
                    </a:ext>
                  </a:extLst>
                </p14:cNvPr>
                <p14:cNvContentPartPr/>
                <p14:nvPr/>
              </p14:nvContentPartPr>
              <p14:xfrm>
                <a:off x="1695309" y="1866411"/>
                <a:ext cx="232560" cy="16452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29C48D0-F899-7582-797F-A5DC52D69AB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86669" y="1857411"/>
                  <a:ext cx="250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BA87C2FA-F6AC-372A-4386-261C63CEFE4B}"/>
                    </a:ext>
                  </a:extLst>
                </p14:cNvPr>
                <p14:cNvContentPartPr/>
                <p14:nvPr/>
              </p14:nvContentPartPr>
              <p14:xfrm>
                <a:off x="1956309" y="1725651"/>
                <a:ext cx="177840" cy="1630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BA87C2FA-F6AC-372A-4386-261C63CEFE4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47309" y="1717011"/>
                  <a:ext cx="19548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9C9956F1-0D46-B098-8F5D-053B93B97D3A}"/>
              </a:ext>
            </a:extLst>
          </p:cNvPr>
          <p:cNvGrpSpPr/>
          <p:nvPr/>
        </p:nvGrpSpPr>
        <p:grpSpPr>
          <a:xfrm>
            <a:off x="1404069" y="2781891"/>
            <a:ext cx="216720" cy="433440"/>
            <a:chOff x="1404069" y="2781891"/>
            <a:chExt cx="21672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79685DE2-15B1-902F-55D2-396F4B0E6472}"/>
                    </a:ext>
                  </a:extLst>
                </p14:cNvPr>
                <p14:cNvContentPartPr/>
                <p14:nvPr/>
              </p14:nvContentPartPr>
              <p14:xfrm>
                <a:off x="1414149" y="2781891"/>
                <a:ext cx="166320" cy="403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79685DE2-15B1-902F-55D2-396F4B0E647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05509" y="2773251"/>
                  <a:ext cx="183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E2521E2F-D305-FCAD-AD6B-1A8ABECA26F7}"/>
                    </a:ext>
                  </a:extLst>
                </p14:cNvPr>
                <p14:cNvContentPartPr/>
                <p14:nvPr/>
              </p14:nvContentPartPr>
              <p14:xfrm>
                <a:off x="1404069" y="2799891"/>
                <a:ext cx="216720" cy="4154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E2521E2F-D305-FCAD-AD6B-1A8ABECA26F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95429" y="2790891"/>
                  <a:ext cx="234360" cy="43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DCC50BD1-095D-BF00-029D-00ACB0F0DC2E}"/>
              </a:ext>
            </a:extLst>
          </p:cNvPr>
          <p:cNvGrpSpPr/>
          <p:nvPr/>
        </p:nvGrpSpPr>
        <p:grpSpPr>
          <a:xfrm>
            <a:off x="2117589" y="2772171"/>
            <a:ext cx="313200" cy="256320"/>
            <a:chOff x="2117589" y="2772171"/>
            <a:chExt cx="31320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A0649CEE-71C0-1CEB-26F8-AC5DA8755BC0}"/>
                    </a:ext>
                  </a:extLst>
                </p14:cNvPr>
                <p14:cNvContentPartPr/>
                <p14:nvPr/>
              </p14:nvContentPartPr>
              <p14:xfrm>
                <a:off x="2215869" y="2772171"/>
                <a:ext cx="42120" cy="2563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A0649CEE-71C0-1CEB-26F8-AC5DA8755BC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06869" y="2763171"/>
                  <a:ext cx="597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CF0F0A6A-AB57-A19C-61CA-2E151F261FA9}"/>
                    </a:ext>
                  </a:extLst>
                </p14:cNvPr>
                <p14:cNvContentPartPr/>
                <p14:nvPr/>
              </p14:nvContentPartPr>
              <p14:xfrm>
                <a:off x="2117589" y="2870811"/>
                <a:ext cx="313200" cy="576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CF0F0A6A-AB57-A19C-61CA-2E151F261FA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108949" y="2862171"/>
                  <a:ext cx="33084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319550B-B055-91EE-00DA-3C79D28AE3CA}"/>
              </a:ext>
            </a:extLst>
          </p:cNvPr>
          <p:cNvGrpSpPr/>
          <p:nvPr/>
        </p:nvGrpSpPr>
        <p:grpSpPr>
          <a:xfrm>
            <a:off x="2737509" y="2633571"/>
            <a:ext cx="595440" cy="349560"/>
            <a:chOff x="2737509" y="2633571"/>
            <a:chExt cx="59544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F86DB0BE-DF3B-69ED-995F-EA31E2C4F41A}"/>
                    </a:ext>
                  </a:extLst>
                </p14:cNvPr>
                <p14:cNvContentPartPr/>
                <p14:nvPr/>
              </p14:nvContentPartPr>
              <p14:xfrm>
                <a:off x="2876109" y="2633571"/>
                <a:ext cx="170280" cy="3495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F86DB0BE-DF3B-69ED-995F-EA31E2C4F41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867469" y="2624931"/>
                  <a:ext cx="1879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5C406C78-977C-87DC-E141-FB8F7833E363}"/>
                    </a:ext>
                  </a:extLst>
                </p14:cNvPr>
                <p14:cNvContentPartPr/>
                <p14:nvPr/>
              </p14:nvContentPartPr>
              <p14:xfrm>
                <a:off x="2737509" y="2921931"/>
                <a:ext cx="595440" cy="6120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5C406C78-977C-87DC-E141-FB8F7833E36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28869" y="2912931"/>
                  <a:ext cx="61308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0AA7614C-5D8F-51D0-4564-D89911B2EDF4}"/>
                  </a:ext>
                </a:extLst>
              </p14:cNvPr>
              <p14:cNvContentPartPr/>
              <p14:nvPr/>
            </p14:nvContentPartPr>
            <p14:xfrm>
              <a:off x="2818509" y="3099771"/>
              <a:ext cx="365040" cy="25740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0AA7614C-5D8F-51D0-4564-D89911B2EDF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809509" y="3090771"/>
                <a:ext cx="38268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251DCFD4-6535-6FE2-B010-2F7E52BEA2B0}"/>
              </a:ext>
            </a:extLst>
          </p:cNvPr>
          <p:cNvGrpSpPr/>
          <p:nvPr/>
        </p:nvGrpSpPr>
        <p:grpSpPr>
          <a:xfrm>
            <a:off x="3691869" y="2509371"/>
            <a:ext cx="1005480" cy="905760"/>
            <a:chOff x="3691869" y="2509371"/>
            <a:chExt cx="1005480" cy="90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3FC04B09-823E-3572-36AF-8B82735C6EF0}"/>
                    </a:ext>
                  </a:extLst>
                </p14:cNvPr>
                <p14:cNvContentPartPr/>
                <p14:nvPr/>
              </p14:nvContentPartPr>
              <p14:xfrm>
                <a:off x="3749469" y="2693331"/>
                <a:ext cx="66240" cy="26100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3FC04B09-823E-3572-36AF-8B82735C6EF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740829" y="2684691"/>
                  <a:ext cx="838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1842A559-4A33-9825-32D4-38372F52D80A}"/>
                    </a:ext>
                  </a:extLst>
                </p14:cNvPr>
                <p14:cNvContentPartPr/>
                <p14:nvPr/>
              </p14:nvContentPartPr>
              <p14:xfrm>
                <a:off x="3691869" y="2802411"/>
                <a:ext cx="209520" cy="212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1842A559-4A33-9825-32D4-38372F52D80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83229" y="2793771"/>
                  <a:ext cx="227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5648350F-003D-057A-5B76-1241B2AAE403}"/>
                    </a:ext>
                  </a:extLst>
                </p14:cNvPr>
                <p14:cNvContentPartPr/>
                <p14:nvPr/>
              </p14:nvContentPartPr>
              <p14:xfrm>
                <a:off x="4192629" y="2550771"/>
                <a:ext cx="109440" cy="2185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5648350F-003D-057A-5B76-1241B2AAE40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183629" y="2542131"/>
                  <a:ext cx="127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155E29D-B08C-6EE8-61AD-B5672B9FA350}"/>
                    </a:ext>
                  </a:extLst>
                </p14:cNvPr>
                <p14:cNvContentPartPr/>
                <p14:nvPr/>
              </p14:nvContentPartPr>
              <p14:xfrm>
                <a:off x="4326189" y="2509371"/>
                <a:ext cx="20520" cy="4284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155E29D-B08C-6EE8-61AD-B5672B9FA35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17549" y="2500731"/>
                  <a:ext cx="381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574C3AE9-8764-D662-5648-03909FFC2F8D}"/>
                    </a:ext>
                  </a:extLst>
                </p14:cNvPr>
                <p14:cNvContentPartPr/>
                <p14:nvPr/>
              </p14:nvContentPartPr>
              <p14:xfrm>
                <a:off x="4040709" y="2925531"/>
                <a:ext cx="539640" cy="882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574C3AE9-8764-D662-5648-03909FFC2F8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032069" y="2916891"/>
                  <a:ext cx="5572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57CB83AA-785C-9B53-A4D7-607B63F37A25}"/>
                    </a:ext>
                  </a:extLst>
                </p14:cNvPr>
                <p14:cNvContentPartPr/>
                <p14:nvPr/>
              </p14:nvContentPartPr>
              <p14:xfrm>
                <a:off x="4202349" y="3158811"/>
                <a:ext cx="269280" cy="2563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57CB83AA-785C-9B53-A4D7-607B63F37A2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193349" y="3149811"/>
                  <a:ext cx="2869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A23AA1A4-5912-DC71-AF48-787C238A4E7B}"/>
                    </a:ext>
                  </a:extLst>
                </p14:cNvPr>
                <p14:cNvContentPartPr/>
                <p14:nvPr/>
              </p14:nvContentPartPr>
              <p14:xfrm>
                <a:off x="4505109" y="3004371"/>
                <a:ext cx="192240" cy="1756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A23AA1A4-5912-DC71-AF48-787C238A4E7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496109" y="2995371"/>
                  <a:ext cx="20988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FAFCD335-4B09-E45C-57AF-D5D74B224DFD}"/>
                  </a:ext>
                </a:extLst>
              </p14:cNvPr>
              <p14:cNvContentPartPr/>
              <p14:nvPr/>
            </p14:nvContentPartPr>
            <p14:xfrm>
              <a:off x="5073189" y="2584611"/>
              <a:ext cx="353520" cy="255960"/>
            </p14:xfrm>
          </p:contentPart>
        </mc:Choice>
        <mc:Fallback xmlns=""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FAFCD335-4B09-E45C-57AF-D5D74B224DF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064189" y="2575971"/>
                <a:ext cx="3711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D3055E44-03D6-0289-DDA6-1369F7860E4F}"/>
                  </a:ext>
                </a:extLst>
              </p14:cNvPr>
              <p14:cNvContentPartPr/>
              <p14:nvPr/>
            </p14:nvContentPartPr>
            <p14:xfrm>
              <a:off x="5116389" y="3010131"/>
              <a:ext cx="274320" cy="24840"/>
            </p14:xfrm>
          </p:contentPart>
        </mc:Choice>
        <mc:Fallback xmlns=""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D3055E44-03D6-0289-DDA6-1369F7860E4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107389" y="3001131"/>
                <a:ext cx="2919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A594FCCF-83DA-12C0-746C-136B63D7FB1E}"/>
                  </a:ext>
                </a:extLst>
              </p14:cNvPr>
              <p14:cNvContentPartPr/>
              <p14:nvPr/>
            </p14:nvContentPartPr>
            <p14:xfrm>
              <a:off x="5859429" y="2644371"/>
              <a:ext cx="322200" cy="357120"/>
            </p14:xfrm>
          </p:contentPart>
        </mc:Choice>
        <mc:Fallback xmlns=""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A594FCCF-83DA-12C0-746C-136B63D7FB1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850789" y="2635371"/>
                <a:ext cx="339840" cy="37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Agrupar 97">
            <a:extLst>
              <a:ext uri="{FF2B5EF4-FFF2-40B4-BE49-F238E27FC236}">
                <a16:creationId xmlns:a16="http://schemas.microsoft.com/office/drawing/2014/main" id="{DC2D5BD4-8098-F9F3-C0EB-A3B25E6FA150}"/>
              </a:ext>
            </a:extLst>
          </p:cNvPr>
          <p:cNvGrpSpPr/>
          <p:nvPr/>
        </p:nvGrpSpPr>
        <p:grpSpPr>
          <a:xfrm>
            <a:off x="7445949" y="2687211"/>
            <a:ext cx="2202840" cy="892440"/>
            <a:chOff x="7445949" y="2687211"/>
            <a:chExt cx="2202840" cy="89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80D721AE-0770-0621-068B-0D7462D0415B}"/>
                    </a:ext>
                  </a:extLst>
                </p14:cNvPr>
                <p14:cNvContentPartPr/>
                <p14:nvPr/>
              </p14:nvContentPartPr>
              <p14:xfrm>
                <a:off x="7490589" y="2700171"/>
                <a:ext cx="102600" cy="3988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80D721AE-0770-0621-068B-0D7462D0415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81589" y="2691171"/>
                  <a:ext cx="1202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2098B37C-E7E3-310B-8968-D579B7C57E88}"/>
                    </a:ext>
                  </a:extLst>
                </p14:cNvPr>
                <p14:cNvContentPartPr/>
                <p14:nvPr/>
              </p14:nvContentPartPr>
              <p14:xfrm>
                <a:off x="7647549" y="2894211"/>
                <a:ext cx="131760" cy="1731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2098B37C-E7E3-310B-8968-D579B7C57E8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638549" y="2885571"/>
                  <a:ext cx="149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78F090E2-6CD1-C729-BAAD-837A1A6FEF0F}"/>
                    </a:ext>
                  </a:extLst>
                </p14:cNvPr>
                <p14:cNvContentPartPr/>
                <p14:nvPr/>
              </p14:nvContentPartPr>
              <p14:xfrm>
                <a:off x="7861029" y="2802051"/>
                <a:ext cx="287280" cy="26568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78F090E2-6CD1-C729-BAAD-837A1A6FEF0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852029" y="2793411"/>
                  <a:ext cx="304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99747547-03BD-CEBC-160D-ABAE15D06A3E}"/>
                    </a:ext>
                  </a:extLst>
                </p14:cNvPr>
                <p14:cNvContentPartPr/>
                <p14:nvPr/>
              </p14:nvContentPartPr>
              <p14:xfrm>
                <a:off x="8189709" y="2687211"/>
                <a:ext cx="196920" cy="3931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99747547-03BD-CEBC-160D-ABAE15D06A3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180709" y="2678211"/>
                  <a:ext cx="2145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59E1E514-1FB3-04E7-1B47-5D3E78B39043}"/>
                    </a:ext>
                  </a:extLst>
                </p14:cNvPr>
                <p14:cNvContentPartPr/>
                <p14:nvPr/>
              </p14:nvContentPartPr>
              <p14:xfrm>
                <a:off x="8471229" y="2888091"/>
                <a:ext cx="250560" cy="23832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59E1E514-1FB3-04E7-1B47-5D3E78B3904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62589" y="2879091"/>
                  <a:ext cx="2682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A0EBB199-5FCA-8C3E-9E82-72BDBB7E285F}"/>
                    </a:ext>
                  </a:extLst>
                </p14:cNvPr>
                <p14:cNvContentPartPr/>
                <p14:nvPr/>
              </p14:nvContentPartPr>
              <p14:xfrm>
                <a:off x="9004029" y="2875131"/>
                <a:ext cx="154440" cy="33336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A0EBB199-5FCA-8C3E-9E82-72BDBB7E285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995389" y="2866491"/>
                  <a:ext cx="1720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225F9770-079D-F1E8-18C1-2705E3BA316F}"/>
                    </a:ext>
                  </a:extLst>
                </p14:cNvPr>
                <p14:cNvContentPartPr/>
                <p14:nvPr/>
              </p14:nvContentPartPr>
              <p14:xfrm>
                <a:off x="9273669" y="2890611"/>
                <a:ext cx="103680" cy="11772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225F9770-079D-F1E8-18C1-2705E3BA316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265029" y="2881971"/>
                  <a:ext cx="121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F36AD397-256F-0FF3-F2ED-EDFC09EBEB21}"/>
                    </a:ext>
                  </a:extLst>
                </p14:cNvPr>
                <p14:cNvContentPartPr/>
                <p14:nvPr/>
              </p14:nvContentPartPr>
              <p14:xfrm>
                <a:off x="9454029" y="2828331"/>
                <a:ext cx="165240" cy="25848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F36AD397-256F-0FF3-F2ED-EDFC09EBEB2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445029" y="2819691"/>
                  <a:ext cx="1828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E16A9494-6EB5-292A-D555-FE4942F364FC}"/>
                    </a:ext>
                  </a:extLst>
                </p14:cNvPr>
                <p14:cNvContentPartPr/>
                <p14:nvPr/>
              </p14:nvContentPartPr>
              <p14:xfrm>
                <a:off x="7445949" y="3384891"/>
                <a:ext cx="349200" cy="19476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E16A9494-6EB5-292A-D555-FE4942F364F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36949" y="3375891"/>
                  <a:ext cx="366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27A9227E-4675-DF0B-F074-18E04DDACD3F}"/>
                    </a:ext>
                  </a:extLst>
                </p14:cNvPr>
                <p14:cNvContentPartPr/>
                <p14:nvPr/>
              </p14:nvContentPartPr>
              <p14:xfrm>
                <a:off x="7986309" y="3479211"/>
                <a:ext cx="360" cy="36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27A9227E-4675-DF0B-F074-18E04DDACD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77669" y="34705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56D4522C-BC51-0476-F4D4-13D43B643F52}"/>
                    </a:ext>
                  </a:extLst>
                </p14:cNvPr>
                <p14:cNvContentPartPr/>
                <p14:nvPr/>
              </p14:nvContentPartPr>
              <p14:xfrm>
                <a:off x="8091789" y="3282291"/>
                <a:ext cx="190800" cy="24048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56D4522C-BC51-0476-F4D4-13D43B643F5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82789" y="3273291"/>
                  <a:ext cx="2084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557D8C4F-9761-32ED-2083-49E5D7F02434}"/>
                    </a:ext>
                  </a:extLst>
                </p14:cNvPr>
                <p14:cNvContentPartPr/>
                <p14:nvPr/>
              </p14:nvContentPartPr>
              <p14:xfrm>
                <a:off x="8140749" y="3366531"/>
                <a:ext cx="151560" cy="684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557D8C4F-9761-32ED-2083-49E5D7F024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31749" y="3357891"/>
                  <a:ext cx="169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CFA514E3-B322-E447-4B30-8632D15F7146}"/>
                    </a:ext>
                  </a:extLst>
                </p14:cNvPr>
                <p14:cNvContentPartPr/>
                <p14:nvPr/>
              </p14:nvContentPartPr>
              <p14:xfrm>
                <a:off x="8357829" y="3364731"/>
                <a:ext cx="113040" cy="11880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CFA514E3-B322-E447-4B30-8632D15F714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49189" y="3356091"/>
                  <a:ext cx="130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0C06418D-3B38-6721-1AC2-81B654DE6424}"/>
                    </a:ext>
                  </a:extLst>
                </p14:cNvPr>
                <p14:cNvContentPartPr/>
                <p14:nvPr/>
              </p14:nvContentPartPr>
              <p14:xfrm>
                <a:off x="8563029" y="3369771"/>
                <a:ext cx="294480" cy="12636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0C06418D-3B38-6721-1AC2-81B654DE64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54389" y="3360771"/>
                  <a:ext cx="312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623746FF-8795-21E7-2AF3-B3A2A8B55C05}"/>
                    </a:ext>
                  </a:extLst>
                </p14:cNvPr>
                <p14:cNvContentPartPr/>
                <p14:nvPr/>
              </p14:nvContentPartPr>
              <p14:xfrm>
                <a:off x="8958309" y="3260331"/>
                <a:ext cx="213480" cy="23832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623746FF-8795-21E7-2AF3-B3A2A8B55C0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49309" y="3251331"/>
                  <a:ext cx="231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67E80AF3-1167-9554-8221-BDA9A8C7C535}"/>
                    </a:ext>
                  </a:extLst>
                </p14:cNvPr>
                <p14:cNvContentPartPr/>
                <p14:nvPr/>
              </p14:nvContentPartPr>
              <p14:xfrm>
                <a:off x="9423789" y="3353571"/>
                <a:ext cx="225000" cy="11700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67E80AF3-1167-9554-8221-BDA9A8C7C53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14789" y="3344571"/>
                  <a:ext cx="2426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C2CAF2ED-9C38-F3E6-C0CA-8ADE0F6BD225}"/>
              </a:ext>
            </a:extLst>
          </p:cNvPr>
          <p:cNvGrpSpPr/>
          <p:nvPr/>
        </p:nvGrpSpPr>
        <p:grpSpPr>
          <a:xfrm>
            <a:off x="7586709" y="3627171"/>
            <a:ext cx="2223720" cy="1338840"/>
            <a:chOff x="7586709" y="3627171"/>
            <a:chExt cx="2223720" cy="13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AA46CBE9-15B7-3CEC-EB1A-58C829D6D9F6}"/>
                    </a:ext>
                  </a:extLst>
                </p14:cNvPr>
                <p14:cNvContentPartPr/>
                <p14:nvPr/>
              </p14:nvContentPartPr>
              <p14:xfrm>
                <a:off x="7586709" y="3794211"/>
                <a:ext cx="338040" cy="2739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AA46CBE9-15B7-3CEC-EB1A-58C829D6D9F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78069" y="3785571"/>
                  <a:ext cx="3556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D8D9D345-E0D5-CD0A-C2B6-FE82BE0A1330}"/>
                    </a:ext>
                  </a:extLst>
                </p14:cNvPr>
                <p14:cNvContentPartPr/>
                <p14:nvPr/>
              </p14:nvContentPartPr>
              <p14:xfrm>
                <a:off x="7981989" y="3864411"/>
                <a:ext cx="18720" cy="12348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D8D9D345-E0D5-CD0A-C2B6-FE82BE0A133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73349" y="3855771"/>
                  <a:ext cx="36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82A3F0E2-4367-CFCC-4273-313FA0FDEC3C}"/>
                    </a:ext>
                  </a:extLst>
                </p14:cNvPr>
                <p14:cNvContentPartPr/>
                <p14:nvPr/>
              </p14:nvContentPartPr>
              <p14:xfrm>
                <a:off x="7981989" y="3819051"/>
                <a:ext cx="193680" cy="14580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82A3F0E2-4367-CFCC-4273-313FA0FDEC3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73349" y="3810411"/>
                  <a:ext cx="211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06F85103-E603-5AF2-CF72-158F841868F5}"/>
                    </a:ext>
                  </a:extLst>
                </p14:cNvPr>
                <p14:cNvContentPartPr/>
                <p14:nvPr/>
              </p14:nvContentPartPr>
              <p14:xfrm>
                <a:off x="8458989" y="3808611"/>
                <a:ext cx="424440" cy="17172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06F85103-E603-5AF2-CF72-158F841868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50349" y="3799611"/>
                  <a:ext cx="4420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53E04453-4ACA-8FED-4122-FC91BB0BCEFD}"/>
                    </a:ext>
                  </a:extLst>
                </p14:cNvPr>
                <p14:cNvContentPartPr/>
                <p14:nvPr/>
              </p14:nvContentPartPr>
              <p14:xfrm>
                <a:off x="9004029" y="3730851"/>
                <a:ext cx="187920" cy="22284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53E04453-4ACA-8FED-4122-FC91BB0BCE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95389" y="3722211"/>
                  <a:ext cx="205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C48EDF3E-963F-62D7-2CE6-617309BECE0A}"/>
                    </a:ext>
                  </a:extLst>
                </p14:cNvPr>
                <p14:cNvContentPartPr/>
                <p14:nvPr/>
              </p14:nvContentPartPr>
              <p14:xfrm>
                <a:off x="9306789" y="3763251"/>
                <a:ext cx="3240" cy="12564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C48EDF3E-963F-62D7-2CE6-617309BECE0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98149" y="3754611"/>
                  <a:ext cx="20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92085831-AC65-2D5F-D73E-637A0F13760A}"/>
                    </a:ext>
                  </a:extLst>
                </p14:cNvPr>
                <p14:cNvContentPartPr/>
                <p14:nvPr/>
              </p14:nvContentPartPr>
              <p14:xfrm>
                <a:off x="9373389" y="3627171"/>
                <a:ext cx="7560" cy="5616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92085831-AC65-2D5F-D73E-637A0F13760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64389" y="3618531"/>
                  <a:ext cx="25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CC49BEB8-2C26-28E2-DC46-CC8347B2F1B5}"/>
                    </a:ext>
                  </a:extLst>
                </p14:cNvPr>
                <p14:cNvContentPartPr/>
                <p14:nvPr/>
              </p14:nvContentPartPr>
              <p14:xfrm>
                <a:off x="9430989" y="3682971"/>
                <a:ext cx="170640" cy="23220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CC49BEB8-2C26-28E2-DC46-CC8347B2F1B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21989" y="3673971"/>
                  <a:ext cx="188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9A26E697-BF10-2A15-C11D-8064C673307C}"/>
                    </a:ext>
                  </a:extLst>
                </p14:cNvPr>
                <p14:cNvContentPartPr/>
                <p14:nvPr/>
              </p14:nvContentPartPr>
              <p14:xfrm>
                <a:off x="9609549" y="3677931"/>
                <a:ext cx="200880" cy="18576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9A26E697-BF10-2A15-C11D-8064C673307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00909" y="3669291"/>
                  <a:ext cx="218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450A5844-51B4-A9C3-3369-29314F24C86E}"/>
                    </a:ext>
                  </a:extLst>
                </p14:cNvPr>
                <p14:cNvContentPartPr/>
                <p14:nvPr/>
              </p14:nvContentPartPr>
              <p14:xfrm>
                <a:off x="7827909" y="4393611"/>
                <a:ext cx="360" cy="36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450A5844-51B4-A9C3-3369-29314F24C8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18909" y="43846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C3F76510-1D93-B39C-4227-319F472E9B96}"/>
                    </a:ext>
                  </a:extLst>
                </p14:cNvPr>
                <p14:cNvContentPartPr/>
                <p14:nvPr/>
              </p14:nvContentPartPr>
              <p14:xfrm>
                <a:off x="7809189" y="4200291"/>
                <a:ext cx="154800" cy="36720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C3F76510-1D93-B39C-4227-319F472E9B9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800189" y="4191651"/>
                  <a:ext cx="172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5695DA78-FAAD-E0A5-7A47-5E275D52042E}"/>
                    </a:ext>
                  </a:extLst>
                </p14:cNvPr>
                <p14:cNvContentPartPr/>
                <p14:nvPr/>
              </p14:nvContentPartPr>
              <p14:xfrm>
                <a:off x="8088909" y="4219011"/>
                <a:ext cx="389520" cy="20412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5695DA78-FAAD-E0A5-7A47-5E275D52042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79909" y="4210011"/>
                  <a:ext cx="407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07C5D87E-9253-8ED9-4607-01C07D235353}"/>
                    </a:ext>
                  </a:extLst>
                </p14:cNvPr>
                <p14:cNvContentPartPr/>
                <p14:nvPr/>
              </p14:nvContentPartPr>
              <p14:xfrm>
                <a:off x="8443509" y="4282011"/>
                <a:ext cx="45000" cy="432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07C5D87E-9253-8ED9-4607-01C07D23535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34509" y="4273371"/>
                  <a:ext cx="62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5A47B881-234B-CBC8-EA81-94F620D56D26}"/>
                    </a:ext>
                  </a:extLst>
                </p14:cNvPr>
                <p14:cNvContentPartPr/>
                <p14:nvPr/>
              </p14:nvContentPartPr>
              <p14:xfrm>
                <a:off x="8660589" y="4200651"/>
                <a:ext cx="253080" cy="2206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5A47B881-234B-CBC8-EA81-94F620D56D2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651949" y="4191651"/>
                  <a:ext cx="270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9DA90608-BE61-E812-43D9-78641C5FCCCE}"/>
                    </a:ext>
                  </a:extLst>
                </p14:cNvPr>
                <p14:cNvContentPartPr/>
                <p14:nvPr/>
              </p14:nvContentPartPr>
              <p14:xfrm>
                <a:off x="9070989" y="4090131"/>
                <a:ext cx="142560" cy="27936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9DA90608-BE61-E812-43D9-78641C5FCCC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061989" y="4081491"/>
                  <a:ext cx="1602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0AD7E43B-DBC8-F8B4-AF23-0C084466DCCC}"/>
                    </a:ext>
                  </a:extLst>
                </p14:cNvPr>
                <p14:cNvContentPartPr/>
                <p14:nvPr/>
              </p14:nvContentPartPr>
              <p14:xfrm>
                <a:off x="9305349" y="4084011"/>
                <a:ext cx="137160" cy="21276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0AD7E43B-DBC8-F8B4-AF23-0C084466DCC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296709" y="4075011"/>
                  <a:ext cx="154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EFCB2537-92D1-FBF0-63DF-F59F2152E74D}"/>
                    </a:ext>
                  </a:extLst>
                </p14:cNvPr>
                <p14:cNvContentPartPr/>
                <p14:nvPr/>
              </p14:nvContentPartPr>
              <p14:xfrm>
                <a:off x="7865349" y="4739931"/>
                <a:ext cx="455760" cy="22608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EFCB2537-92D1-FBF0-63DF-F59F2152E74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856349" y="4730931"/>
                  <a:ext cx="473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D59859F5-3950-9935-9A16-AB934064281B}"/>
                    </a:ext>
                  </a:extLst>
                </p14:cNvPr>
                <p14:cNvContentPartPr/>
                <p14:nvPr/>
              </p14:nvContentPartPr>
              <p14:xfrm>
                <a:off x="8437749" y="4710051"/>
                <a:ext cx="222480" cy="5220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D59859F5-3950-9935-9A16-AB934064281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428749" y="4701051"/>
                  <a:ext cx="240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F8FD6DE9-0220-642B-BB08-8729B40638C4}"/>
                    </a:ext>
                  </a:extLst>
                </p14:cNvPr>
                <p14:cNvContentPartPr/>
                <p14:nvPr/>
              </p14:nvContentPartPr>
              <p14:xfrm>
                <a:off x="8685429" y="4620411"/>
                <a:ext cx="97560" cy="19512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F8FD6DE9-0220-642B-BB08-8729B40638C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76789" y="4611771"/>
                  <a:ext cx="115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320A7F85-2E47-0152-5E65-2ED1C95AE15F}"/>
                    </a:ext>
                  </a:extLst>
                </p14:cNvPr>
                <p14:cNvContentPartPr/>
                <p14:nvPr/>
              </p14:nvContentPartPr>
              <p14:xfrm>
                <a:off x="8698389" y="4633371"/>
                <a:ext cx="7560" cy="11700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320A7F85-2E47-0152-5E65-2ED1C95AE15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89749" y="4624731"/>
                  <a:ext cx="25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C06DB6A1-755C-E62F-D141-783F756603AE}"/>
                    </a:ext>
                  </a:extLst>
                </p14:cNvPr>
                <p14:cNvContentPartPr/>
                <p14:nvPr/>
              </p14:nvContentPartPr>
              <p14:xfrm>
                <a:off x="9116349" y="4423491"/>
                <a:ext cx="376200" cy="24696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C06DB6A1-755C-E62F-D141-783F756603A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107709" y="4414491"/>
                  <a:ext cx="39384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4511F328-15CE-F97A-945D-005814925424}"/>
              </a:ext>
            </a:extLst>
          </p:cNvPr>
          <p:cNvGrpSpPr/>
          <p:nvPr/>
        </p:nvGrpSpPr>
        <p:grpSpPr>
          <a:xfrm>
            <a:off x="1388229" y="4487931"/>
            <a:ext cx="195840" cy="433800"/>
            <a:chOff x="1388229" y="4487931"/>
            <a:chExt cx="19584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6DB16466-CD93-A1C8-8DE5-ADD8EB8990E7}"/>
                    </a:ext>
                  </a:extLst>
                </p14:cNvPr>
                <p14:cNvContentPartPr/>
                <p14:nvPr/>
              </p14:nvContentPartPr>
              <p14:xfrm>
                <a:off x="1395429" y="4487931"/>
                <a:ext cx="147240" cy="648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6DB16466-CD93-A1C8-8DE5-ADD8EB8990E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386789" y="4479291"/>
                  <a:ext cx="164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C16699B6-7408-AA81-2E8E-7DE0E05A62F3}"/>
                    </a:ext>
                  </a:extLst>
                </p14:cNvPr>
                <p14:cNvContentPartPr/>
                <p14:nvPr/>
              </p14:nvContentPartPr>
              <p14:xfrm>
                <a:off x="1388229" y="4501251"/>
                <a:ext cx="195840" cy="42048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C16699B6-7408-AA81-2E8E-7DE0E05A62F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379589" y="4492251"/>
                  <a:ext cx="213480" cy="43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3D78164B-F52F-3859-B656-17C9927004D1}"/>
              </a:ext>
            </a:extLst>
          </p:cNvPr>
          <p:cNvGrpSpPr/>
          <p:nvPr/>
        </p:nvGrpSpPr>
        <p:grpSpPr>
          <a:xfrm>
            <a:off x="1905909" y="4513131"/>
            <a:ext cx="812880" cy="734040"/>
            <a:chOff x="1905909" y="4513131"/>
            <a:chExt cx="812880" cy="73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DA212E6C-8D13-546F-F96B-39229B3D125C}"/>
                    </a:ext>
                  </a:extLst>
                </p14:cNvPr>
                <p14:cNvContentPartPr/>
                <p14:nvPr/>
              </p14:nvContentPartPr>
              <p14:xfrm>
                <a:off x="1980789" y="4563531"/>
                <a:ext cx="8640" cy="26352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DA212E6C-8D13-546F-F96B-39229B3D125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971789" y="4554531"/>
                  <a:ext cx="26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FD727E4B-2F75-B246-0070-D9B5B6621C87}"/>
                    </a:ext>
                  </a:extLst>
                </p14:cNvPr>
                <p14:cNvContentPartPr/>
                <p14:nvPr/>
              </p14:nvContentPartPr>
              <p14:xfrm>
                <a:off x="1905909" y="4681611"/>
                <a:ext cx="229680" cy="936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FD727E4B-2F75-B246-0070-D9B5B6621C8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896909" y="4672611"/>
                  <a:ext cx="247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5ED5C47F-B771-901F-E0DB-18C6E789795A}"/>
                    </a:ext>
                  </a:extLst>
                </p14:cNvPr>
                <p14:cNvContentPartPr/>
                <p14:nvPr/>
              </p14:nvContentPartPr>
              <p14:xfrm>
                <a:off x="2326749" y="4513131"/>
                <a:ext cx="231120" cy="38016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5ED5C47F-B771-901F-E0DB-18C6E789795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318109" y="4504491"/>
                  <a:ext cx="2487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9914D717-7C33-E153-9222-6C21A67F8839}"/>
                    </a:ext>
                  </a:extLst>
                </p14:cNvPr>
                <p14:cNvContentPartPr/>
                <p14:nvPr/>
              </p14:nvContentPartPr>
              <p14:xfrm>
                <a:off x="2326749" y="4892931"/>
                <a:ext cx="388080" cy="2844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9914D717-7C33-E153-9222-6C21A67F883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318109" y="4883931"/>
                  <a:ext cx="405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9F3619FE-A185-C0A9-341F-4EF0C010D814}"/>
                    </a:ext>
                  </a:extLst>
                </p14:cNvPr>
                <p14:cNvContentPartPr/>
                <p14:nvPr/>
              </p14:nvContentPartPr>
              <p14:xfrm>
                <a:off x="2367069" y="5023251"/>
                <a:ext cx="351720" cy="22392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9F3619FE-A185-C0A9-341F-4EF0C010D81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358429" y="5014611"/>
                  <a:ext cx="36936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DA496232-8AAF-7CAC-9CAD-270E58B64EAC}"/>
              </a:ext>
            </a:extLst>
          </p:cNvPr>
          <p:cNvGrpSpPr/>
          <p:nvPr/>
        </p:nvGrpSpPr>
        <p:grpSpPr>
          <a:xfrm>
            <a:off x="3245109" y="4495851"/>
            <a:ext cx="892800" cy="415440"/>
            <a:chOff x="3245109" y="4495851"/>
            <a:chExt cx="89280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E5FE7252-3AB0-F7F2-FFAF-15A2D575A0ED}"/>
                    </a:ext>
                  </a:extLst>
                </p14:cNvPr>
                <p14:cNvContentPartPr/>
                <p14:nvPr/>
              </p14:nvContentPartPr>
              <p14:xfrm>
                <a:off x="3312429" y="4573971"/>
                <a:ext cx="16560" cy="31932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E5FE7252-3AB0-F7F2-FFAF-15A2D575A0E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303789" y="4564971"/>
                  <a:ext cx="342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0A2B2B0D-6761-26E7-747A-18919F16E0C6}"/>
                    </a:ext>
                  </a:extLst>
                </p14:cNvPr>
                <p14:cNvContentPartPr/>
                <p14:nvPr/>
              </p14:nvContentPartPr>
              <p14:xfrm>
                <a:off x="3245109" y="4675131"/>
                <a:ext cx="259920" cy="1836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0A2B2B0D-6761-26E7-747A-18919F16E0C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236109" y="4666131"/>
                  <a:ext cx="277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B618B67C-7A2E-A11C-328B-BE95AD8566CD}"/>
                    </a:ext>
                  </a:extLst>
                </p14:cNvPr>
                <p14:cNvContentPartPr/>
                <p14:nvPr/>
              </p14:nvContentPartPr>
              <p14:xfrm>
                <a:off x="3795909" y="4495851"/>
                <a:ext cx="92520" cy="19512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B618B67C-7A2E-A11C-328B-BE95AD8566C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86909" y="4487211"/>
                  <a:ext cx="110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9D4BA483-0698-BB64-CB78-D3BEB4680200}"/>
                    </a:ext>
                  </a:extLst>
                </p14:cNvPr>
                <p14:cNvContentPartPr/>
                <p14:nvPr/>
              </p14:nvContentPartPr>
              <p14:xfrm>
                <a:off x="3893829" y="4516731"/>
                <a:ext cx="9000" cy="36864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9D4BA483-0698-BB64-CB78-D3BEB468020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884829" y="4508091"/>
                  <a:ext cx="266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DF54EC66-1E7B-4074-A5BE-13A4A7CAFB89}"/>
                    </a:ext>
                  </a:extLst>
                </p14:cNvPr>
                <p14:cNvContentPartPr/>
                <p14:nvPr/>
              </p14:nvContentPartPr>
              <p14:xfrm>
                <a:off x="3599709" y="4895451"/>
                <a:ext cx="538200" cy="1584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DF54EC66-1E7B-4074-A5BE-13A4A7CAFB8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590709" y="4886451"/>
                  <a:ext cx="55584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37" name="Tinta 136">
                <a:extLst>
                  <a:ext uri="{FF2B5EF4-FFF2-40B4-BE49-F238E27FC236}">
                    <a16:creationId xmlns:a16="http://schemas.microsoft.com/office/drawing/2014/main" id="{2BD5C004-4959-7F7A-A17B-F929EE327410}"/>
                  </a:ext>
                </a:extLst>
              </p14:cNvPr>
              <p14:cNvContentPartPr/>
              <p14:nvPr/>
            </p14:nvContentPartPr>
            <p14:xfrm>
              <a:off x="3669549" y="5075811"/>
              <a:ext cx="346320" cy="164160"/>
            </p14:xfrm>
          </p:contentPart>
        </mc:Choice>
        <mc:Fallback xmlns="">
          <p:pic>
            <p:nvPicPr>
              <p:cNvPr id="137" name="Tinta 136">
                <a:extLst>
                  <a:ext uri="{FF2B5EF4-FFF2-40B4-BE49-F238E27FC236}">
                    <a16:creationId xmlns:a16="http://schemas.microsoft.com/office/drawing/2014/main" id="{2BD5C004-4959-7F7A-A17B-F929EE327410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660549" y="5067171"/>
                <a:ext cx="3639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38" name="Tinta 137">
                <a:extLst>
                  <a:ext uri="{FF2B5EF4-FFF2-40B4-BE49-F238E27FC236}">
                    <a16:creationId xmlns:a16="http://schemas.microsoft.com/office/drawing/2014/main" id="{67428067-FEA5-6B86-DDAA-F7C1FE502322}"/>
                  </a:ext>
                </a:extLst>
              </p14:cNvPr>
              <p14:cNvContentPartPr/>
              <p14:nvPr/>
            </p14:nvContentPartPr>
            <p14:xfrm>
              <a:off x="4492149" y="4476051"/>
              <a:ext cx="258120" cy="253800"/>
            </p14:xfrm>
          </p:contentPart>
        </mc:Choice>
        <mc:Fallback xmlns="">
          <p:pic>
            <p:nvPicPr>
              <p:cNvPr id="138" name="Tinta 137">
                <a:extLst>
                  <a:ext uri="{FF2B5EF4-FFF2-40B4-BE49-F238E27FC236}">
                    <a16:creationId xmlns:a16="http://schemas.microsoft.com/office/drawing/2014/main" id="{67428067-FEA5-6B86-DDAA-F7C1FE502322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483509" y="4467411"/>
                <a:ext cx="2757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39" name="Tinta 138">
                <a:extLst>
                  <a:ext uri="{FF2B5EF4-FFF2-40B4-BE49-F238E27FC236}">
                    <a16:creationId xmlns:a16="http://schemas.microsoft.com/office/drawing/2014/main" id="{C320C970-D95B-0953-33DC-E13838839737}"/>
                  </a:ext>
                </a:extLst>
              </p14:cNvPr>
              <p14:cNvContentPartPr/>
              <p14:nvPr/>
            </p14:nvContentPartPr>
            <p14:xfrm>
              <a:off x="4456149" y="4883571"/>
              <a:ext cx="270000" cy="21240"/>
            </p14:xfrm>
          </p:contentPart>
        </mc:Choice>
        <mc:Fallback xmlns="">
          <p:pic>
            <p:nvPicPr>
              <p:cNvPr id="139" name="Tinta 138">
                <a:extLst>
                  <a:ext uri="{FF2B5EF4-FFF2-40B4-BE49-F238E27FC236}">
                    <a16:creationId xmlns:a16="http://schemas.microsoft.com/office/drawing/2014/main" id="{C320C970-D95B-0953-33DC-E13838839737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447149" y="4874931"/>
                <a:ext cx="2876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40" name="Tinta 139">
                <a:extLst>
                  <a:ext uri="{FF2B5EF4-FFF2-40B4-BE49-F238E27FC236}">
                    <a16:creationId xmlns:a16="http://schemas.microsoft.com/office/drawing/2014/main" id="{88A815D4-B01F-43C5-E8AF-C4F1D69530EF}"/>
                  </a:ext>
                </a:extLst>
              </p14:cNvPr>
              <p14:cNvContentPartPr/>
              <p14:nvPr/>
            </p14:nvContentPartPr>
            <p14:xfrm>
              <a:off x="5246349" y="4476411"/>
              <a:ext cx="381960" cy="415080"/>
            </p14:xfrm>
          </p:contentPart>
        </mc:Choice>
        <mc:Fallback xmlns="">
          <p:pic>
            <p:nvPicPr>
              <p:cNvPr id="140" name="Tinta 139">
                <a:extLst>
                  <a:ext uri="{FF2B5EF4-FFF2-40B4-BE49-F238E27FC236}">
                    <a16:creationId xmlns:a16="http://schemas.microsoft.com/office/drawing/2014/main" id="{88A815D4-B01F-43C5-E8AF-C4F1D69530EF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237349" y="4467411"/>
                <a:ext cx="399600" cy="43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461EF647-B7B6-560C-E898-33B38BFCCC1B}"/>
              </a:ext>
            </a:extLst>
          </p:cNvPr>
          <p:cNvGrpSpPr/>
          <p:nvPr/>
        </p:nvGrpSpPr>
        <p:grpSpPr>
          <a:xfrm>
            <a:off x="1485789" y="5576211"/>
            <a:ext cx="1075320" cy="450360"/>
            <a:chOff x="1485789" y="5576211"/>
            <a:chExt cx="107532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DF9BFE19-AE2F-9352-B2C4-76CF4A810887}"/>
                    </a:ext>
                  </a:extLst>
                </p14:cNvPr>
                <p14:cNvContentPartPr/>
                <p14:nvPr/>
              </p14:nvContentPartPr>
              <p14:xfrm>
                <a:off x="1503069" y="5576211"/>
                <a:ext cx="190440" cy="4140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DF9BFE19-AE2F-9352-B2C4-76CF4A81088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494069" y="5567211"/>
                  <a:ext cx="208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F3B94FE7-76D7-B64F-B834-97D0A3A805D7}"/>
                    </a:ext>
                  </a:extLst>
                </p14:cNvPr>
                <p14:cNvContentPartPr/>
                <p14:nvPr/>
              </p14:nvContentPartPr>
              <p14:xfrm>
                <a:off x="1485789" y="5587731"/>
                <a:ext cx="207000" cy="43884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F3B94FE7-76D7-B64F-B834-97D0A3A805D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477149" y="5579091"/>
                  <a:ext cx="2246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F0BA557D-7A30-F8AE-F81A-F52AD07A678A}"/>
                    </a:ext>
                  </a:extLst>
                </p14:cNvPr>
                <p14:cNvContentPartPr/>
                <p14:nvPr/>
              </p14:nvContentPartPr>
              <p14:xfrm>
                <a:off x="2003829" y="5591691"/>
                <a:ext cx="45720" cy="29736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F0BA557D-7A30-F8AE-F81A-F52AD07A678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995189" y="5583051"/>
                  <a:ext cx="63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DAC35E69-F934-28BB-7D1E-16723EB52444}"/>
                    </a:ext>
                  </a:extLst>
                </p14:cNvPr>
                <p14:cNvContentPartPr/>
                <p14:nvPr/>
              </p14:nvContentPartPr>
              <p14:xfrm>
                <a:off x="1946229" y="5735691"/>
                <a:ext cx="255600" cy="5364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DAC35E69-F934-28BB-7D1E-16723EB5244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937229" y="5727051"/>
                  <a:ext cx="273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36C5F7C7-4100-3AC8-6CD3-058C7ABA126B}"/>
                    </a:ext>
                  </a:extLst>
                </p14:cNvPr>
                <p14:cNvContentPartPr/>
                <p14:nvPr/>
              </p14:nvContentPartPr>
              <p14:xfrm>
                <a:off x="2318109" y="5636331"/>
                <a:ext cx="243000" cy="32616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36C5F7C7-4100-3AC8-6CD3-058C7ABA126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309109" y="5627691"/>
                  <a:ext cx="26064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C412E0A3-B767-0535-9E58-2CE2A25FA0FF}"/>
              </a:ext>
            </a:extLst>
          </p:cNvPr>
          <p:cNvGrpSpPr/>
          <p:nvPr/>
        </p:nvGrpSpPr>
        <p:grpSpPr>
          <a:xfrm>
            <a:off x="3271029" y="5688891"/>
            <a:ext cx="534240" cy="332280"/>
            <a:chOff x="3271029" y="5688891"/>
            <a:chExt cx="53424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C91816AB-5933-0E03-5140-2C55879E9D1E}"/>
                    </a:ext>
                  </a:extLst>
                </p14:cNvPr>
                <p14:cNvContentPartPr/>
                <p14:nvPr/>
              </p14:nvContentPartPr>
              <p14:xfrm>
                <a:off x="3343029" y="5688891"/>
                <a:ext cx="13320" cy="33228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C91816AB-5933-0E03-5140-2C55879E9D1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34389" y="5680251"/>
                  <a:ext cx="30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D458351C-7D7A-B988-5D96-66D30039A4B8}"/>
                    </a:ext>
                  </a:extLst>
                </p14:cNvPr>
                <p14:cNvContentPartPr/>
                <p14:nvPr/>
              </p14:nvContentPartPr>
              <p14:xfrm>
                <a:off x="3271029" y="5794011"/>
                <a:ext cx="254160" cy="3924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D458351C-7D7A-B988-5D96-66D30039A4B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262029" y="5785371"/>
                  <a:ext cx="271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1F0E5C11-79E8-9DE8-8CB7-4C2D4F61B1DE}"/>
                    </a:ext>
                  </a:extLst>
                </p14:cNvPr>
                <p14:cNvContentPartPr/>
                <p14:nvPr/>
              </p14:nvContentPartPr>
              <p14:xfrm>
                <a:off x="3624189" y="5713731"/>
                <a:ext cx="181080" cy="26784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1F0E5C11-79E8-9DE8-8CB7-4C2D4F61B1D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615189" y="5704731"/>
                  <a:ext cx="19872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681831DC-1AD1-0BCB-28AB-A2873339CD79}"/>
              </a:ext>
            </a:extLst>
          </p:cNvPr>
          <p:cNvGrpSpPr/>
          <p:nvPr/>
        </p:nvGrpSpPr>
        <p:grpSpPr>
          <a:xfrm>
            <a:off x="4334829" y="5679891"/>
            <a:ext cx="759960" cy="282960"/>
            <a:chOff x="4334829" y="5679891"/>
            <a:chExt cx="75996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F4E727F5-D144-2694-0E21-73BCC4CD8710}"/>
                    </a:ext>
                  </a:extLst>
                </p14:cNvPr>
                <p14:cNvContentPartPr/>
                <p14:nvPr/>
              </p14:nvContentPartPr>
              <p14:xfrm>
                <a:off x="4338429" y="5679891"/>
                <a:ext cx="195480" cy="19548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F4E727F5-D144-2694-0E21-73BCC4CD871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329789" y="5671251"/>
                  <a:ext cx="213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7E545E33-A77B-26A8-F505-E3E23321567C}"/>
                    </a:ext>
                  </a:extLst>
                </p14:cNvPr>
                <p14:cNvContentPartPr/>
                <p14:nvPr/>
              </p14:nvContentPartPr>
              <p14:xfrm>
                <a:off x="4334829" y="5943051"/>
                <a:ext cx="242640" cy="1980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7E545E33-A77B-26A8-F505-E3E23321567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326189" y="5934411"/>
                  <a:ext cx="260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713443E0-5CF8-A99B-34DE-27B6F6877915}"/>
                    </a:ext>
                  </a:extLst>
                </p14:cNvPr>
                <p14:cNvContentPartPr/>
                <p14:nvPr/>
              </p14:nvContentPartPr>
              <p14:xfrm>
                <a:off x="4806069" y="5679891"/>
                <a:ext cx="288720" cy="24372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713443E0-5CF8-A99B-34DE-27B6F687791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97069" y="5671251"/>
                  <a:ext cx="30636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D8CC7D8B-6FCB-5A24-EA48-889A02AAE94F}"/>
              </a:ext>
            </a:extLst>
          </p:cNvPr>
          <p:cNvGrpSpPr/>
          <p:nvPr/>
        </p:nvGrpSpPr>
        <p:grpSpPr>
          <a:xfrm>
            <a:off x="5645229" y="5636691"/>
            <a:ext cx="506880" cy="293760"/>
            <a:chOff x="5645229" y="5636691"/>
            <a:chExt cx="506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E4F20743-7DF2-3A91-0022-C1BEE909B77A}"/>
                    </a:ext>
                  </a:extLst>
                </p14:cNvPr>
                <p14:cNvContentPartPr/>
                <p14:nvPr/>
              </p14:nvContentPartPr>
              <p14:xfrm>
                <a:off x="5669709" y="5724171"/>
                <a:ext cx="314640" cy="3168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E4F20743-7DF2-3A91-0022-C1BEE909B77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661069" y="5715171"/>
                  <a:ext cx="332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C903F669-4AC6-8A0F-F5A0-F5B0EBEDE267}"/>
                    </a:ext>
                  </a:extLst>
                </p14:cNvPr>
                <p14:cNvContentPartPr/>
                <p14:nvPr/>
              </p14:nvContentPartPr>
              <p14:xfrm>
                <a:off x="5645229" y="5844771"/>
                <a:ext cx="342000" cy="3924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C903F669-4AC6-8A0F-F5A0-F5B0EBEDE26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636589" y="5835771"/>
                  <a:ext cx="359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BFCB75ED-FDFF-6048-8589-207CB1EC9239}"/>
                    </a:ext>
                  </a:extLst>
                </p14:cNvPr>
                <p14:cNvContentPartPr/>
                <p14:nvPr/>
              </p14:nvContentPartPr>
              <p14:xfrm>
                <a:off x="5991189" y="5636691"/>
                <a:ext cx="160920" cy="29376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BFCB75ED-FDFF-6048-8589-207CB1EC923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982549" y="5627691"/>
                  <a:ext cx="1785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79C3C901-D530-B13C-F218-31556BAF8EFF}"/>
                    </a:ext>
                  </a:extLst>
                </p14:cNvPr>
                <p14:cNvContentPartPr/>
                <p14:nvPr/>
              </p14:nvContentPartPr>
              <p14:xfrm>
                <a:off x="6061749" y="5665851"/>
                <a:ext cx="27720" cy="4068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79C3C901-D530-B13C-F218-31556BAF8EF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053109" y="5656851"/>
                  <a:ext cx="4536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F0F56C92-CF59-BA0E-5D59-5C521A3F2A16}"/>
              </a:ext>
            </a:extLst>
          </p:cNvPr>
          <p:cNvGrpSpPr/>
          <p:nvPr/>
        </p:nvGrpSpPr>
        <p:grpSpPr>
          <a:xfrm>
            <a:off x="6681669" y="5402331"/>
            <a:ext cx="1217520" cy="685440"/>
            <a:chOff x="6681669" y="5402331"/>
            <a:chExt cx="1217520" cy="68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6796AD19-AAEE-E11F-A8B3-93D2F28A00EA}"/>
                    </a:ext>
                  </a:extLst>
                </p14:cNvPr>
                <p14:cNvContentPartPr/>
                <p14:nvPr/>
              </p14:nvContentPartPr>
              <p14:xfrm>
                <a:off x="6813069" y="5673411"/>
                <a:ext cx="167040" cy="4572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6796AD19-AAEE-E11F-A8B3-93D2F28A00E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804069" y="5664771"/>
                  <a:ext cx="184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F48EF84C-5A79-8913-5F84-470DDF15DC3F}"/>
                    </a:ext>
                  </a:extLst>
                </p14:cNvPr>
                <p14:cNvContentPartPr/>
                <p14:nvPr/>
              </p14:nvContentPartPr>
              <p14:xfrm>
                <a:off x="6781389" y="5691771"/>
                <a:ext cx="195120" cy="31356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F48EF84C-5A79-8913-5F84-470DDF15DC3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772389" y="5682771"/>
                  <a:ext cx="2127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DC47E47D-31B1-D3BE-B647-B49616773F8D}"/>
                    </a:ext>
                  </a:extLst>
                </p14:cNvPr>
                <p14:cNvContentPartPr/>
                <p14:nvPr/>
              </p14:nvContentPartPr>
              <p14:xfrm>
                <a:off x="7161549" y="5671251"/>
                <a:ext cx="209520" cy="14868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DC47E47D-31B1-D3BE-B647-B49616773F8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152909" y="5662611"/>
                  <a:ext cx="227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40641046-326A-1AA4-B430-59928590D7CA}"/>
                    </a:ext>
                  </a:extLst>
                </p14:cNvPr>
                <p14:cNvContentPartPr/>
                <p14:nvPr/>
              </p14:nvContentPartPr>
              <p14:xfrm>
                <a:off x="7148949" y="5902011"/>
                <a:ext cx="219600" cy="1908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40641046-326A-1AA4-B430-59928590D7C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139949" y="5893011"/>
                  <a:ext cx="237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1124001C-2278-4784-6B68-8FD024E928B3}"/>
                    </a:ext>
                  </a:extLst>
                </p14:cNvPr>
                <p14:cNvContentPartPr/>
                <p14:nvPr/>
              </p14:nvContentPartPr>
              <p14:xfrm>
                <a:off x="7510389" y="5639571"/>
                <a:ext cx="271800" cy="26100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1124001C-2278-4784-6B68-8FD024E928B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501389" y="5630931"/>
                  <a:ext cx="289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A695BFE6-F5B6-EDC8-108A-8BA72F52264B}"/>
                    </a:ext>
                  </a:extLst>
                </p14:cNvPr>
                <p14:cNvContentPartPr/>
                <p14:nvPr/>
              </p14:nvContentPartPr>
              <p14:xfrm>
                <a:off x="6706149" y="5550291"/>
                <a:ext cx="18000" cy="49068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A695BFE6-F5B6-EDC8-108A-8BA72F52264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697509" y="5541291"/>
                  <a:ext cx="3564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16AE4C97-E937-3AA8-4093-195132D04AC9}"/>
                    </a:ext>
                  </a:extLst>
                </p14:cNvPr>
                <p14:cNvContentPartPr/>
                <p14:nvPr/>
              </p14:nvContentPartPr>
              <p14:xfrm>
                <a:off x="6681669" y="5402331"/>
                <a:ext cx="1217520" cy="68544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16AE4C97-E937-3AA8-4093-195132D04AC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673029" y="5393331"/>
                  <a:ext cx="1235160" cy="70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Agrupar 242">
            <a:extLst>
              <a:ext uri="{FF2B5EF4-FFF2-40B4-BE49-F238E27FC236}">
                <a16:creationId xmlns:a16="http://schemas.microsoft.com/office/drawing/2014/main" id="{582B270B-43E2-8A56-FDE6-06764B800891}"/>
              </a:ext>
            </a:extLst>
          </p:cNvPr>
          <p:cNvGrpSpPr/>
          <p:nvPr/>
        </p:nvGrpSpPr>
        <p:grpSpPr>
          <a:xfrm>
            <a:off x="8055429" y="5535891"/>
            <a:ext cx="1067040" cy="638640"/>
            <a:chOff x="8055429" y="5535891"/>
            <a:chExt cx="1067040" cy="6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8245A135-C322-0D23-5B4A-29A07AA1E188}"/>
                    </a:ext>
                  </a:extLst>
                </p14:cNvPr>
                <p14:cNvContentPartPr/>
                <p14:nvPr/>
              </p14:nvContentPartPr>
              <p14:xfrm>
                <a:off x="8055429" y="5628051"/>
                <a:ext cx="276120" cy="4320"/>
              </p14:xfrm>
            </p:contentPart>
          </mc:Choice>
          <mc:Fallback xmlns=""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8245A135-C322-0D23-5B4A-29A07AA1E18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046429" y="5619411"/>
                  <a:ext cx="293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82AD1C7B-DE60-DABD-4DB8-92D683C9C10B}"/>
                    </a:ext>
                  </a:extLst>
                </p14:cNvPr>
                <p14:cNvContentPartPr/>
                <p14:nvPr/>
              </p14:nvContentPartPr>
              <p14:xfrm>
                <a:off x="8133549" y="5669451"/>
                <a:ext cx="190800" cy="60480"/>
              </p14:xfrm>
            </p:contentPart>
          </mc:Choice>
          <mc:Fallback xmlns=""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82AD1C7B-DE60-DABD-4DB8-92D683C9C10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124549" y="5660811"/>
                  <a:ext cx="208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C32CDDCC-B974-7CBE-C1DD-A4D3B1E4E92F}"/>
                    </a:ext>
                  </a:extLst>
                </p14:cNvPr>
                <p14:cNvContentPartPr/>
                <p14:nvPr/>
              </p14:nvContentPartPr>
              <p14:xfrm>
                <a:off x="8330829" y="5535891"/>
                <a:ext cx="114840" cy="245520"/>
              </p14:xfrm>
            </p:contentPart>
          </mc:Choice>
          <mc:Fallback xmlns=""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C32CDDCC-B974-7CBE-C1DD-A4D3B1E4E92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322189" y="5527251"/>
                  <a:ext cx="1324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EC8B2435-C2A9-558D-B6CD-D44E2BABB9C1}"/>
                    </a:ext>
                  </a:extLst>
                </p14:cNvPr>
                <p14:cNvContentPartPr/>
                <p14:nvPr/>
              </p14:nvContentPartPr>
              <p14:xfrm>
                <a:off x="8336589" y="5578731"/>
                <a:ext cx="13320" cy="93600"/>
              </p14:xfrm>
            </p:contentPart>
          </mc:Choice>
          <mc:Fallback xmlns=""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EC8B2435-C2A9-558D-B6CD-D44E2BABB9C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327949" y="5570091"/>
                  <a:ext cx="309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A08C14AE-5AD4-20C3-96FE-68115EEBF7F8}"/>
                    </a:ext>
                  </a:extLst>
                </p14:cNvPr>
                <p14:cNvContentPartPr/>
                <p14:nvPr/>
              </p14:nvContentPartPr>
              <p14:xfrm>
                <a:off x="8308869" y="5934771"/>
                <a:ext cx="147600" cy="239760"/>
              </p14:xfrm>
            </p:contentPart>
          </mc:Choice>
          <mc:Fallback xmlns=""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A08C14AE-5AD4-20C3-96FE-68115EEBF7F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300229" y="5926131"/>
                  <a:ext cx="165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35" name="Tinta 234">
                  <a:extLst>
                    <a:ext uri="{FF2B5EF4-FFF2-40B4-BE49-F238E27FC236}">
                      <a16:creationId xmlns:a16="http://schemas.microsoft.com/office/drawing/2014/main" id="{782743FC-716F-DBE1-FCF4-092165EF7821}"/>
                    </a:ext>
                  </a:extLst>
                </p14:cNvPr>
                <p14:cNvContentPartPr/>
                <p14:nvPr/>
              </p14:nvContentPartPr>
              <p14:xfrm>
                <a:off x="8604069" y="5927571"/>
                <a:ext cx="168840" cy="217440"/>
              </p14:xfrm>
            </p:contentPart>
          </mc:Choice>
          <mc:Fallback xmlns="">
            <p:pic>
              <p:nvPicPr>
                <p:cNvPr id="235" name="Tinta 234">
                  <a:extLst>
                    <a:ext uri="{FF2B5EF4-FFF2-40B4-BE49-F238E27FC236}">
                      <a16:creationId xmlns:a16="http://schemas.microsoft.com/office/drawing/2014/main" id="{782743FC-716F-DBE1-FCF4-092165EF782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595069" y="5918931"/>
                  <a:ext cx="186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D79BF107-A42E-22D3-0FC9-EBBF12CE5722}"/>
                    </a:ext>
                  </a:extLst>
                </p14:cNvPr>
                <p14:cNvContentPartPr/>
                <p14:nvPr/>
              </p14:nvContentPartPr>
              <p14:xfrm>
                <a:off x="8609109" y="5879691"/>
                <a:ext cx="196560" cy="268920"/>
              </p14:xfrm>
            </p:contentPart>
          </mc:Choice>
          <mc:Fallback xmlns=""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D79BF107-A42E-22D3-0FC9-EBBF12CE572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600469" y="5870691"/>
                  <a:ext cx="214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F4498AF0-705A-AC88-21C7-DEB6DD8188BA}"/>
                    </a:ext>
                  </a:extLst>
                </p14:cNvPr>
                <p14:cNvContentPartPr/>
                <p14:nvPr/>
              </p14:nvContentPartPr>
              <p14:xfrm>
                <a:off x="8601909" y="5896611"/>
                <a:ext cx="85320" cy="23760"/>
              </p14:xfrm>
            </p:contentPart>
          </mc:Choice>
          <mc:Fallback xmlns=""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F4498AF0-705A-AC88-21C7-DEB6DD8188B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593269" y="5887611"/>
                  <a:ext cx="102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D07DF7A0-938B-A102-829B-AA016E26752E}"/>
                    </a:ext>
                  </a:extLst>
                </p14:cNvPr>
                <p14:cNvContentPartPr/>
                <p14:nvPr/>
              </p14:nvContentPartPr>
              <p14:xfrm>
                <a:off x="9018429" y="5841891"/>
                <a:ext cx="104040" cy="2880"/>
              </p14:xfrm>
            </p:contentPart>
          </mc:Choice>
          <mc:Fallback xmlns=""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D07DF7A0-938B-A102-829B-AA016E26752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009789" y="5833251"/>
                  <a:ext cx="121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77A3C042-0624-74CD-309F-DF30776F557D}"/>
                    </a:ext>
                  </a:extLst>
                </p14:cNvPr>
                <p14:cNvContentPartPr/>
                <p14:nvPr/>
              </p14:nvContentPartPr>
              <p14:xfrm>
                <a:off x="9018429" y="5841891"/>
                <a:ext cx="360" cy="360"/>
              </p14:xfrm>
            </p:contentPart>
          </mc:Choice>
          <mc:Fallback xmlns=""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77A3C042-0624-74CD-309F-DF30776F55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09789" y="58332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139DA0BA-005D-2DCB-D1F0-EA7F9FA04872}"/>
                    </a:ext>
                  </a:extLst>
                </p14:cNvPr>
                <p14:cNvContentPartPr/>
                <p14:nvPr/>
              </p14:nvContentPartPr>
              <p14:xfrm>
                <a:off x="8933469" y="5841891"/>
                <a:ext cx="175320" cy="248760"/>
              </p14:xfrm>
            </p:contentPart>
          </mc:Choice>
          <mc:Fallback xmlns=""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139DA0BA-005D-2DCB-D1F0-EA7F9FA0487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924829" y="5833251"/>
                  <a:ext cx="19296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id="{BCF78742-05BA-1136-3482-918903215B98}"/>
              </a:ext>
            </a:extLst>
          </p:cNvPr>
          <p:cNvGrpSpPr/>
          <p:nvPr/>
        </p:nvGrpSpPr>
        <p:grpSpPr>
          <a:xfrm>
            <a:off x="7326069" y="6295851"/>
            <a:ext cx="1351080" cy="407520"/>
            <a:chOff x="7326069" y="6295851"/>
            <a:chExt cx="135108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3D4726AB-2018-1CA0-8981-A9A37A663BAB}"/>
                    </a:ext>
                  </a:extLst>
                </p14:cNvPr>
                <p14:cNvContentPartPr/>
                <p14:nvPr/>
              </p14:nvContentPartPr>
              <p14:xfrm>
                <a:off x="7326069" y="6433731"/>
                <a:ext cx="208080" cy="269640"/>
              </p14:xfrm>
            </p:contentPart>
          </mc:Choice>
          <mc:Fallback xmlns=""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3D4726AB-2018-1CA0-8981-A9A37A663BA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17429" y="6424731"/>
                  <a:ext cx="2257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5" name="Tinta 244">
                  <a:extLst>
                    <a:ext uri="{FF2B5EF4-FFF2-40B4-BE49-F238E27FC236}">
                      <a16:creationId xmlns:a16="http://schemas.microsoft.com/office/drawing/2014/main" id="{2C58D305-9E0F-3561-7B2F-EF9E434E2BBB}"/>
                    </a:ext>
                  </a:extLst>
                </p14:cNvPr>
                <p14:cNvContentPartPr/>
                <p14:nvPr/>
              </p14:nvContentPartPr>
              <p14:xfrm>
                <a:off x="7411389" y="6575931"/>
                <a:ext cx="109800" cy="48240"/>
              </p14:xfrm>
            </p:contentPart>
          </mc:Choice>
          <mc:Fallback xmlns="">
            <p:pic>
              <p:nvPicPr>
                <p:cNvPr id="245" name="Tinta 244">
                  <a:extLst>
                    <a:ext uri="{FF2B5EF4-FFF2-40B4-BE49-F238E27FC236}">
                      <a16:creationId xmlns:a16="http://schemas.microsoft.com/office/drawing/2014/main" id="{2C58D305-9E0F-3561-7B2F-EF9E434E2BB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402389" y="6567291"/>
                  <a:ext cx="127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61A6EC4B-6077-13BD-E563-036CC6B5C60F}"/>
                    </a:ext>
                  </a:extLst>
                </p14:cNvPr>
                <p14:cNvContentPartPr/>
                <p14:nvPr/>
              </p14:nvContentPartPr>
              <p14:xfrm>
                <a:off x="7670589" y="6512571"/>
                <a:ext cx="70560" cy="160920"/>
              </p14:xfrm>
            </p:contentPart>
          </mc:Choice>
          <mc:Fallback xmlns=""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61A6EC4B-6077-13BD-E563-036CC6B5C60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61949" y="6503571"/>
                  <a:ext cx="88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B6CC1FD9-566A-03AA-AC88-34FBAF94E47E}"/>
                    </a:ext>
                  </a:extLst>
                </p14:cNvPr>
                <p14:cNvContentPartPr/>
                <p14:nvPr/>
              </p14:nvContentPartPr>
              <p14:xfrm>
                <a:off x="7610109" y="6486651"/>
                <a:ext cx="136800" cy="17280"/>
              </p14:xfrm>
            </p:contentPart>
          </mc:Choice>
          <mc:Fallback xmlns=""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B6CC1FD9-566A-03AA-AC88-34FBAF94E47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01469" y="6477651"/>
                  <a:ext cx="154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1DA0BC91-E29B-CE58-208E-40B1420718CD}"/>
                    </a:ext>
                  </a:extLst>
                </p14:cNvPr>
                <p14:cNvContentPartPr/>
                <p14:nvPr/>
              </p14:nvContentPartPr>
              <p14:xfrm>
                <a:off x="7827909" y="6444171"/>
                <a:ext cx="216720" cy="182160"/>
              </p14:xfrm>
            </p:contentPart>
          </mc:Choice>
          <mc:Fallback xmlns=""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1DA0BC91-E29B-CE58-208E-40B1420718C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818909" y="6435171"/>
                  <a:ext cx="234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25DEF3CC-76BB-1FF8-696C-CF2B33EA2CF3}"/>
                    </a:ext>
                  </a:extLst>
                </p14:cNvPr>
                <p14:cNvContentPartPr/>
                <p14:nvPr/>
              </p14:nvContentPartPr>
              <p14:xfrm>
                <a:off x="8057229" y="6495651"/>
                <a:ext cx="360" cy="141840"/>
              </p14:xfrm>
            </p:contentPart>
          </mc:Choice>
          <mc:Fallback xmlns=""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25DEF3CC-76BB-1FF8-696C-CF2B33EA2CF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048229" y="6486651"/>
                  <a:ext cx="18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2D23F3DA-37DF-D43F-D144-C968C1062635}"/>
                    </a:ext>
                  </a:extLst>
                </p14:cNvPr>
                <p14:cNvContentPartPr/>
                <p14:nvPr/>
              </p14:nvContentPartPr>
              <p14:xfrm>
                <a:off x="8053989" y="6482691"/>
                <a:ext cx="124560" cy="104040"/>
              </p14:xfrm>
            </p:contentPart>
          </mc:Choice>
          <mc:Fallback xmlns=""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2D23F3DA-37DF-D43F-D144-C968C106263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45349" y="6473691"/>
                  <a:ext cx="142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9C7A44E2-0B21-A2FB-4BEB-85844A669996}"/>
                    </a:ext>
                  </a:extLst>
                </p14:cNvPr>
                <p14:cNvContentPartPr/>
                <p14:nvPr/>
              </p14:nvContentPartPr>
              <p14:xfrm>
                <a:off x="8201949" y="6435891"/>
                <a:ext cx="11160" cy="176760"/>
              </p14:xfrm>
            </p:contentPart>
          </mc:Choice>
          <mc:Fallback xmlns=""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9C7A44E2-0B21-A2FB-4BEB-85844A66999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92949" y="6427251"/>
                  <a:ext cx="28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38C9D675-6809-504C-5EE5-A063E1613301}"/>
                    </a:ext>
                  </a:extLst>
                </p14:cNvPr>
                <p14:cNvContentPartPr/>
                <p14:nvPr/>
              </p14:nvContentPartPr>
              <p14:xfrm>
                <a:off x="8322189" y="6295851"/>
                <a:ext cx="340920" cy="367560"/>
              </p14:xfrm>
            </p:contentPart>
          </mc:Choice>
          <mc:Fallback xmlns=""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38C9D675-6809-504C-5EE5-A063E161330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313189" y="6287211"/>
                  <a:ext cx="3585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77AA7246-232B-8993-7EE2-05A374F1F488}"/>
                    </a:ext>
                  </a:extLst>
                </p14:cNvPr>
                <p14:cNvContentPartPr/>
                <p14:nvPr/>
              </p14:nvContentPartPr>
              <p14:xfrm>
                <a:off x="8668149" y="6592851"/>
                <a:ext cx="9000" cy="11880"/>
              </p14:xfrm>
            </p:contentPart>
          </mc:Choice>
          <mc:Fallback xmlns=""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77AA7246-232B-8993-7EE2-05A374F1F48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659509" y="6584211"/>
                  <a:ext cx="26640" cy="2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7008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AD40C58-1DFE-9D1E-A5B9-BC2E62F2D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74540"/>
              </p:ext>
            </p:extLst>
          </p:nvPr>
        </p:nvGraphicFramePr>
        <p:xfrm>
          <a:off x="2294021" y="994611"/>
          <a:ext cx="4906879" cy="3291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622">
                  <a:extLst>
                    <a:ext uri="{9D8B030D-6E8A-4147-A177-3AD203B41FA5}">
                      <a16:colId xmlns:a16="http://schemas.microsoft.com/office/drawing/2014/main" val="1873402308"/>
                    </a:ext>
                  </a:extLst>
                </a:gridCol>
                <a:gridCol w="2199635">
                  <a:extLst>
                    <a:ext uri="{9D8B030D-6E8A-4147-A177-3AD203B41FA5}">
                      <a16:colId xmlns:a16="http://schemas.microsoft.com/office/drawing/2014/main" val="1284436362"/>
                    </a:ext>
                  </a:extLst>
                </a:gridCol>
                <a:gridCol w="1353622">
                  <a:extLst>
                    <a:ext uri="{9D8B030D-6E8A-4147-A177-3AD203B41FA5}">
                      <a16:colId xmlns:a16="http://schemas.microsoft.com/office/drawing/2014/main" val="2256560418"/>
                    </a:ext>
                  </a:extLst>
                </a:gridCol>
              </a:tblGrid>
              <a:tr h="3657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n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5n^2+3n+4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6n^2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1972192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7122790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0,5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6,75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1,5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388038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5957147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24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228412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58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54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6747926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96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96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8193117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144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150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744120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202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216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5910897"/>
                  </a:ext>
                </a:extLst>
              </a:tr>
            </a:tbl>
          </a:graphicData>
        </a:graphic>
      </p:graphicFrame>
      <p:grpSp>
        <p:nvGrpSpPr>
          <p:cNvPr id="10" name="Agrupar 9">
            <a:extLst>
              <a:ext uri="{FF2B5EF4-FFF2-40B4-BE49-F238E27FC236}">
                <a16:creationId xmlns:a16="http://schemas.microsoft.com/office/drawing/2014/main" id="{AC376C34-BD9F-787B-2EC5-BA9032FF3EE8}"/>
              </a:ext>
            </a:extLst>
          </p:cNvPr>
          <p:cNvGrpSpPr/>
          <p:nvPr/>
        </p:nvGrpSpPr>
        <p:grpSpPr>
          <a:xfrm>
            <a:off x="1956309" y="3306771"/>
            <a:ext cx="568440" cy="519480"/>
            <a:chOff x="1956309" y="3306771"/>
            <a:chExt cx="568440" cy="51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B727C27A-45D1-C26A-1AFF-F93D86A48729}"/>
                    </a:ext>
                  </a:extLst>
                </p14:cNvPr>
                <p14:cNvContentPartPr/>
                <p14:nvPr/>
              </p14:nvContentPartPr>
              <p14:xfrm>
                <a:off x="2000949" y="3306771"/>
                <a:ext cx="523800" cy="40932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B727C27A-45D1-C26A-1AFF-F93D86A487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2309" y="3298131"/>
                  <a:ext cx="5414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8C9A2AB3-2160-8151-4420-60C69243EA35}"/>
                    </a:ext>
                  </a:extLst>
                </p14:cNvPr>
                <p14:cNvContentPartPr/>
                <p14:nvPr/>
              </p14:nvContentPartPr>
              <p14:xfrm>
                <a:off x="1956309" y="3614211"/>
                <a:ext cx="164880" cy="21204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8C9A2AB3-2160-8151-4420-60C69243EA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47309" y="3605571"/>
                  <a:ext cx="18252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5F760DE-FF6C-CF18-865B-CBFC65E60D85}"/>
              </a:ext>
            </a:extLst>
          </p:cNvPr>
          <p:cNvGrpSpPr/>
          <p:nvPr/>
        </p:nvGrpSpPr>
        <p:grpSpPr>
          <a:xfrm>
            <a:off x="1461309" y="4071771"/>
            <a:ext cx="347760" cy="311760"/>
            <a:chOff x="1461309" y="4071771"/>
            <a:chExt cx="34776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7F65897A-16AD-C253-A777-252B30D87B96}"/>
                    </a:ext>
                  </a:extLst>
                </p14:cNvPr>
                <p14:cNvContentPartPr/>
                <p14:nvPr/>
              </p14:nvContentPartPr>
              <p14:xfrm>
                <a:off x="1461309" y="4071771"/>
                <a:ext cx="219960" cy="23508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7F65897A-16AD-C253-A777-252B30D87B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2309" y="4063131"/>
                  <a:ext cx="237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107C418-9ECC-8E34-649C-EB3AE86D71F9}"/>
                    </a:ext>
                  </a:extLst>
                </p14:cNvPr>
                <p14:cNvContentPartPr/>
                <p14:nvPr/>
              </p14:nvContentPartPr>
              <p14:xfrm>
                <a:off x="1715469" y="4190931"/>
                <a:ext cx="93600" cy="1926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107C418-9ECC-8E34-649C-EB3AE86D71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06829" y="4181931"/>
                  <a:ext cx="111240" cy="21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4066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CE9D1-A77C-E7B2-9E75-30F223F4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956376-5381-074E-8C1C-6A6722D2B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6" y="2147887"/>
            <a:ext cx="7452059" cy="426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3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76529D-EB56-9777-73D3-A9A548BB1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62" y="1120082"/>
            <a:ext cx="3720916" cy="35607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0" i="0" dirty="0">
                <a:effectLst/>
              </a:rPr>
              <a:t>Em 1976 Donald </a:t>
            </a:r>
            <a:r>
              <a:rPr lang="pt-BR" b="0" i="0" dirty="0" err="1">
                <a:effectLst/>
              </a:rPr>
              <a:t>Knuth</a:t>
            </a:r>
            <a:r>
              <a:rPr lang="pt-BR" b="0" i="0" dirty="0">
                <a:effectLst/>
              </a:rPr>
              <a:t> </a:t>
            </a:r>
            <a:r>
              <a:rPr lang="pt-BR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escreve uma carta</a:t>
            </a:r>
            <a:r>
              <a:rPr lang="pt-BR" b="0" i="0" dirty="0">
                <a:effectLst/>
              </a:rPr>
              <a:t> à </a:t>
            </a:r>
            <a:r>
              <a:rPr lang="pt-BR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SIGACT</a:t>
            </a:r>
            <a:r>
              <a:rPr lang="pt-BR" b="0" i="0" dirty="0">
                <a:effectLst/>
              </a:rPr>
              <a:t> propondo que os editores de periódicos e artigos adotem a notação O como forma de análise de algoritmos em suas publicações.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82DC71-DC23-2FB0-F546-354E77791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3454" y="373046"/>
            <a:ext cx="2546554" cy="381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DB80539-FF32-688A-B069-5D08CBEAF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678" y="4192878"/>
            <a:ext cx="4531902" cy="9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09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6E72A-C661-402B-83FC-54D9F2EE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pt-BR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Mas e se você quiser não o limite superior mas sim o limite inferior? Ou quem sabe ambos?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C93B27-6E85-403C-8E01-CCC813FE9447}"/>
              </a:ext>
            </a:extLst>
          </p:cNvPr>
          <p:cNvSpPr txBox="1"/>
          <p:nvPr/>
        </p:nvSpPr>
        <p:spPr>
          <a:xfrm>
            <a:off x="478302" y="2967335"/>
            <a:ext cx="9413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resposta vamos ver na Notação 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l-G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Ω </a:t>
            </a:r>
            <a:r>
              <a:rPr lang="el-G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ômega)  e 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Notação Θ 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0" i="0" dirty="0" err="1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Theta</a:t>
            </a:r>
            <a:r>
              <a:rPr lang="pt-BR" sz="2400" b="0" i="0" dirty="0">
                <a:solidFill>
                  <a:srgbClr val="566B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9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1B85B6-901A-D2CF-3BF0-0F07284C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0" i="0" kern="120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Notação</a:t>
            </a:r>
            <a:r>
              <a:rPr lang="en-US" sz="4800" b="0" i="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 Ω (</a:t>
            </a:r>
            <a:r>
              <a:rPr lang="en-US" sz="4800" b="0" i="0" kern="120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ômega</a:t>
            </a:r>
            <a:r>
              <a:rPr lang="en-US" sz="4800" b="0" i="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AEF55D-3F59-7ACB-ED9E-4821C2DC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10" y="934222"/>
            <a:ext cx="5720348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03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ECFD98A-85D6-4EE2-AEEE-28C1A69B8EB4}"/>
              </a:ext>
            </a:extLst>
          </p:cNvPr>
          <p:cNvSpPr txBox="1"/>
          <p:nvPr/>
        </p:nvSpPr>
        <p:spPr>
          <a:xfrm>
            <a:off x="220887" y="2534522"/>
            <a:ext cx="8102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cs typeface="Arial" panose="020B0604020202020204" pitchFamily="34" charset="0"/>
              </a:rPr>
              <a:t>Vamos abordar mais diretamente a definição e como se aplica a Notação </a:t>
            </a:r>
            <a:r>
              <a:rPr lang="pt-BR" sz="2400" dirty="0">
                <a:cs typeface="Arial" panose="020B0604020202020204" pitchFamily="34" charset="0"/>
              </a:rPr>
              <a:t>ômega</a:t>
            </a:r>
            <a:r>
              <a:rPr lang="pt-BR" sz="2400" b="0" i="0" dirty="0">
                <a:effectLst/>
                <a:cs typeface="Arial" panose="020B0604020202020204" pitchFamily="34" charset="0"/>
              </a:rPr>
              <a:t> à análise de complexidade de algoritmos.</a:t>
            </a:r>
            <a:endParaRPr lang="pt-BR" sz="2400" dirty="0"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0981D6-B027-439B-2F4E-D2E47D28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762" y="3734851"/>
            <a:ext cx="15144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93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F39C367-3F44-4D4A-8F31-BC1C2596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80" y="403123"/>
            <a:ext cx="5562637" cy="27813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FB246BF-FA38-4CC2-B630-474A1AB3A15A}"/>
              </a:ext>
            </a:extLst>
          </p:cNvPr>
          <p:cNvSpPr txBox="1"/>
          <p:nvPr/>
        </p:nvSpPr>
        <p:spPr>
          <a:xfrm>
            <a:off x="661181" y="3889109"/>
            <a:ext cx="86131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Assim como na Notação O, estamos interessados em inferir o crescimento do tempo/espaço de execução de um determinado algoritmo.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72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34EDF25-11E0-46F3-B69E-69B46C4EF9C6}"/>
              </a:ext>
            </a:extLst>
          </p:cNvPr>
          <p:cNvSpPr txBox="1"/>
          <p:nvPr/>
        </p:nvSpPr>
        <p:spPr>
          <a:xfrm>
            <a:off x="1097280" y="2506619"/>
            <a:ext cx="8046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entanto, ao invés de olharmos para uma função que é o limite superior do algoritmo estudado, estamos olhando o limite inferior. Essa é a grande diferença. 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77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086FDA3-D672-4EAD-B7C2-DBAF4054B204}"/>
              </a:ext>
            </a:extLst>
          </p:cNvPr>
          <p:cNvSpPr txBox="1"/>
          <p:nvPr/>
        </p:nvSpPr>
        <p:spPr>
          <a:xfrm>
            <a:off x="631231" y="3673558"/>
            <a:ext cx="87923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Assim, quando uma função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f(n)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é limitada inferiormente por outra função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g(n)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dizemos que a complexidade de tempo/espaço de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f(n)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g(n)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 seja, com limite inferior em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g(n)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0B3346-253D-4D2D-989C-81AA256C0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80" y="403123"/>
            <a:ext cx="5562637" cy="27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88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140D8DB-E8D3-4933-8DF8-C961F8C18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80" y="403123"/>
            <a:ext cx="5562637" cy="27813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26D497-D004-4E4F-942A-1C9D00CAAC01}"/>
              </a:ext>
            </a:extLst>
          </p:cNvPr>
          <p:cNvSpPr txBox="1"/>
          <p:nvPr/>
        </p:nvSpPr>
        <p:spPr>
          <a:xfrm>
            <a:off x="590843" y="3429000"/>
            <a:ext cx="849688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o que isto significa na prática? </a:t>
            </a:r>
          </a:p>
          <a:p>
            <a:pPr algn="just"/>
            <a:endParaRPr lang="pt-BR" dirty="0">
              <a:solidFill>
                <a:srgbClr val="0070C0"/>
              </a:solidFill>
              <a:latin typeface="Roboto" panose="02000000000000000000" pitchFamily="2" charset="0"/>
            </a:endParaRPr>
          </a:p>
          <a:p>
            <a:pPr algn="just"/>
            <a:endParaRPr lang="pt-BR" b="0" i="0" dirty="0">
              <a:solidFill>
                <a:srgbClr val="0070C0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pt-BR" dirty="0">
              <a:solidFill>
                <a:srgbClr val="0070C0"/>
              </a:solidFill>
              <a:latin typeface="Roboto" panose="02000000000000000000" pitchFamily="2" charset="0"/>
            </a:endParaRPr>
          </a:p>
          <a:p>
            <a:pPr algn="just"/>
            <a:r>
              <a:rPr lang="pt-BR" sz="2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Significa que a função </a:t>
            </a:r>
            <a:r>
              <a:rPr lang="pt-BR" sz="2400" b="0" i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f(n)</a:t>
            </a:r>
            <a:r>
              <a:rPr lang="pt-BR" sz="2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nunca será mais rápida (menor) do que a função </a:t>
            </a:r>
            <a:r>
              <a:rPr lang="pt-BR" sz="2400" b="0" i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g(n). </a:t>
            </a:r>
            <a:r>
              <a:rPr lang="pt-BR" sz="2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 é a interpretação da Notação Ω.  Assim como apresentado na imagem acima onde </a:t>
            </a:r>
            <a:r>
              <a:rPr lang="pt-BR" sz="2400" b="0" i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cg(n) </a:t>
            </a:r>
            <a:r>
              <a:rPr lang="pt-BR" sz="2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o limite inferior de </a:t>
            </a:r>
            <a:r>
              <a:rPr lang="pt-BR" sz="2400" b="0" i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f(n)</a:t>
            </a:r>
            <a:r>
              <a:rPr lang="pt-BR" sz="2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8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E228AA2-67A9-4CE8-B586-FF9A7576C13D}"/>
              </a:ext>
            </a:extLst>
          </p:cNvPr>
          <p:cNvSpPr txBox="1"/>
          <p:nvPr/>
        </p:nvSpPr>
        <p:spPr>
          <a:xfrm>
            <a:off x="1181686" y="1111739"/>
            <a:ext cx="75262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exemplo prático disso seria qualquer algoritmo de ordenação.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444F9F-2E7B-4933-958E-F0F83DC36909}"/>
              </a:ext>
            </a:extLst>
          </p:cNvPr>
          <p:cNvSpPr txBox="1"/>
          <p:nvPr/>
        </p:nvSpPr>
        <p:spPr>
          <a:xfrm>
            <a:off x="1012874" y="3109352"/>
            <a:ext cx="81451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geral, os melhores algoritmos de ordenação tem complexidade média em O(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log n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77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2331FE2-D789-407D-B122-FBF5E65BA62A}"/>
              </a:ext>
            </a:extLst>
          </p:cNvPr>
          <p:cNvSpPr txBox="1"/>
          <p:nvPr/>
        </p:nvSpPr>
        <p:spPr>
          <a:xfrm>
            <a:off x="1153551" y="1764218"/>
            <a:ext cx="80326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entanto, podemos afirmar também que qualquer algoritmo de ordenação será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Ω(n),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pois até hoje não há uma solução de ordenação que no mínimo, não seja obrigada a visitar todos os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elementos a serem ordenados ao menos uma vez. Logo, limitados inferiormente por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Ω(n).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Nunca mais rápidos ou eficientes do que isto.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2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15B97-C205-4E62-9DD3-631C191F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73" y="2768600"/>
            <a:ext cx="8596668" cy="1320800"/>
          </a:xfrm>
        </p:spPr>
        <p:txBody>
          <a:bodyPr/>
          <a:lstStyle/>
          <a:p>
            <a:pPr algn="ctr"/>
            <a:r>
              <a:rPr lang="pt-BR" b="0" i="0" cap="all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A DEFINIÇÃO DA NOTAÇÃO ÔMEGA</a:t>
            </a:r>
            <a:br>
              <a:rPr lang="pt-BR" b="0" i="0" cap="all" dirty="0">
                <a:solidFill>
                  <a:srgbClr val="2F4F4F"/>
                </a:solidFill>
                <a:effectLst/>
                <a:latin typeface="Roboto" panose="02000000000000000000" pitchFamily="2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49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F2B2A6-BF6F-4DFB-84EC-3B3BE7AC55CC}"/>
              </a:ext>
            </a:extLst>
          </p:cNvPr>
          <p:cNvSpPr txBox="1"/>
          <p:nvPr/>
        </p:nvSpPr>
        <p:spPr>
          <a:xfrm>
            <a:off x="873220" y="1399782"/>
            <a:ext cx="84433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</a:rPr>
              <a:t>Vamos começar nosso estudo através de um exemplo hipotético. </a:t>
            </a:r>
          </a:p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</a:rPr>
              <a:t>Considere que você quer avaliar dois algoritmos para envio de arquivos na Internet.</a:t>
            </a:r>
          </a:p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</a:rPr>
              <a:t> Vamos chamá-los de algoritmo A e B. </a:t>
            </a:r>
          </a:p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</a:rPr>
              <a:t>Vamos assumir também em nosso exemplo que A tem complexidade  O(n²) e B complexidade O(n).</a:t>
            </a:r>
          </a:p>
          <a:p>
            <a:pPr algn="just"/>
            <a:r>
              <a:rPr lang="pt-BR" sz="2400" b="0" i="0" dirty="0">
                <a:effectLst/>
                <a:latin typeface="Roboto" panose="02000000000000000000" pitchFamily="2" charset="0"/>
              </a:rPr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37971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5C570F3-E6AB-4982-98DE-6078BCCAE893}"/>
              </a:ext>
            </a:extLst>
          </p:cNvPr>
          <p:cNvSpPr txBox="1"/>
          <p:nvPr/>
        </p:nvSpPr>
        <p:spPr>
          <a:xfrm>
            <a:off x="1055077" y="979773"/>
            <a:ext cx="81029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forma muito parecida com a definição formal da Notação O, a Notação ômega trabalha com os limites de uma função em relação à outra.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Neste caso, o limite inferior. 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Podemos interpretar então como: a função f(n) cresce no mínimo na ordem de g(n) para qualquer valor da entrada n que seja maior ou igual a n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45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86E7EF6-B0FA-4F52-98AD-D722D10C0331}"/>
                  </a:ext>
                </a:extLst>
              </p:cNvPr>
              <p:cNvSpPr txBox="1"/>
              <p:nvPr/>
            </p:nvSpPr>
            <p:spPr>
              <a:xfrm>
                <a:off x="302454" y="2907117"/>
                <a:ext cx="223215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𝛺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86E7EF6-B0FA-4F52-98AD-D722D10C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4" y="2907117"/>
                <a:ext cx="2232150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06D7F8C8-6D86-4B1A-B285-7BB64BC34C4D}"/>
              </a:ext>
            </a:extLst>
          </p:cNvPr>
          <p:cNvSpPr txBox="1"/>
          <p:nvPr/>
        </p:nvSpPr>
        <p:spPr>
          <a:xfrm>
            <a:off x="2419643" y="2862297"/>
            <a:ext cx="787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,   </a:t>
            </a:r>
            <a:r>
              <a:rPr lang="pt-BR" sz="2400" dirty="0"/>
              <a:t>se existirem uma constante c  e um valor n</a:t>
            </a:r>
            <a:r>
              <a:rPr lang="pt-BR" sz="1200" dirty="0"/>
              <a:t>0</a:t>
            </a:r>
            <a:r>
              <a:rPr lang="pt-BR" sz="2400" dirty="0"/>
              <a:t>  tal 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E233F5C-BBCD-4508-8492-D6DF6B038262}"/>
                  </a:ext>
                </a:extLst>
              </p:cNvPr>
              <p:cNvSpPr txBox="1"/>
              <p:nvPr/>
            </p:nvSpPr>
            <p:spPr>
              <a:xfrm>
                <a:off x="1738460" y="4072598"/>
                <a:ext cx="435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4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4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4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pt-BR" sz="24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4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24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E233F5C-BBCD-4508-8492-D6DF6B038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460" y="4072598"/>
                <a:ext cx="4357540" cy="369332"/>
              </a:xfrm>
              <a:prstGeom prst="rect">
                <a:avLst/>
              </a:prstGeom>
              <a:blipFill>
                <a:blip r:embed="rId3"/>
                <a:stretch>
                  <a:fillRect l="-839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439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27FEC-9A8D-4E5A-B287-CFE759ED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EE8107-6AE9-4914-AEFB-5C4A9A52A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Mostre a função   g(n)=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 limita inferiormente a função f(n)= </a:t>
                </a:r>
                <a14:m>
                  <m:oMath xmlns:m="http://schemas.openxmlformats.org/officeDocument/2006/math">
                    <m:r>
                      <a:rPr lang="pt-BR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mtClean="0">
                        <a:latin typeface="Cambria Math" panose="02040503050406030204" pitchFamily="18" charset="0"/>
                      </a:rPr>
                      <m:t>+4 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DEE8107-6AE9-4914-AEFB-5C4A9A52A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101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AD1EA9D-F07A-9FC8-10A5-ED2024AE8C6E}"/>
              </a:ext>
            </a:extLst>
          </p:cNvPr>
          <p:cNvSpPr txBox="1"/>
          <p:nvPr/>
        </p:nvSpPr>
        <p:spPr>
          <a:xfrm>
            <a:off x="786063" y="89835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23380FC-272C-B694-636F-70CD4E90BC63}"/>
                  </a:ext>
                </a:extLst>
              </p:cNvPr>
              <p:cNvSpPr txBox="1"/>
              <p:nvPr/>
            </p:nvSpPr>
            <p:spPr>
              <a:xfrm>
                <a:off x="1757804" y="1387460"/>
                <a:ext cx="61040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18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sz="18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8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18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pt-BR" sz="18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pt-BR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8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8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23380FC-272C-B694-636F-70CD4E90B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804" y="1387460"/>
                <a:ext cx="6104020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DD89CE6-DBAF-C882-40F0-C74F3F648AF2}"/>
              </a:ext>
            </a:extLst>
          </p:cNvPr>
          <p:cNvGrpSpPr/>
          <p:nvPr/>
        </p:nvGrpSpPr>
        <p:grpSpPr>
          <a:xfrm>
            <a:off x="876669" y="2071251"/>
            <a:ext cx="1325880" cy="416520"/>
            <a:chOff x="876669" y="2071251"/>
            <a:chExt cx="1325880" cy="4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2B679B28-EC93-9A71-6CC9-DE903FA083EE}"/>
                    </a:ext>
                  </a:extLst>
                </p14:cNvPr>
                <p14:cNvContentPartPr/>
                <p14:nvPr/>
              </p14:nvContentPartPr>
              <p14:xfrm>
                <a:off x="876669" y="2094291"/>
                <a:ext cx="135720" cy="3196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2B679B28-EC93-9A71-6CC9-DE903FA083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7669" y="2085291"/>
                  <a:ext cx="153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77B5E6FA-59C4-E057-AF60-CE3B7E1E488D}"/>
                    </a:ext>
                  </a:extLst>
                </p14:cNvPr>
                <p14:cNvContentPartPr/>
                <p14:nvPr/>
              </p14:nvContentPartPr>
              <p14:xfrm>
                <a:off x="1036509" y="2071251"/>
                <a:ext cx="118440" cy="28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77B5E6FA-59C4-E057-AF60-CE3B7E1E48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7869" y="2062251"/>
                  <a:ext cx="136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194318C-CD60-8CE7-838C-AF0B7F355674}"/>
                    </a:ext>
                  </a:extLst>
                </p14:cNvPr>
                <p14:cNvContentPartPr/>
                <p14:nvPr/>
              </p14:nvContentPartPr>
              <p14:xfrm>
                <a:off x="958749" y="2250171"/>
                <a:ext cx="47880" cy="180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194318C-CD60-8CE7-838C-AF0B7F3556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9749" y="2241171"/>
                  <a:ext cx="65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A5486573-4EE4-4093-8ADB-9D112FCF20A6}"/>
                    </a:ext>
                  </a:extLst>
                </p14:cNvPr>
                <p14:cNvContentPartPr/>
                <p14:nvPr/>
              </p14:nvContentPartPr>
              <p14:xfrm>
                <a:off x="1173309" y="2257731"/>
                <a:ext cx="251280" cy="1522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A5486573-4EE4-4093-8ADB-9D112FCF20A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64669" y="2249091"/>
                  <a:ext cx="268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BF02731B-8433-0958-651D-41C2D5DF3D84}"/>
                    </a:ext>
                  </a:extLst>
                </p14:cNvPr>
                <p14:cNvContentPartPr/>
                <p14:nvPr/>
              </p14:nvContentPartPr>
              <p14:xfrm>
                <a:off x="1602789" y="2204811"/>
                <a:ext cx="45360" cy="2491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BF02731B-8433-0958-651D-41C2D5DF3D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93789" y="2195811"/>
                  <a:ext cx="63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596C0033-0B1A-719E-7CCB-BC91F70D5638}"/>
                    </a:ext>
                  </a:extLst>
                </p14:cNvPr>
                <p14:cNvContentPartPr/>
                <p14:nvPr/>
              </p14:nvContentPartPr>
              <p14:xfrm>
                <a:off x="1545549" y="2148651"/>
                <a:ext cx="118440" cy="3204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596C0033-0B1A-719E-7CCB-BC91F70D563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36549" y="2139651"/>
                  <a:ext cx="136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8B688AB3-F1DF-A279-AEBA-658424E7B7B2}"/>
                    </a:ext>
                  </a:extLst>
                </p14:cNvPr>
                <p14:cNvContentPartPr/>
                <p14:nvPr/>
              </p14:nvContentPartPr>
              <p14:xfrm>
                <a:off x="1722309" y="2280411"/>
                <a:ext cx="174240" cy="2073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8B688AB3-F1DF-A279-AEBA-658424E7B7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13309" y="2271411"/>
                  <a:ext cx="191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9FD95CE-B240-E797-39E0-2BEA42DA6781}"/>
                    </a:ext>
                  </a:extLst>
                </p14:cNvPr>
                <p14:cNvContentPartPr/>
                <p14:nvPr/>
              </p14:nvContentPartPr>
              <p14:xfrm>
                <a:off x="1884309" y="2316051"/>
                <a:ext cx="104040" cy="6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9FD95CE-B240-E797-39E0-2BEA42DA678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75309" y="2307411"/>
                  <a:ext cx="121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18F6E9C9-52EA-AD2D-6E11-D97E65BD5244}"/>
                    </a:ext>
                  </a:extLst>
                </p14:cNvPr>
                <p14:cNvContentPartPr/>
                <p14:nvPr/>
              </p14:nvContentPartPr>
              <p14:xfrm>
                <a:off x="2036949" y="2261331"/>
                <a:ext cx="165600" cy="1472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18F6E9C9-52EA-AD2D-6E11-D97E65BD52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28309" y="2252691"/>
                  <a:ext cx="183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DEF179E0-F029-6BEB-4989-91B7A7AD39B9}"/>
                    </a:ext>
                  </a:extLst>
                </p14:cNvPr>
                <p14:cNvContentPartPr/>
                <p14:nvPr/>
              </p14:nvContentPartPr>
              <p14:xfrm>
                <a:off x="2035509" y="2163051"/>
                <a:ext cx="118440" cy="1080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DEF179E0-F029-6BEB-4989-91B7A7AD39B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26869" y="2154411"/>
                  <a:ext cx="1360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823C2F17-56EC-1B15-E7B2-CEEA3D3A0841}"/>
              </a:ext>
            </a:extLst>
          </p:cNvPr>
          <p:cNvGrpSpPr/>
          <p:nvPr/>
        </p:nvGrpSpPr>
        <p:grpSpPr>
          <a:xfrm>
            <a:off x="3587829" y="2170251"/>
            <a:ext cx="1103400" cy="372960"/>
            <a:chOff x="3587829" y="2170251"/>
            <a:chExt cx="110340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F3F409DF-DDBD-808C-B750-84FCF02FE944}"/>
                    </a:ext>
                  </a:extLst>
                </p14:cNvPr>
                <p14:cNvContentPartPr/>
                <p14:nvPr/>
              </p14:nvContentPartPr>
              <p14:xfrm>
                <a:off x="3587829" y="2285091"/>
                <a:ext cx="187920" cy="2221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F3F409DF-DDBD-808C-B750-84FCF02FE94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78829" y="2276091"/>
                  <a:ext cx="205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DA7DC87E-116B-EC3C-3CD3-4E238E0F806E}"/>
                    </a:ext>
                  </a:extLst>
                </p14:cNvPr>
                <p14:cNvContentPartPr/>
                <p14:nvPr/>
              </p14:nvContentPartPr>
              <p14:xfrm>
                <a:off x="3839109" y="2505411"/>
                <a:ext cx="9000" cy="54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DA7DC87E-116B-EC3C-3CD3-4E238E0F806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30109" y="2496771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5D05B538-E31D-F92F-310C-7D512BC11A7A}"/>
                    </a:ext>
                  </a:extLst>
                </p14:cNvPr>
                <p14:cNvContentPartPr/>
                <p14:nvPr/>
              </p14:nvContentPartPr>
              <p14:xfrm>
                <a:off x="3988869" y="2317491"/>
                <a:ext cx="210600" cy="1962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5D05B538-E31D-F92F-310C-7D512BC11A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79869" y="2308491"/>
                  <a:ext cx="228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47F502B2-1B12-2DCA-45BE-800A0E2FE3A8}"/>
                    </a:ext>
                  </a:extLst>
                </p14:cNvPr>
                <p14:cNvContentPartPr/>
                <p14:nvPr/>
              </p14:nvContentPartPr>
              <p14:xfrm>
                <a:off x="4266069" y="2170251"/>
                <a:ext cx="108000" cy="1764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47F502B2-1B12-2DCA-45BE-800A0E2FE3A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57069" y="2161251"/>
                  <a:ext cx="125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BDD4A8C6-4E0E-BF03-17C9-60A873BE1EE2}"/>
                    </a:ext>
                  </a:extLst>
                </p14:cNvPr>
                <p14:cNvContentPartPr/>
                <p14:nvPr/>
              </p14:nvContentPartPr>
              <p14:xfrm>
                <a:off x="4503309" y="2329011"/>
                <a:ext cx="187920" cy="1238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BDD4A8C6-4E0E-BF03-17C9-60A873BE1EE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94669" y="2320371"/>
                  <a:ext cx="205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491EBB6E-E5B2-1569-ABB8-C029E3E5053A}"/>
                    </a:ext>
                  </a:extLst>
                </p14:cNvPr>
                <p14:cNvContentPartPr/>
                <p14:nvPr/>
              </p14:nvContentPartPr>
              <p14:xfrm>
                <a:off x="4508709" y="2527731"/>
                <a:ext cx="158760" cy="1548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491EBB6E-E5B2-1569-ABB8-C029E3E5053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00069" y="2518731"/>
                  <a:ext cx="17640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8706203E-01A3-68BC-C554-63755263EEDC}"/>
              </a:ext>
            </a:extLst>
          </p:cNvPr>
          <p:cNvGrpSpPr/>
          <p:nvPr/>
        </p:nvGrpSpPr>
        <p:grpSpPr>
          <a:xfrm>
            <a:off x="4999389" y="2261691"/>
            <a:ext cx="993600" cy="292320"/>
            <a:chOff x="4999389" y="2261691"/>
            <a:chExt cx="99360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788EDC12-F478-27B3-0E37-F7410AD07102}"/>
                    </a:ext>
                  </a:extLst>
                </p14:cNvPr>
                <p14:cNvContentPartPr/>
                <p14:nvPr/>
              </p14:nvContentPartPr>
              <p14:xfrm>
                <a:off x="5074269" y="2304171"/>
                <a:ext cx="108360" cy="111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788EDC12-F478-27B3-0E37-F7410AD0710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65629" y="2295531"/>
                  <a:ext cx="126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F9DCE574-B1A6-4210-1590-B74749FB0722}"/>
                    </a:ext>
                  </a:extLst>
                </p14:cNvPr>
                <p14:cNvContentPartPr/>
                <p14:nvPr/>
              </p14:nvContentPartPr>
              <p14:xfrm>
                <a:off x="5074269" y="2313531"/>
                <a:ext cx="360" cy="3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F9DCE574-B1A6-4210-1590-B74749FB072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65629" y="23048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215F0844-36A4-DD27-B144-A3C658243255}"/>
                    </a:ext>
                  </a:extLst>
                </p14:cNvPr>
                <p14:cNvContentPartPr/>
                <p14:nvPr/>
              </p14:nvContentPartPr>
              <p14:xfrm>
                <a:off x="4999389" y="2313531"/>
                <a:ext cx="131760" cy="2404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215F0844-36A4-DD27-B144-A3C6582432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990749" y="2304891"/>
                  <a:ext cx="1494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DB3F59E0-47BB-2838-B98B-24CF3DDC6D56}"/>
                    </a:ext>
                  </a:extLst>
                </p14:cNvPr>
                <p14:cNvContentPartPr/>
                <p14:nvPr/>
              </p14:nvContentPartPr>
              <p14:xfrm>
                <a:off x="5233029" y="2416131"/>
                <a:ext cx="250560" cy="1090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DB3F59E0-47BB-2838-B98B-24CF3DDC6D5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24029" y="2407131"/>
                  <a:ext cx="268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F597DEEC-66FE-62CB-3DEB-58000B9912BD}"/>
                    </a:ext>
                  </a:extLst>
                </p14:cNvPr>
                <p14:cNvContentPartPr/>
                <p14:nvPr/>
              </p14:nvContentPartPr>
              <p14:xfrm>
                <a:off x="5524269" y="2261691"/>
                <a:ext cx="104040" cy="1339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F597DEEC-66FE-62CB-3DEB-58000B9912B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15269" y="2253051"/>
                  <a:ext cx="121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2368AF28-1F5E-8C90-17C3-9FAA956028E6}"/>
                    </a:ext>
                  </a:extLst>
                </p14:cNvPr>
                <p14:cNvContentPartPr/>
                <p14:nvPr/>
              </p14:nvContentPartPr>
              <p14:xfrm>
                <a:off x="5698509" y="2294091"/>
                <a:ext cx="39240" cy="19980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2368AF28-1F5E-8C90-17C3-9FAA956028E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89869" y="2285451"/>
                  <a:ext cx="56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4CD98090-8AB3-54DC-2792-73CD57F4A9A0}"/>
                    </a:ext>
                  </a:extLst>
                </p14:cNvPr>
                <p14:cNvContentPartPr/>
                <p14:nvPr/>
              </p14:nvContentPartPr>
              <p14:xfrm>
                <a:off x="5674029" y="2373291"/>
                <a:ext cx="144360" cy="237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4CD98090-8AB3-54DC-2792-73CD57F4A9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65389" y="2364291"/>
                  <a:ext cx="162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3F7B645D-F67F-A6D5-B228-530FCDA27C1C}"/>
                    </a:ext>
                  </a:extLst>
                </p14:cNvPr>
                <p14:cNvContentPartPr/>
                <p14:nvPr/>
              </p14:nvContentPartPr>
              <p14:xfrm>
                <a:off x="5875989" y="2312451"/>
                <a:ext cx="88200" cy="799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3F7B645D-F67F-A6D5-B228-530FCDA27C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66989" y="2303451"/>
                  <a:ext cx="1058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3589CAC2-4D4E-5CAB-638B-80CACA140DC6}"/>
                    </a:ext>
                  </a:extLst>
                </p14:cNvPr>
                <p14:cNvContentPartPr/>
                <p14:nvPr/>
              </p14:nvContentPartPr>
              <p14:xfrm>
                <a:off x="5861589" y="2307051"/>
                <a:ext cx="131400" cy="2052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3589CAC2-4D4E-5CAB-638B-80CACA140DC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52589" y="2298411"/>
                  <a:ext cx="149040" cy="22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F4DFF0E8-76EF-E211-D7D9-1DB797CA7F3A}"/>
                  </a:ext>
                </a:extLst>
              </p14:cNvPr>
              <p14:cNvContentPartPr/>
              <p14:nvPr/>
            </p14:nvContentPartPr>
            <p14:xfrm>
              <a:off x="7292949" y="2387691"/>
              <a:ext cx="170640" cy="1476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F4DFF0E8-76EF-E211-D7D9-1DB797CA7F3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284309" y="2379051"/>
                <a:ext cx="1882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73A3B5B4-18A3-2022-AA0B-2C59D7383D10}"/>
                  </a:ext>
                </a:extLst>
              </p14:cNvPr>
              <p14:cNvContentPartPr/>
              <p14:nvPr/>
            </p14:nvContentPartPr>
            <p14:xfrm>
              <a:off x="7398429" y="2257731"/>
              <a:ext cx="9000" cy="2376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73A3B5B4-18A3-2022-AA0B-2C59D7383D1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389429" y="2249091"/>
                <a:ext cx="266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00B98072-ACDB-E66C-F546-4877C5A0F505}"/>
                  </a:ext>
                </a:extLst>
              </p14:cNvPr>
              <p14:cNvContentPartPr/>
              <p14:nvPr/>
            </p14:nvContentPartPr>
            <p14:xfrm>
              <a:off x="7372149" y="2510811"/>
              <a:ext cx="33480" cy="1476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00B98072-ACDB-E66C-F546-4877C5A0F50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363509" y="2501811"/>
                <a:ext cx="511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Agrupar 50">
            <a:extLst>
              <a:ext uri="{FF2B5EF4-FFF2-40B4-BE49-F238E27FC236}">
                <a16:creationId xmlns:a16="http://schemas.microsoft.com/office/drawing/2014/main" id="{4BDA418E-ED55-BBC4-810E-0CDB04C3789A}"/>
              </a:ext>
            </a:extLst>
          </p:cNvPr>
          <p:cNvGrpSpPr/>
          <p:nvPr/>
        </p:nvGrpSpPr>
        <p:grpSpPr>
          <a:xfrm>
            <a:off x="7640349" y="2221011"/>
            <a:ext cx="379440" cy="261360"/>
            <a:chOff x="7640349" y="2221011"/>
            <a:chExt cx="37944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B52E28AE-6AF2-34DB-DD4D-9A28F94C4095}"/>
                    </a:ext>
                  </a:extLst>
                </p14:cNvPr>
                <p14:cNvContentPartPr/>
                <p14:nvPr/>
              </p14:nvContentPartPr>
              <p14:xfrm>
                <a:off x="7640349" y="2357811"/>
                <a:ext cx="200160" cy="1245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B52E28AE-6AF2-34DB-DD4D-9A28F94C409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31709" y="2348811"/>
                  <a:ext cx="217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F94E04F-1579-C44D-8FFA-DAD4EC3C7AAE}"/>
                    </a:ext>
                  </a:extLst>
                </p14:cNvPr>
                <p14:cNvContentPartPr/>
                <p14:nvPr/>
              </p14:nvContentPartPr>
              <p14:xfrm>
                <a:off x="7918629" y="2221011"/>
                <a:ext cx="101160" cy="16092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F94E04F-1579-C44D-8FFA-DAD4EC3C7AA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909989" y="2212011"/>
                  <a:ext cx="11880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B55CACEA-1968-5D8B-FB3A-2D751FBA9A67}"/>
                  </a:ext>
                </a:extLst>
              </p14:cNvPr>
              <p14:cNvContentPartPr/>
              <p14:nvPr/>
            </p14:nvContentPartPr>
            <p14:xfrm>
              <a:off x="3704829" y="2894211"/>
              <a:ext cx="228600" cy="22392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B55CACEA-1968-5D8B-FB3A-2D751FBA9A6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695829" y="2885211"/>
                <a:ext cx="24624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Agrupar 82">
            <a:extLst>
              <a:ext uri="{FF2B5EF4-FFF2-40B4-BE49-F238E27FC236}">
                <a16:creationId xmlns:a16="http://schemas.microsoft.com/office/drawing/2014/main" id="{E559E916-6C7E-A329-88CE-B2BAFD5E00E5}"/>
              </a:ext>
            </a:extLst>
          </p:cNvPr>
          <p:cNvGrpSpPr/>
          <p:nvPr/>
        </p:nvGrpSpPr>
        <p:grpSpPr>
          <a:xfrm>
            <a:off x="4141869" y="2837331"/>
            <a:ext cx="486000" cy="498240"/>
            <a:chOff x="4141869" y="2837331"/>
            <a:chExt cx="48600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509AAEB-17A5-4E29-F091-15BC9D197A69}"/>
                    </a:ext>
                  </a:extLst>
                </p14:cNvPr>
                <p14:cNvContentPartPr/>
                <p14:nvPr/>
              </p14:nvContentPartPr>
              <p14:xfrm>
                <a:off x="4202349" y="2950371"/>
                <a:ext cx="4680" cy="68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509AAEB-17A5-4E29-F091-15BC9D197A6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93349" y="2941371"/>
                  <a:ext cx="22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A4E64F04-C716-1E5B-F10E-4AED37DB6040}"/>
                    </a:ext>
                  </a:extLst>
                </p14:cNvPr>
                <p14:cNvContentPartPr/>
                <p14:nvPr/>
              </p14:nvContentPartPr>
              <p14:xfrm>
                <a:off x="4202349" y="2956851"/>
                <a:ext cx="360" cy="36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A4E64F04-C716-1E5B-F10E-4AED37DB604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93349" y="2947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E8EE3C90-22AE-6C4F-49BC-FB57EDF6C8FA}"/>
                    </a:ext>
                  </a:extLst>
                </p14:cNvPr>
                <p14:cNvContentPartPr/>
                <p14:nvPr/>
              </p14:nvContentPartPr>
              <p14:xfrm>
                <a:off x="4147629" y="2956851"/>
                <a:ext cx="218880" cy="12600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E8EE3C90-22AE-6C4F-49BC-FB57EDF6C8F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38989" y="2947851"/>
                  <a:ext cx="236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E122EE95-827C-40DC-2E35-DEC4E02432DD}"/>
                    </a:ext>
                  </a:extLst>
                </p14:cNvPr>
                <p14:cNvContentPartPr/>
                <p14:nvPr/>
              </p14:nvContentPartPr>
              <p14:xfrm>
                <a:off x="4403949" y="2837331"/>
                <a:ext cx="108360" cy="14184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E122EE95-827C-40DC-2E35-DEC4E02432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95309" y="2828691"/>
                  <a:ext cx="126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3D906A19-30AC-911B-8942-DB59934A798E}"/>
                    </a:ext>
                  </a:extLst>
                </p14:cNvPr>
                <p14:cNvContentPartPr/>
                <p14:nvPr/>
              </p14:nvContentPartPr>
              <p14:xfrm>
                <a:off x="4141869" y="3117411"/>
                <a:ext cx="434880" cy="4428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3D906A19-30AC-911B-8942-DB59934A79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32869" y="3108771"/>
                  <a:ext cx="452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A800F04A-E832-27BE-0EE8-AA3F4A3B75D2}"/>
                    </a:ext>
                  </a:extLst>
                </p14:cNvPr>
                <p14:cNvContentPartPr/>
                <p14:nvPr/>
              </p14:nvContentPartPr>
              <p14:xfrm>
                <a:off x="4270029" y="3240171"/>
                <a:ext cx="172080" cy="9540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A800F04A-E832-27BE-0EE8-AA3F4A3B75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61029" y="3231171"/>
                  <a:ext cx="189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FCB78F98-AFA2-618E-CDAD-30BB24C63048}"/>
                    </a:ext>
                  </a:extLst>
                </p14:cNvPr>
                <p14:cNvContentPartPr/>
                <p14:nvPr/>
              </p14:nvContentPartPr>
              <p14:xfrm>
                <a:off x="4513749" y="3170691"/>
                <a:ext cx="114120" cy="1184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FCB78F98-AFA2-618E-CDAD-30BB24C630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04749" y="3162051"/>
                  <a:ext cx="13176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B1C4885-6D82-2E0C-8E82-344EB444A5C0}"/>
              </a:ext>
            </a:extLst>
          </p:cNvPr>
          <p:cNvGrpSpPr/>
          <p:nvPr/>
        </p:nvGrpSpPr>
        <p:grpSpPr>
          <a:xfrm>
            <a:off x="4911549" y="3046131"/>
            <a:ext cx="160920" cy="153000"/>
            <a:chOff x="4911549" y="3046131"/>
            <a:chExt cx="16092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657B6C23-57CD-8CEB-A32F-0C4D33526920}"/>
                    </a:ext>
                  </a:extLst>
                </p14:cNvPr>
                <p14:cNvContentPartPr/>
                <p14:nvPr/>
              </p14:nvContentPartPr>
              <p14:xfrm>
                <a:off x="4911549" y="3046131"/>
                <a:ext cx="160920" cy="900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657B6C23-57CD-8CEB-A32F-0C4D335269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02549" y="3037491"/>
                  <a:ext cx="178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653C798A-268A-83A2-2226-D4EB9D29DEF7}"/>
                    </a:ext>
                  </a:extLst>
                </p14:cNvPr>
                <p14:cNvContentPartPr/>
                <p14:nvPr/>
              </p14:nvContentPartPr>
              <p14:xfrm>
                <a:off x="4936029" y="3178611"/>
                <a:ext cx="120240" cy="205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653C798A-268A-83A2-2226-D4EB9D29DEF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27029" y="3169611"/>
                  <a:ext cx="1378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B25B0272-B6BF-8668-5455-2CE516E238F0}"/>
              </a:ext>
            </a:extLst>
          </p:cNvPr>
          <p:cNvGrpSpPr/>
          <p:nvPr/>
        </p:nvGrpSpPr>
        <p:grpSpPr>
          <a:xfrm>
            <a:off x="5391429" y="2943891"/>
            <a:ext cx="572760" cy="528120"/>
            <a:chOff x="5391429" y="2943891"/>
            <a:chExt cx="57276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33BB7238-7C40-16A9-BCF8-395B6F1870A1}"/>
                    </a:ext>
                  </a:extLst>
                </p14:cNvPr>
                <p14:cNvContentPartPr/>
                <p14:nvPr/>
              </p14:nvContentPartPr>
              <p14:xfrm>
                <a:off x="5472429" y="3019491"/>
                <a:ext cx="93240" cy="115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33BB7238-7C40-16A9-BCF8-395B6F1870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63429" y="3010851"/>
                  <a:ext cx="110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DD5E6F3F-4F2E-C7D6-E6C9-51AC56EF7848}"/>
                    </a:ext>
                  </a:extLst>
                </p14:cNvPr>
                <p14:cNvContentPartPr/>
                <p14:nvPr/>
              </p14:nvContentPartPr>
              <p14:xfrm>
                <a:off x="5472429" y="3030651"/>
                <a:ext cx="360" cy="36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DD5E6F3F-4F2E-C7D6-E6C9-51AC56EF784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63429" y="30220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4517DE21-7290-B14D-AD58-420BD8A135B7}"/>
                    </a:ext>
                  </a:extLst>
                </p14:cNvPr>
                <p14:cNvContentPartPr/>
                <p14:nvPr/>
              </p14:nvContentPartPr>
              <p14:xfrm>
                <a:off x="5391429" y="3030651"/>
                <a:ext cx="147600" cy="1692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4517DE21-7290-B14D-AD58-420BD8A135B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82429" y="3022011"/>
                  <a:ext cx="165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E57A7332-3A25-49EF-9342-1156AE3523A4}"/>
                    </a:ext>
                  </a:extLst>
                </p14:cNvPr>
                <p14:cNvContentPartPr/>
                <p14:nvPr/>
              </p14:nvContentPartPr>
              <p14:xfrm>
                <a:off x="5638029" y="3041091"/>
                <a:ext cx="157680" cy="1116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E57A7332-3A25-49EF-9342-1156AE3523A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29389" y="3032091"/>
                  <a:ext cx="175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62712FFA-8ABE-5600-14B7-12E6492E3F71}"/>
                    </a:ext>
                  </a:extLst>
                </p14:cNvPr>
                <p14:cNvContentPartPr/>
                <p14:nvPr/>
              </p14:nvContentPartPr>
              <p14:xfrm>
                <a:off x="5835669" y="2943891"/>
                <a:ext cx="70920" cy="16272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62712FFA-8ABE-5600-14B7-12E6492E3F7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26669" y="2934891"/>
                  <a:ext cx="88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65F16512-B3BC-6A87-0598-65700C493598}"/>
                    </a:ext>
                  </a:extLst>
                </p14:cNvPr>
                <p14:cNvContentPartPr/>
                <p14:nvPr/>
              </p14:nvContentPartPr>
              <p14:xfrm>
                <a:off x="5528589" y="3230091"/>
                <a:ext cx="395280" cy="295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65F16512-B3BC-6A87-0598-65700C4935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519589" y="3221091"/>
                  <a:ext cx="412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06FB7761-39CF-6E49-66F8-8118491DC377}"/>
                    </a:ext>
                  </a:extLst>
                </p14:cNvPr>
                <p14:cNvContentPartPr/>
                <p14:nvPr/>
              </p14:nvContentPartPr>
              <p14:xfrm>
                <a:off x="5609229" y="3376611"/>
                <a:ext cx="159120" cy="9540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06FB7761-39CF-6E49-66F8-8118491DC37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600589" y="3367611"/>
                  <a:ext cx="176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13C99593-9F18-57B1-1F84-CFEFD0EE5A95}"/>
                    </a:ext>
                  </a:extLst>
                </p14:cNvPr>
                <p14:cNvContentPartPr/>
                <p14:nvPr/>
              </p14:nvContentPartPr>
              <p14:xfrm>
                <a:off x="5841429" y="3286971"/>
                <a:ext cx="122760" cy="9576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13C99593-9F18-57B1-1F84-CFEFD0EE5A9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32429" y="3277971"/>
                  <a:ext cx="14040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AC94344C-F7D1-0C63-4D34-887F17FC2BA7}"/>
              </a:ext>
            </a:extLst>
          </p:cNvPr>
          <p:cNvGrpSpPr/>
          <p:nvPr/>
        </p:nvGrpSpPr>
        <p:grpSpPr>
          <a:xfrm>
            <a:off x="6279189" y="3007251"/>
            <a:ext cx="669600" cy="295200"/>
            <a:chOff x="6279189" y="3007251"/>
            <a:chExt cx="66960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EF6B349F-8FD5-7040-78BB-E4A5C9215F8E}"/>
                    </a:ext>
                  </a:extLst>
                </p14:cNvPr>
                <p14:cNvContentPartPr/>
                <p14:nvPr/>
              </p14:nvContentPartPr>
              <p14:xfrm>
                <a:off x="6371709" y="3123891"/>
                <a:ext cx="11520" cy="1594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EF6B349F-8FD5-7040-78BB-E4A5C9215F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363069" y="3115251"/>
                  <a:ext cx="29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530D7202-6E32-7D03-60CC-CB848B18586E}"/>
                    </a:ext>
                  </a:extLst>
                </p14:cNvPr>
                <p14:cNvContentPartPr/>
                <p14:nvPr/>
              </p14:nvContentPartPr>
              <p14:xfrm>
                <a:off x="6351549" y="3118851"/>
                <a:ext cx="135720" cy="828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530D7202-6E32-7D03-60CC-CB848B18586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342909" y="3110211"/>
                  <a:ext cx="153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B251E089-F67C-4164-F640-FF77DBD27367}"/>
                    </a:ext>
                  </a:extLst>
                </p14:cNvPr>
                <p14:cNvContentPartPr/>
                <p14:nvPr/>
              </p14:nvContentPartPr>
              <p14:xfrm>
                <a:off x="6624069" y="3013731"/>
                <a:ext cx="108720" cy="11376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B251E089-F67C-4164-F640-FF77DBD2736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615069" y="3005091"/>
                  <a:ext cx="126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445E0443-E6FF-5FBE-E9ED-F7E0F6D39C65}"/>
                    </a:ext>
                  </a:extLst>
                </p14:cNvPr>
                <p14:cNvContentPartPr/>
                <p14:nvPr/>
              </p14:nvContentPartPr>
              <p14:xfrm>
                <a:off x="6673029" y="3023091"/>
                <a:ext cx="98280" cy="2322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445E0443-E6FF-5FBE-E9ED-F7E0F6D39C6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64389" y="3014091"/>
                  <a:ext cx="115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EF719429-F3AE-CB1F-FB26-7AEB0AF2F25B}"/>
                    </a:ext>
                  </a:extLst>
                </p14:cNvPr>
                <p14:cNvContentPartPr/>
                <p14:nvPr/>
              </p14:nvContentPartPr>
              <p14:xfrm>
                <a:off x="6374589" y="3007251"/>
                <a:ext cx="39240" cy="2037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EF719429-F3AE-CB1F-FB26-7AEB0AF2F25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65949" y="2998611"/>
                  <a:ext cx="56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7E2A2FCF-157A-6F61-B3D3-73EC9FDF6654}"/>
                    </a:ext>
                  </a:extLst>
                </p14:cNvPr>
                <p14:cNvContentPartPr/>
                <p14:nvPr/>
              </p14:nvContentPartPr>
              <p14:xfrm>
                <a:off x="6279189" y="3113811"/>
                <a:ext cx="179640" cy="154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7E2A2FCF-157A-6F61-B3D3-73EC9FDF665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270189" y="3104811"/>
                  <a:ext cx="197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780E4896-37A6-13EE-4120-0AFA6B33EE57}"/>
                    </a:ext>
                  </a:extLst>
                </p14:cNvPr>
                <p14:cNvContentPartPr/>
                <p14:nvPr/>
              </p14:nvContentPartPr>
              <p14:xfrm>
                <a:off x="6572949" y="3275811"/>
                <a:ext cx="375840" cy="266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780E4896-37A6-13EE-4120-0AFA6B33EE5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64309" y="3266811"/>
                  <a:ext cx="3934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E0DDB775-1E48-4B33-D600-4400C5BFC9A4}"/>
              </a:ext>
            </a:extLst>
          </p:cNvPr>
          <p:cNvGrpSpPr/>
          <p:nvPr/>
        </p:nvGrpSpPr>
        <p:grpSpPr>
          <a:xfrm>
            <a:off x="6626949" y="3374451"/>
            <a:ext cx="415440" cy="239760"/>
            <a:chOff x="6626949" y="3374451"/>
            <a:chExt cx="41544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F4283F99-F33C-AC58-3F16-73265987B7FE}"/>
                    </a:ext>
                  </a:extLst>
                </p14:cNvPr>
                <p14:cNvContentPartPr/>
                <p14:nvPr/>
              </p14:nvContentPartPr>
              <p14:xfrm>
                <a:off x="6626949" y="3469131"/>
                <a:ext cx="186840" cy="14508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F4283F99-F33C-AC58-3F16-73265987B7F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618309" y="3460131"/>
                  <a:ext cx="204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4C121569-F2EE-7AC4-D88F-BCDAF5955684}"/>
                    </a:ext>
                  </a:extLst>
                </p14:cNvPr>
                <p14:cNvContentPartPr/>
                <p14:nvPr/>
              </p14:nvContentPartPr>
              <p14:xfrm>
                <a:off x="6873189" y="3374451"/>
                <a:ext cx="169200" cy="17856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4C121569-F2EE-7AC4-D88F-BCDAF595568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864549" y="3365451"/>
                  <a:ext cx="18684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19EF69CC-5914-F3A5-3D63-A922633484A2}"/>
                  </a:ext>
                </a:extLst>
              </p14:cNvPr>
              <p14:cNvContentPartPr/>
              <p14:nvPr/>
            </p14:nvContentPartPr>
            <p14:xfrm>
              <a:off x="4267149" y="3974571"/>
              <a:ext cx="332640" cy="20196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19EF69CC-5914-F3A5-3D63-A922633484A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258149" y="3965931"/>
                <a:ext cx="35028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Agrupar 90">
            <a:extLst>
              <a:ext uri="{FF2B5EF4-FFF2-40B4-BE49-F238E27FC236}">
                <a16:creationId xmlns:a16="http://schemas.microsoft.com/office/drawing/2014/main" id="{646A2177-2D51-FCB9-0FCA-312097FC4993}"/>
              </a:ext>
            </a:extLst>
          </p:cNvPr>
          <p:cNvGrpSpPr/>
          <p:nvPr/>
        </p:nvGrpSpPr>
        <p:grpSpPr>
          <a:xfrm>
            <a:off x="4806429" y="4025331"/>
            <a:ext cx="287280" cy="180720"/>
            <a:chOff x="4806429" y="4025331"/>
            <a:chExt cx="28728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D0203B7A-06C6-198F-62C9-040589D118D8}"/>
                    </a:ext>
                  </a:extLst>
                </p14:cNvPr>
                <p14:cNvContentPartPr/>
                <p14:nvPr/>
              </p14:nvContentPartPr>
              <p14:xfrm>
                <a:off x="4806429" y="4025331"/>
                <a:ext cx="220680" cy="10800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D0203B7A-06C6-198F-62C9-040589D118D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797789" y="4016331"/>
                  <a:ext cx="238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DEE5F54B-634D-E693-B996-0C11799BAC66}"/>
                    </a:ext>
                  </a:extLst>
                </p14:cNvPr>
                <p14:cNvContentPartPr/>
                <p14:nvPr/>
              </p14:nvContentPartPr>
              <p14:xfrm>
                <a:off x="4868349" y="4188771"/>
                <a:ext cx="225360" cy="1728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DEE5F54B-634D-E693-B996-0C11799BAC6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859349" y="4179771"/>
                  <a:ext cx="24300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EE0BC08E-F33A-50D4-2DA3-5C5DD82C1683}"/>
              </a:ext>
            </a:extLst>
          </p:cNvPr>
          <p:cNvGrpSpPr/>
          <p:nvPr/>
        </p:nvGrpSpPr>
        <p:grpSpPr>
          <a:xfrm>
            <a:off x="5276229" y="3997971"/>
            <a:ext cx="239400" cy="208800"/>
            <a:chOff x="5276229" y="3997971"/>
            <a:chExt cx="23940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93CC03D4-660E-398D-A51B-77D312613D91}"/>
                    </a:ext>
                  </a:extLst>
                </p14:cNvPr>
                <p14:cNvContentPartPr/>
                <p14:nvPr/>
              </p14:nvContentPartPr>
              <p14:xfrm>
                <a:off x="5421669" y="3997971"/>
                <a:ext cx="93960" cy="2664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93CC03D4-660E-398D-A51B-77D312613D9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13029" y="3988971"/>
                  <a:ext cx="111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08DDC1F4-D64B-B976-EEC0-AC38720C58C7}"/>
                    </a:ext>
                  </a:extLst>
                </p14:cNvPr>
                <p14:cNvContentPartPr/>
                <p14:nvPr/>
              </p14:nvContentPartPr>
              <p14:xfrm>
                <a:off x="5421669" y="4023891"/>
                <a:ext cx="360" cy="36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08DDC1F4-D64B-B976-EEC0-AC38720C58C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13029" y="40152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C7E23392-CF09-637C-9E70-E3487C286A68}"/>
                    </a:ext>
                  </a:extLst>
                </p14:cNvPr>
                <p14:cNvContentPartPr/>
                <p14:nvPr/>
              </p14:nvContentPartPr>
              <p14:xfrm>
                <a:off x="5276229" y="4023891"/>
                <a:ext cx="185040" cy="18288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C7E23392-CF09-637C-9E70-E3487C286A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67589" y="4015251"/>
                  <a:ext cx="20268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3B42F6FC-68D6-B068-1027-30038179180D}"/>
              </a:ext>
            </a:extLst>
          </p:cNvPr>
          <p:cNvGrpSpPr/>
          <p:nvPr/>
        </p:nvGrpSpPr>
        <p:grpSpPr>
          <a:xfrm>
            <a:off x="6619749" y="4120011"/>
            <a:ext cx="1136520" cy="230400"/>
            <a:chOff x="6619749" y="4120011"/>
            <a:chExt cx="11365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D7CF0947-025E-4A50-64FD-F2A57FFE6A50}"/>
                    </a:ext>
                  </a:extLst>
                </p14:cNvPr>
                <p14:cNvContentPartPr/>
                <p14:nvPr/>
              </p14:nvContentPartPr>
              <p14:xfrm>
                <a:off x="6619749" y="4167891"/>
                <a:ext cx="149400" cy="1825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D7CF0947-025E-4A50-64FD-F2A57FFE6A5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11109" y="4159251"/>
                  <a:ext cx="167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CD513127-D973-25A8-29BD-66D8AD5E1399}"/>
                    </a:ext>
                  </a:extLst>
                </p14:cNvPr>
                <p14:cNvContentPartPr/>
                <p14:nvPr/>
              </p14:nvContentPartPr>
              <p14:xfrm>
                <a:off x="6670149" y="4159971"/>
                <a:ext cx="86760" cy="684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CD513127-D973-25A8-29BD-66D8AD5E139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61509" y="4151331"/>
                  <a:ext cx="104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27434FC0-B6B4-CA55-FA75-ABF68DC14AFC}"/>
                    </a:ext>
                  </a:extLst>
                </p14:cNvPr>
                <p14:cNvContentPartPr/>
                <p14:nvPr/>
              </p14:nvContentPartPr>
              <p14:xfrm>
                <a:off x="6668709" y="4162851"/>
                <a:ext cx="62280" cy="8064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27434FC0-B6B4-CA55-FA75-ABF68DC14AF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60069" y="4153851"/>
                  <a:ext cx="79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6E1E9216-FEF0-63CD-5162-3271D44D1EC9}"/>
                    </a:ext>
                  </a:extLst>
                </p14:cNvPr>
                <p14:cNvContentPartPr/>
                <p14:nvPr/>
              </p14:nvContentPartPr>
              <p14:xfrm>
                <a:off x="6840429" y="4192731"/>
                <a:ext cx="225000" cy="12888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6E1E9216-FEF0-63CD-5162-3271D44D1EC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31429" y="4184091"/>
                  <a:ext cx="242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DF9A5172-6C22-AEAF-1852-01199774A29A}"/>
                    </a:ext>
                  </a:extLst>
                </p14:cNvPr>
                <p14:cNvContentPartPr/>
                <p14:nvPr/>
              </p14:nvContentPartPr>
              <p14:xfrm>
                <a:off x="7190709" y="4140891"/>
                <a:ext cx="21960" cy="17064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DF9A5172-6C22-AEAF-1852-01199774A29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81709" y="4131891"/>
                  <a:ext cx="39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24A15139-63B8-D5CF-8420-BDFB1749291B}"/>
                    </a:ext>
                  </a:extLst>
                </p14:cNvPr>
                <p14:cNvContentPartPr/>
                <p14:nvPr/>
              </p14:nvContentPartPr>
              <p14:xfrm>
                <a:off x="7115829" y="4120011"/>
                <a:ext cx="174960" cy="1836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24A15139-63B8-D5CF-8420-BDFB1749291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06829" y="4111011"/>
                  <a:ext cx="192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AB31C7EA-7E6A-0107-14D7-F0D317F51753}"/>
                    </a:ext>
                  </a:extLst>
                </p14:cNvPr>
                <p14:cNvContentPartPr/>
                <p14:nvPr/>
              </p14:nvContentPartPr>
              <p14:xfrm>
                <a:off x="7277109" y="4122891"/>
                <a:ext cx="163800" cy="20844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AB31C7EA-7E6A-0107-14D7-F0D317F5175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68469" y="4114251"/>
                  <a:ext cx="1814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4BD84A71-94DE-6941-C9A1-A125B6F0E2F7}"/>
                    </a:ext>
                  </a:extLst>
                </p14:cNvPr>
                <p14:cNvContentPartPr/>
                <p14:nvPr/>
              </p14:nvContentPartPr>
              <p14:xfrm>
                <a:off x="7373589" y="4235211"/>
                <a:ext cx="98280" cy="2232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4BD84A71-94DE-6941-C9A1-A125B6F0E2F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64949" y="4226571"/>
                  <a:ext cx="115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C034572C-28C0-D4FB-544C-4EF123CE766C}"/>
                    </a:ext>
                  </a:extLst>
                </p14:cNvPr>
                <p14:cNvContentPartPr/>
                <p14:nvPr/>
              </p14:nvContentPartPr>
              <p14:xfrm>
                <a:off x="7571229" y="4126491"/>
                <a:ext cx="185040" cy="12204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C034572C-28C0-D4FB-544C-4EF123CE766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62589" y="4117491"/>
                  <a:ext cx="20268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A0AC5A10-4D92-C95A-D9A6-B7EDAC192108}"/>
                  </a:ext>
                </a:extLst>
              </p14:cNvPr>
              <p14:cNvContentPartPr/>
              <p14:nvPr/>
            </p14:nvContentPartPr>
            <p14:xfrm>
              <a:off x="7487709" y="4003371"/>
              <a:ext cx="115560" cy="1584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A0AC5A10-4D92-C95A-D9A6-B7EDAC19210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478709" y="3994371"/>
                <a:ext cx="13320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3E21CE24-3952-8F3D-BE93-B73AF464E5A2}"/>
              </a:ext>
            </a:extLst>
          </p:cNvPr>
          <p:cNvGrpSpPr/>
          <p:nvPr/>
        </p:nvGrpSpPr>
        <p:grpSpPr>
          <a:xfrm>
            <a:off x="3305589" y="4675491"/>
            <a:ext cx="705240" cy="380880"/>
            <a:chOff x="3305589" y="4675491"/>
            <a:chExt cx="70524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9B5D721B-EFE4-111A-F7E4-1FEC39A22BAC}"/>
                    </a:ext>
                  </a:extLst>
                </p14:cNvPr>
                <p14:cNvContentPartPr/>
                <p14:nvPr/>
              </p14:nvContentPartPr>
              <p14:xfrm>
                <a:off x="3354549" y="4716891"/>
                <a:ext cx="122400" cy="4788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9B5D721B-EFE4-111A-F7E4-1FEC39A22BA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45909" y="4707891"/>
                  <a:ext cx="140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3916AAA6-352C-629D-1811-731EB1E72961}"/>
                    </a:ext>
                  </a:extLst>
                </p14:cNvPr>
                <p14:cNvContentPartPr/>
                <p14:nvPr/>
              </p14:nvContentPartPr>
              <p14:xfrm>
                <a:off x="3305589" y="4782771"/>
                <a:ext cx="165960" cy="27108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3916AAA6-352C-629D-1811-731EB1E7296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96949" y="4773771"/>
                  <a:ext cx="183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4B617DB9-43D2-DE1B-F0A4-B7D0BB5ACD5D}"/>
                    </a:ext>
                  </a:extLst>
                </p14:cNvPr>
                <p14:cNvContentPartPr/>
                <p14:nvPr/>
              </p14:nvContentPartPr>
              <p14:xfrm>
                <a:off x="3606189" y="4904451"/>
                <a:ext cx="232560" cy="15192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4B617DB9-43D2-DE1B-F0A4-B7D0BB5ACD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97189" y="4895811"/>
                  <a:ext cx="2502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FB172B7A-BF85-2A97-AE74-B5494FE95789}"/>
                    </a:ext>
                  </a:extLst>
                </p14:cNvPr>
                <p14:cNvContentPartPr/>
                <p14:nvPr/>
              </p14:nvContentPartPr>
              <p14:xfrm>
                <a:off x="3887709" y="4675491"/>
                <a:ext cx="123120" cy="19584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FB172B7A-BF85-2A97-AE74-B5494FE957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78709" y="4666491"/>
                  <a:ext cx="14076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97581DD2-1760-65A9-0B30-D5FFB17DB92F}"/>
              </a:ext>
            </a:extLst>
          </p:cNvPr>
          <p:cNvGrpSpPr/>
          <p:nvPr/>
        </p:nvGrpSpPr>
        <p:grpSpPr>
          <a:xfrm>
            <a:off x="4218189" y="4781331"/>
            <a:ext cx="277200" cy="273960"/>
            <a:chOff x="4218189" y="4781331"/>
            <a:chExt cx="27720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3E17FDA1-C965-343D-E62E-DAF80BE65883}"/>
                    </a:ext>
                  </a:extLst>
                </p14:cNvPr>
                <p14:cNvContentPartPr/>
                <p14:nvPr/>
              </p14:nvContentPartPr>
              <p14:xfrm>
                <a:off x="4236909" y="4781331"/>
                <a:ext cx="258480" cy="18792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3E17FDA1-C965-343D-E62E-DAF80BE6588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27909" y="4772331"/>
                  <a:ext cx="276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97F4209A-440F-28C4-AE0C-A89B292DDC22}"/>
                    </a:ext>
                  </a:extLst>
                </p14:cNvPr>
                <p14:cNvContentPartPr/>
                <p14:nvPr/>
              </p14:nvContentPartPr>
              <p14:xfrm>
                <a:off x="4218189" y="5027571"/>
                <a:ext cx="232560" cy="2772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97F4209A-440F-28C4-AE0C-A89B292DDC2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09189" y="5018931"/>
                  <a:ext cx="25020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B71C6B48-8281-BE21-3F77-A59BF1B26008}"/>
              </a:ext>
            </a:extLst>
          </p:cNvPr>
          <p:cNvGrpSpPr/>
          <p:nvPr/>
        </p:nvGrpSpPr>
        <p:grpSpPr>
          <a:xfrm>
            <a:off x="4726869" y="4732731"/>
            <a:ext cx="1140840" cy="344520"/>
            <a:chOff x="4726869" y="4732731"/>
            <a:chExt cx="11408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AE0CDC9A-7A17-CA3D-6B88-7F4276D65DD8}"/>
                    </a:ext>
                  </a:extLst>
                </p14:cNvPr>
                <p14:cNvContentPartPr/>
                <p14:nvPr/>
              </p14:nvContentPartPr>
              <p14:xfrm>
                <a:off x="4815069" y="4773411"/>
                <a:ext cx="118440" cy="1188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AE0CDC9A-7A17-CA3D-6B88-7F4276D65DD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06069" y="4764771"/>
                  <a:ext cx="136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0A187A89-8C3C-1031-73D5-A3614CDC8533}"/>
                    </a:ext>
                  </a:extLst>
                </p14:cNvPr>
                <p14:cNvContentPartPr/>
                <p14:nvPr/>
              </p14:nvContentPartPr>
              <p14:xfrm>
                <a:off x="4726869" y="4795731"/>
                <a:ext cx="127800" cy="2026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0A187A89-8C3C-1031-73D5-A3614CDC85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18229" y="4786731"/>
                  <a:ext cx="145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B8549EF7-B49C-2DA1-58CB-29DFF69BAEF8}"/>
                    </a:ext>
                  </a:extLst>
                </p14:cNvPr>
                <p14:cNvContentPartPr/>
                <p14:nvPr/>
              </p14:nvContentPartPr>
              <p14:xfrm>
                <a:off x="4901469" y="4897971"/>
                <a:ext cx="270720" cy="12888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B8549EF7-B49C-2DA1-58CB-29DFF69BAEF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92469" y="4889331"/>
                  <a:ext cx="288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211C9E7A-A1C4-3EF0-AE4E-D58AF86C34A8}"/>
                    </a:ext>
                  </a:extLst>
                </p14:cNvPr>
                <p14:cNvContentPartPr/>
                <p14:nvPr/>
              </p14:nvContentPartPr>
              <p14:xfrm>
                <a:off x="5213949" y="4732731"/>
                <a:ext cx="71280" cy="21744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211C9E7A-A1C4-3EF0-AE4E-D58AF86C34A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05309" y="4724091"/>
                  <a:ext cx="88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1745BB3D-A0BA-27A0-32F6-8B68D3A506AB}"/>
                    </a:ext>
                  </a:extLst>
                </p14:cNvPr>
                <p14:cNvContentPartPr/>
                <p14:nvPr/>
              </p14:nvContentPartPr>
              <p14:xfrm>
                <a:off x="5465229" y="4805811"/>
                <a:ext cx="32040" cy="18792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1745BB3D-A0BA-27A0-32F6-8B68D3A506A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56229" y="4797171"/>
                  <a:ext cx="49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CCCD4E1B-384D-AC92-C28E-EC9556CC7676}"/>
                    </a:ext>
                  </a:extLst>
                </p14:cNvPr>
                <p14:cNvContentPartPr/>
                <p14:nvPr/>
              </p14:nvContentPartPr>
              <p14:xfrm>
                <a:off x="5421669" y="4867011"/>
                <a:ext cx="69480" cy="3528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CCCD4E1B-384D-AC92-C28E-EC9556CC76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13029" y="4858011"/>
                  <a:ext cx="87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28BC38A0-F9E6-3825-E243-7D90F7C01671}"/>
                    </a:ext>
                  </a:extLst>
                </p14:cNvPr>
                <p14:cNvContentPartPr/>
                <p14:nvPr/>
              </p14:nvContentPartPr>
              <p14:xfrm>
                <a:off x="5679789" y="4812291"/>
                <a:ext cx="187920" cy="26496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28BC38A0-F9E6-3825-E243-7D90F7C0167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71149" y="4803651"/>
                  <a:ext cx="205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6E7F8FAA-B5AA-624D-CB1A-11ECC0B26147}"/>
                    </a:ext>
                  </a:extLst>
                </p14:cNvPr>
                <p14:cNvContentPartPr/>
                <p14:nvPr/>
              </p14:nvContentPartPr>
              <p14:xfrm>
                <a:off x="5408709" y="4896891"/>
                <a:ext cx="155880" cy="936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6E7F8FAA-B5AA-624D-CB1A-11ECC0B2614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00069" y="4887891"/>
                  <a:ext cx="1735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F0F8439F-0B41-C6CF-70AB-2D97FC0B85F7}"/>
              </a:ext>
            </a:extLst>
          </p:cNvPr>
          <p:cNvGrpSpPr/>
          <p:nvPr/>
        </p:nvGrpSpPr>
        <p:grpSpPr>
          <a:xfrm>
            <a:off x="6504909" y="4858731"/>
            <a:ext cx="752400" cy="362520"/>
            <a:chOff x="6504909" y="4858731"/>
            <a:chExt cx="75240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273F496C-127A-5767-B8F9-E051887408DC}"/>
                    </a:ext>
                  </a:extLst>
                </p14:cNvPr>
                <p14:cNvContentPartPr/>
                <p14:nvPr/>
              </p14:nvContentPartPr>
              <p14:xfrm>
                <a:off x="6504909" y="4954851"/>
                <a:ext cx="183240" cy="26640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273F496C-127A-5767-B8F9-E051887408D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95909" y="4945851"/>
                  <a:ext cx="200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6D996647-398F-97A9-D87E-B9B2F4DD46F1}"/>
                    </a:ext>
                  </a:extLst>
                </p14:cNvPr>
                <p14:cNvContentPartPr/>
                <p14:nvPr/>
              </p14:nvContentPartPr>
              <p14:xfrm>
                <a:off x="6730629" y="4897971"/>
                <a:ext cx="108360" cy="25308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6D996647-398F-97A9-D87E-B9B2F4DD46F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21989" y="4889331"/>
                  <a:ext cx="126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6EA0D87D-9CA7-1A15-B61B-DFBBBD94004E}"/>
                    </a:ext>
                  </a:extLst>
                </p14:cNvPr>
                <p14:cNvContentPartPr/>
                <p14:nvPr/>
              </p14:nvContentPartPr>
              <p14:xfrm>
                <a:off x="6860589" y="4858731"/>
                <a:ext cx="51120" cy="21852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6EA0D87D-9CA7-1A15-B61B-DFBBBD94004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51589" y="4850091"/>
                  <a:ext cx="68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9E0E7AFC-662A-7F28-D299-6B85CA315533}"/>
                    </a:ext>
                  </a:extLst>
                </p14:cNvPr>
                <p14:cNvContentPartPr/>
                <p14:nvPr/>
              </p14:nvContentPartPr>
              <p14:xfrm>
                <a:off x="6823149" y="5012091"/>
                <a:ext cx="72360" cy="36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9E0E7AFC-662A-7F28-D299-6B85CA31553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14149" y="5003451"/>
                  <a:ext cx="90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6060C352-A4E6-5DD4-BBA0-ADB9772FB9B5}"/>
                    </a:ext>
                  </a:extLst>
                </p14:cNvPr>
                <p14:cNvContentPartPr/>
                <p14:nvPr/>
              </p14:nvContentPartPr>
              <p14:xfrm>
                <a:off x="7003149" y="4911291"/>
                <a:ext cx="217080" cy="20376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6060C352-A4E6-5DD4-BBA0-ADB9772FB9B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94509" y="4902651"/>
                  <a:ext cx="234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A3BD2F85-4317-F7B8-7714-B6F6D1435F48}"/>
                    </a:ext>
                  </a:extLst>
                </p14:cNvPr>
                <p14:cNvContentPartPr/>
                <p14:nvPr/>
              </p14:nvContentPartPr>
              <p14:xfrm>
                <a:off x="7183509" y="5027571"/>
                <a:ext cx="73800" cy="540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A3BD2F85-4317-F7B8-7714-B6F6D1435F4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74509" y="5018931"/>
                  <a:ext cx="914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6D7BEC13-92A8-5279-CF17-0FD5F8C5CC57}"/>
              </a:ext>
            </a:extLst>
          </p:cNvPr>
          <p:cNvGrpSpPr/>
          <p:nvPr/>
        </p:nvGrpSpPr>
        <p:grpSpPr>
          <a:xfrm>
            <a:off x="7669149" y="4854051"/>
            <a:ext cx="734400" cy="306360"/>
            <a:chOff x="7669149" y="4854051"/>
            <a:chExt cx="73440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56E6128C-2161-D764-0DD6-6E5A23D9405E}"/>
                    </a:ext>
                  </a:extLst>
                </p14:cNvPr>
                <p14:cNvContentPartPr/>
                <p14:nvPr/>
              </p14:nvContentPartPr>
              <p14:xfrm>
                <a:off x="7669149" y="4854051"/>
                <a:ext cx="232560" cy="30636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56E6128C-2161-D764-0DD6-6E5A23D9405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60509" y="4845051"/>
                  <a:ext cx="2502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2EB54668-6D73-C2DF-3B10-6CFEF1D84611}"/>
                    </a:ext>
                  </a:extLst>
                </p14:cNvPr>
                <p14:cNvContentPartPr/>
                <p14:nvPr/>
              </p14:nvContentPartPr>
              <p14:xfrm>
                <a:off x="7680669" y="5000571"/>
                <a:ext cx="235440" cy="6768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2EB54668-6D73-C2DF-3B10-6CFEF1D8461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72029" y="4991571"/>
                  <a:ext cx="253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31774174-0273-EF44-0CAE-72E9CDE3008A}"/>
                    </a:ext>
                  </a:extLst>
                </p14:cNvPr>
                <p14:cNvContentPartPr/>
                <p14:nvPr/>
              </p14:nvContentPartPr>
              <p14:xfrm>
                <a:off x="8023749" y="5003811"/>
                <a:ext cx="250200" cy="13068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31774174-0273-EF44-0CAE-72E9CDE300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15109" y="4994811"/>
                  <a:ext cx="267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925BAD03-4C08-70C1-E08E-758825A43992}"/>
                    </a:ext>
                  </a:extLst>
                </p14:cNvPr>
                <p14:cNvContentPartPr/>
                <p14:nvPr/>
              </p14:nvContentPartPr>
              <p14:xfrm>
                <a:off x="8403189" y="5118291"/>
                <a:ext cx="360" cy="36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925BAD03-4C08-70C1-E08E-758825A4399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94189" y="51096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28333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2E2B9C62-E43A-6481-34DB-F9226179B4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227306"/>
              </p:ext>
            </p:extLst>
          </p:nvPr>
        </p:nvGraphicFramePr>
        <p:xfrm>
          <a:off x="882316" y="705853"/>
          <a:ext cx="8823158" cy="511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5454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0A3C0B-9791-40A7-BDF0-0698C20F4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0" y="1682162"/>
            <a:ext cx="8220075" cy="47815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ACBC245-90C0-480F-B68C-2A7B1A84F60C}"/>
              </a:ext>
            </a:extLst>
          </p:cNvPr>
          <p:cNvSpPr txBox="1"/>
          <p:nvPr/>
        </p:nvSpPr>
        <p:spPr>
          <a:xfrm>
            <a:off x="767745" y="394288"/>
            <a:ext cx="82200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figura abaixo mostra em ordem crescente as complexidades em Ômega.</a:t>
            </a:r>
            <a:endParaRPr lang="pt-BR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264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471A61B-A843-47C3-88E0-98123A09582C}"/>
              </a:ext>
            </a:extLst>
          </p:cNvPr>
          <p:cNvSpPr txBox="1"/>
          <p:nvPr/>
        </p:nvSpPr>
        <p:spPr>
          <a:xfrm>
            <a:off x="1041010" y="1687014"/>
            <a:ext cx="79519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566B78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Vimos como a </a:t>
            </a:r>
            <a:r>
              <a:rPr lang="pt-BR" sz="2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Notação Ω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utilizada para definir o limite inferior de uma função. 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ela, ao analisar um algoritmo, podemos inferir o mínimo de computação ou espaço que será usado por este algoritmo. Podemos afirmar que um algoritmo não tem como ser melhor do que uma determinada complexidade conhecida.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D4663-4D6E-3ED8-A4D6-063A5616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32A947-A231-E245-FCDF-9808164B1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800" dirty="0"/>
                  <a:t>Mostre a função   g(n)= n limita inferiormente a função f(n)= </a:t>
                </a:r>
                <a14:m>
                  <m:oMath xmlns:m="http://schemas.openxmlformats.org/officeDocument/2006/math">
                    <m:r>
                      <a:rPr lang="pt-BR" sz="2800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sz="28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800" smtClean="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sz="28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80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32A947-A231-E245-FCDF-9808164B1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8" t="-14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1767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5B517-7D29-75CD-BBDC-4B122A75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DD4C9510-00F5-23EC-FB87-444B0E370044}"/>
              </a:ext>
            </a:extLst>
          </p:cNvPr>
          <p:cNvGrpSpPr/>
          <p:nvPr/>
        </p:nvGrpSpPr>
        <p:grpSpPr>
          <a:xfrm>
            <a:off x="6810189" y="1401651"/>
            <a:ext cx="2406600" cy="467640"/>
            <a:chOff x="6810189" y="1401651"/>
            <a:chExt cx="240660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C797EB3A-83F7-F503-4FAE-0783A8448D92}"/>
                    </a:ext>
                  </a:extLst>
                </p14:cNvPr>
                <p14:cNvContentPartPr/>
                <p14:nvPr/>
              </p14:nvContentPartPr>
              <p14:xfrm>
                <a:off x="6810189" y="1435131"/>
                <a:ext cx="344880" cy="31068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C797EB3A-83F7-F503-4FAE-0783A8448D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01189" y="1426491"/>
                  <a:ext cx="362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AE129492-0FC6-AB54-E506-67FA9FC6A8C9}"/>
                    </a:ext>
                  </a:extLst>
                </p14:cNvPr>
                <p14:cNvContentPartPr/>
                <p14:nvPr/>
              </p14:nvContentPartPr>
              <p14:xfrm>
                <a:off x="7290069" y="1490211"/>
                <a:ext cx="272880" cy="20880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AE129492-0FC6-AB54-E506-67FA9FC6A8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81429" y="1481211"/>
                  <a:ext cx="290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0A5FB269-F0BB-4DB3-A987-85300C3EF4AC}"/>
                    </a:ext>
                  </a:extLst>
                </p14:cNvPr>
                <p14:cNvContentPartPr/>
                <p14:nvPr/>
              </p14:nvContentPartPr>
              <p14:xfrm>
                <a:off x="7360629" y="1737891"/>
                <a:ext cx="225360" cy="2124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0A5FB269-F0BB-4DB3-A987-85300C3EF4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51989" y="1728891"/>
                  <a:ext cx="243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4ECD6FE0-C210-F4D2-B252-D6B464A76B76}"/>
                    </a:ext>
                  </a:extLst>
                </p14:cNvPr>
                <p14:cNvContentPartPr/>
                <p14:nvPr/>
              </p14:nvContentPartPr>
              <p14:xfrm>
                <a:off x="7907109" y="1402371"/>
                <a:ext cx="89640" cy="648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4ECD6FE0-C210-F4D2-B252-D6B464A76B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8469" y="1393731"/>
                  <a:ext cx="107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0EC8B016-748D-C6DE-4214-48524B93E726}"/>
                    </a:ext>
                  </a:extLst>
                </p14:cNvPr>
                <p14:cNvContentPartPr/>
                <p14:nvPr/>
              </p14:nvContentPartPr>
              <p14:xfrm>
                <a:off x="7775709" y="1408491"/>
                <a:ext cx="171720" cy="32328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0EC8B016-748D-C6DE-4214-48524B93E7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67069" y="1399491"/>
                  <a:ext cx="1893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F9C99E4C-96A0-A964-0405-6BF245FF6B49}"/>
                    </a:ext>
                  </a:extLst>
                </p14:cNvPr>
                <p14:cNvContentPartPr/>
                <p14:nvPr/>
              </p14:nvContentPartPr>
              <p14:xfrm>
                <a:off x="8013669" y="1519731"/>
                <a:ext cx="265320" cy="22248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F9C99E4C-96A0-A964-0405-6BF245FF6B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05029" y="1511091"/>
                  <a:ext cx="282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53ED9FC4-0F4C-9DA5-5A68-6EB2F03297A0}"/>
                    </a:ext>
                  </a:extLst>
                </p14:cNvPr>
                <p14:cNvContentPartPr/>
                <p14:nvPr/>
              </p14:nvContentPartPr>
              <p14:xfrm>
                <a:off x="8336229" y="1401651"/>
                <a:ext cx="94680" cy="20736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53ED9FC4-0F4C-9DA5-5A68-6EB2F03297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27229" y="1392651"/>
                  <a:ext cx="112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0B6243BA-AFA1-1669-113C-8129D2549E0F}"/>
                    </a:ext>
                  </a:extLst>
                </p14:cNvPr>
                <p14:cNvContentPartPr/>
                <p14:nvPr/>
              </p14:nvContentPartPr>
              <p14:xfrm>
                <a:off x="8455029" y="1656171"/>
                <a:ext cx="176400" cy="36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0B6243BA-AFA1-1669-113C-8129D2549E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46029" y="1647171"/>
                  <a:ext cx="194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F03EFEAA-4DB5-DD7C-B1BE-BF63EB9F3291}"/>
                    </a:ext>
                  </a:extLst>
                </p14:cNvPr>
                <p14:cNvContentPartPr/>
                <p14:nvPr/>
              </p14:nvContentPartPr>
              <p14:xfrm>
                <a:off x="8746269" y="1471851"/>
                <a:ext cx="153000" cy="29988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F03EFEAA-4DB5-DD7C-B1BE-BF63EB9F32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37269" y="1463211"/>
                  <a:ext cx="1706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489B6E22-7956-A91C-E4D8-6F4EDD6F1032}"/>
                    </a:ext>
                  </a:extLst>
                </p14:cNvPr>
                <p14:cNvContentPartPr/>
                <p14:nvPr/>
              </p14:nvContentPartPr>
              <p14:xfrm>
                <a:off x="8920509" y="1599291"/>
                <a:ext cx="296280" cy="27000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489B6E22-7956-A91C-E4D8-6F4EDD6F10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11869" y="1590291"/>
                  <a:ext cx="31392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CFB6BAE1-7682-F6E3-EF75-2DDA10A30086}"/>
              </a:ext>
            </a:extLst>
          </p:cNvPr>
          <p:cNvGrpSpPr/>
          <p:nvPr/>
        </p:nvGrpSpPr>
        <p:grpSpPr>
          <a:xfrm>
            <a:off x="6551349" y="2322531"/>
            <a:ext cx="1591200" cy="336600"/>
            <a:chOff x="6551349" y="2322531"/>
            <a:chExt cx="159120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F3AF76ED-5531-C75A-E723-7BA6D4EA36DF}"/>
                    </a:ext>
                  </a:extLst>
                </p14:cNvPr>
                <p14:cNvContentPartPr/>
                <p14:nvPr/>
              </p14:nvContentPartPr>
              <p14:xfrm>
                <a:off x="6638469" y="2377251"/>
                <a:ext cx="186480" cy="4572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F3AF76ED-5531-C75A-E723-7BA6D4EA36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29829" y="2368251"/>
                  <a:ext cx="204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93891A45-7862-B221-B07E-B94601A48072}"/>
                    </a:ext>
                  </a:extLst>
                </p14:cNvPr>
                <p14:cNvContentPartPr/>
                <p14:nvPr/>
              </p14:nvContentPartPr>
              <p14:xfrm>
                <a:off x="6551349" y="2418651"/>
                <a:ext cx="188640" cy="24048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93891A45-7862-B221-B07E-B94601A480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42349" y="2409651"/>
                  <a:ext cx="2062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5D22502B-A68A-F4ED-5A28-611F11B1E53D}"/>
                    </a:ext>
                  </a:extLst>
                </p14:cNvPr>
                <p14:cNvContentPartPr/>
                <p14:nvPr/>
              </p14:nvContentPartPr>
              <p14:xfrm>
                <a:off x="6923949" y="2424771"/>
                <a:ext cx="277200" cy="18612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5D22502B-A68A-F4ED-5A28-611F11B1E5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15309" y="2416131"/>
                  <a:ext cx="294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473B4DC2-B955-7A2B-87DC-662D88617205}"/>
                    </a:ext>
                  </a:extLst>
                </p14:cNvPr>
                <p14:cNvContentPartPr/>
                <p14:nvPr/>
              </p14:nvContentPartPr>
              <p14:xfrm>
                <a:off x="7265589" y="2322531"/>
                <a:ext cx="163080" cy="17928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473B4DC2-B955-7A2B-87DC-662D886172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6949" y="2313891"/>
                  <a:ext cx="180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D3257567-80A1-D74D-2D30-1ADFF20D8EB6}"/>
                    </a:ext>
                  </a:extLst>
                </p14:cNvPr>
                <p14:cNvContentPartPr/>
                <p14:nvPr/>
              </p14:nvContentPartPr>
              <p14:xfrm>
                <a:off x="7509309" y="2509371"/>
                <a:ext cx="131400" cy="1080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D3257567-80A1-D74D-2D30-1ADFF20D8E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00309" y="2500731"/>
                  <a:ext cx="149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663F389F-699E-B911-CA2D-6B68BA9929EE}"/>
                    </a:ext>
                  </a:extLst>
                </p14:cNvPr>
                <p14:cNvContentPartPr/>
                <p14:nvPr/>
              </p14:nvContentPartPr>
              <p14:xfrm>
                <a:off x="7770309" y="2365371"/>
                <a:ext cx="132840" cy="29088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663F389F-699E-B911-CA2D-6B68BA9929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61309" y="2356731"/>
                  <a:ext cx="150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B490E554-3575-F015-C93B-ED61ABB5C89E}"/>
                    </a:ext>
                  </a:extLst>
                </p14:cNvPr>
                <p14:cNvContentPartPr/>
                <p14:nvPr/>
              </p14:nvContentPartPr>
              <p14:xfrm>
                <a:off x="7928709" y="2480931"/>
                <a:ext cx="213840" cy="13788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B490E554-3575-F015-C93B-ED61ABB5C8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20069" y="2471931"/>
                  <a:ext cx="23148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D24790DC-9FBC-A5B5-135E-713F2184F4FB}"/>
              </a:ext>
            </a:extLst>
          </p:cNvPr>
          <p:cNvGrpSpPr/>
          <p:nvPr/>
        </p:nvGrpSpPr>
        <p:grpSpPr>
          <a:xfrm>
            <a:off x="8384469" y="2381211"/>
            <a:ext cx="1196640" cy="198000"/>
            <a:chOff x="8384469" y="2381211"/>
            <a:chExt cx="119664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45258697-C746-DE60-3973-9A0F4BFD38AD}"/>
                    </a:ext>
                  </a:extLst>
                </p14:cNvPr>
                <p14:cNvContentPartPr/>
                <p14:nvPr/>
              </p14:nvContentPartPr>
              <p14:xfrm>
                <a:off x="8384469" y="2543211"/>
                <a:ext cx="111240" cy="1980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45258697-C746-DE60-3973-9A0F4BFD38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75469" y="2534211"/>
                  <a:ext cx="1288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103CCE11-4937-5697-5C39-B9373B969EA9}"/>
                    </a:ext>
                  </a:extLst>
                </p14:cNvPr>
                <p14:cNvContentPartPr/>
                <p14:nvPr/>
              </p14:nvContentPartPr>
              <p14:xfrm>
                <a:off x="8633589" y="2381211"/>
                <a:ext cx="207360" cy="19800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103CCE11-4937-5697-5C39-B9373B969E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24949" y="2372571"/>
                  <a:ext cx="225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A90FE06F-0492-B549-F513-7DB60E7C4F13}"/>
                    </a:ext>
                  </a:extLst>
                </p14:cNvPr>
                <p14:cNvContentPartPr/>
                <p14:nvPr/>
              </p14:nvContentPartPr>
              <p14:xfrm>
                <a:off x="8996829" y="2447091"/>
                <a:ext cx="135720" cy="36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A90FE06F-0492-B549-F513-7DB60E7C4F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88189" y="2438451"/>
                  <a:ext cx="15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03DF37BD-1EAB-E897-9D01-90CCF3950D3B}"/>
                    </a:ext>
                  </a:extLst>
                </p14:cNvPr>
                <p14:cNvContentPartPr/>
                <p14:nvPr/>
              </p14:nvContentPartPr>
              <p14:xfrm>
                <a:off x="9022749" y="2500371"/>
                <a:ext cx="147240" cy="36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03DF37BD-1EAB-E897-9D01-90CCF3950D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14109" y="2491371"/>
                  <a:ext cx="16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F5B79262-E443-7B48-35FD-E13F1B1B85F3}"/>
                    </a:ext>
                  </a:extLst>
                </p14:cNvPr>
                <p14:cNvContentPartPr/>
                <p14:nvPr/>
              </p14:nvContentPartPr>
              <p14:xfrm>
                <a:off x="9167109" y="2399931"/>
                <a:ext cx="414000" cy="16812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F5B79262-E443-7B48-35FD-E13F1B1B85F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58109" y="2391291"/>
                  <a:ext cx="43164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027F7A8F-C630-14C5-C433-3CD1F9C6F2FE}"/>
              </a:ext>
            </a:extLst>
          </p:cNvPr>
          <p:cNvGrpSpPr/>
          <p:nvPr/>
        </p:nvGrpSpPr>
        <p:grpSpPr>
          <a:xfrm>
            <a:off x="6893709" y="2879091"/>
            <a:ext cx="2542320" cy="311760"/>
            <a:chOff x="6893709" y="2879091"/>
            <a:chExt cx="254232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EE371773-E1BE-8FA5-6EDA-C18F7F8838AB}"/>
                    </a:ext>
                  </a:extLst>
                </p14:cNvPr>
                <p14:cNvContentPartPr/>
                <p14:nvPr/>
              </p14:nvContentPartPr>
              <p14:xfrm>
                <a:off x="6919629" y="2923011"/>
                <a:ext cx="226800" cy="2124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EE371773-E1BE-8FA5-6EDA-C18F7F8838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10989" y="2914371"/>
                  <a:ext cx="244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E6790D79-E927-EC4F-62D7-CC16C87AC057}"/>
                    </a:ext>
                  </a:extLst>
                </p14:cNvPr>
                <p14:cNvContentPartPr/>
                <p14:nvPr/>
              </p14:nvContentPartPr>
              <p14:xfrm>
                <a:off x="6893709" y="2933451"/>
                <a:ext cx="188640" cy="25740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E6790D79-E927-EC4F-62D7-CC16C87AC0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85069" y="2924451"/>
                  <a:ext cx="2062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F3BE5BE6-6191-B410-24E0-7A1B63D26367}"/>
                    </a:ext>
                  </a:extLst>
                </p14:cNvPr>
                <p14:cNvContentPartPr/>
                <p14:nvPr/>
              </p14:nvContentPartPr>
              <p14:xfrm>
                <a:off x="7202229" y="2980251"/>
                <a:ext cx="250560" cy="16092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F3BE5BE6-6191-B410-24E0-7A1B63D263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93229" y="2971251"/>
                  <a:ext cx="268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46C8C848-7B3C-EFB0-0026-F9DF3E97FB61}"/>
                    </a:ext>
                  </a:extLst>
                </p14:cNvPr>
                <p14:cNvContentPartPr/>
                <p14:nvPr/>
              </p14:nvContentPartPr>
              <p14:xfrm>
                <a:off x="7571229" y="2879091"/>
                <a:ext cx="135720" cy="18540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46C8C848-7B3C-EFB0-0026-F9DF3E97FB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62589" y="2870091"/>
                  <a:ext cx="153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D58BC413-2F41-F3F0-0485-40358912E19E}"/>
                    </a:ext>
                  </a:extLst>
                </p14:cNvPr>
                <p14:cNvContentPartPr/>
                <p14:nvPr/>
              </p14:nvContentPartPr>
              <p14:xfrm>
                <a:off x="7796229" y="3073491"/>
                <a:ext cx="221760" cy="2880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D58BC413-2F41-F3F0-0485-40358912E1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87229" y="3064851"/>
                  <a:ext cx="239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21A8CBE7-6684-A2F4-39C7-BA4FCC8098EF}"/>
                    </a:ext>
                  </a:extLst>
                </p14:cNvPr>
                <p14:cNvContentPartPr/>
                <p14:nvPr/>
              </p14:nvContentPartPr>
              <p14:xfrm>
                <a:off x="8158029" y="2950371"/>
                <a:ext cx="161640" cy="684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21A8CBE7-6684-A2F4-39C7-BA4FCC8098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49029" y="2941371"/>
                  <a:ext cx="179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189BDB61-8FB2-D394-0646-197BE252134F}"/>
                    </a:ext>
                  </a:extLst>
                </p14:cNvPr>
                <p14:cNvContentPartPr/>
                <p14:nvPr/>
              </p14:nvContentPartPr>
              <p14:xfrm>
                <a:off x="8146509" y="2956851"/>
                <a:ext cx="177120" cy="19800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189BDB61-8FB2-D394-0646-197BE25213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37509" y="2947851"/>
                  <a:ext cx="194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5F8F4711-9467-E488-F1C9-ECCA5240C0CA}"/>
                    </a:ext>
                  </a:extLst>
                </p14:cNvPr>
                <p14:cNvContentPartPr/>
                <p14:nvPr/>
              </p14:nvContentPartPr>
              <p14:xfrm>
                <a:off x="8426229" y="3004731"/>
                <a:ext cx="234000" cy="14112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5F8F4711-9467-E488-F1C9-ECCA5240C0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17229" y="2996091"/>
                  <a:ext cx="251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63E902F3-5E5B-CDED-CC0C-6DEF8454EDA1}"/>
                    </a:ext>
                  </a:extLst>
                </p14:cNvPr>
                <p14:cNvContentPartPr/>
                <p14:nvPr/>
              </p14:nvContentPartPr>
              <p14:xfrm>
                <a:off x="8851389" y="3016611"/>
                <a:ext cx="218160" cy="1836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63E902F3-5E5B-CDED-CC0C-6DEF8454ED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42389" y="3007611"/>
                  <a:ext cx="23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42B4F773-6972-20C3-40E5-38E3F68BDDED}"/>
                    </a:ext>
                  </a:extLst>
                </p14:cNvPr>
                <p14:cNvContentPartPr/>
                <p14:nvPr/>
              </p14:nvContentPartPr>
              <p14:xfrm>
                <a:off x="8875869" y="3112371"/>
                <a:ext cx="245520" cy="172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42B4F773-6972-20C3-40E5-38E3F68BDD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67229" y="3103731"/>
                  <a:ext cx="263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840D6A52-3A00-2D2E-EE93-D004D1185760}"/>
                    </a:ext>
                  </a:extLst>
                </p14:cNvPr>
                <p14:cNvContentPartPr/>
                <p14:nvPr/>
              </p14:nvContentPartPr>
              <p14:xfrm>
                <a:off x="9079269" y="3014091"/>
                <a:ext cx="356760" cy="15300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840D6A52-3A00-2D2E-EE93-D004D11857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70269" y="3005451"/>
                  <a:ext cx="37440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4" name="Tinta 153">
                <a:extLst>
                  <a:ext uri="{FF2B5EF4-FFF2-40B4-BE49-F238E27FC236}">
                    <a16:creationId xmlns:a16="http://schemas.microsoft.com/office/drawing/2014/main" id="{55F60474-D1AE-6268-2A89-6179931F880D}"/>
                  </a:ext>
                </a:extLst>
              </p14:cNvPr>
              <p14:cNvContentPartPr/>
              <p14:nvPr/>
            </p14:nvContentPartPr>
            <p14:xfrm>
              <a:off x="7047069" y="3564891"/>
              <a:ext cx="357480" cy="227160"/>
            </p14:xfrm>
          </p:contentPart>
        </mc:Choice>
        <mc:Fallback xmlns="">
          <p:pic>
            <p:nvPicPr>
              <p:cNvPr id="154" name="Tinta 153">
                <a:extLst>
                  <a:ext uri="{FF2B5EF4-FFF2-40B4-BE49-F238E27FC236}">
                    <a16:creationId xmlns:a16="http://schemas.microsoft.com/office/drawing/2014/main" id="{55F60474-D1AE-6268-2A89-6179931F880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38429" y="3556251"/>
                <a:ext cx="37512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536A23B4-9579-678D-5D24-51DD51429D6B}"/>
              </a:ext>
            </a:extLst>
          </p:cNvPr>
          <p:cNvGrpSpPr/>
          <p:nvPr/>
        </p:nvGrpSpPr>
        <p:grpSpPr>
          <a:xfrm>
            <a:off x="7644309" y="3420891"/>
            <a:ext cx="1967400" cy="363240"/>
            <a:chOff x="7644309" y="3420891"/>
            <a:chExt cx="196740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C2FEE3ED-3E20-7767-C1AD-D9FB44F8D5E2}"/>
                    </a:ext>
                  </a:extLst>
                </p14:cNvPr>
                <p14:cNvContentPartPr/>
                <p14:nvPr/>
              </p14:nvContentPartPr>
              <p14:xfrm>
                <a:off x="7644309" y="3523491"/>
                <a:ext cx="136440" cy="26064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C2FEE3ED-3E20-7767-C1AD-D9FB44F8D5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35309" y="3514491"/>
                  <a:ext cx="154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F545F0CA-6786-DEFC-F6C5-0DBC54140B1E}"/>
                    </a:ext>
                  </a:extLst>
                </p14:cNvPr>
                <p14:cNvContentPartPr/>
                <p14:nvPr/>
              </p14:nvContentPartPr>
              <p14:xfrm>
                <a:off x="7897029" y="3543291"/>
                <a:ext cx="102600" cy="1296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F545F0CA-6786-DEFC-F6C5-0DBC54140B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88389" y="3534651"/>
                  <a:ext cx="120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1AA0EE4F-8269-CC02-ABC3-E22520D4AA45}"/>
                    </a:ext>
                  </a:extLst>
                </p14:cNvPr>
                <p14:cNvContentPartPr/>
                <p14:nvPr/>
              </p14:nvContentPartPr>
              <p14:xfrm>
                <a:off x="7882989" y="3555891"/>
                <a:ext cx="131040" cy="16668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1AA0EE4F-8269-CC02-ABC3-E22520D4AA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74349" y="3546891"/>
                  <a:ext cx="148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891A026C-CDC6-93D8-B2D8-07CAAD977FC8}"/>
                    </a:ext>
                  </a:extLst>
                </p14:cNvPr>
                <p14:cNvContentPartPr/>
                <p14:nvPr/>
              </p14:nvContentPartPr>
              <p14:xfrm>
                <a:off x="8109069" y="3568851"/>
                <a:ext cx="234000" cy="13500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891A026C-CDC6-93D8-B2D8-07CAAD977F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00069" y="3560211"/>
                  <a:ext cx="251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368F65B3-BF09-0BC7-256A-DF96EB6DF9FD}"/>
                    </a:ext>
                  </a:extLst>
                </p14:cNvPr>
                <p14:cNvContentPartPr/>
                <p14:nvPr/>
              </p14:nvContentPartPr>
              <p14:xfrm>
                <a:off x="8479509" y="3573891"/>
                <a:ext cx="128520" cy="1188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368F65B3-BF09-0BC7-256A-DF96EB6DF9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70509" y="3565251"/>
                  <a:ext cx="146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F88DF56D-130E-5C58-ED4C-57CD90921F0D}"/>
                    </a:ext>
                  </a:extLst>
                </p14:cNvPr>
                <p14:cNvContentPartPr/>
                <p14:nvPr/>
              </p14:nvContentPartPr>
              <p14:xfrm>
                <a:off x="8686869" y="3505491"/>
                <a:ext cx="101160" cy="1476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F88DF56D-130E-5C58-ED4C-57CD90921F0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78229" y="3496491"/>
                  <a:ext cx="1188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A51A5D87-57CA-B971-2731-E5BABC4AF66A}"/>
                    </a:ext>
                  </a:extLst>
                </p14:cNvPr>
                <p14:cNvContentPartPr/>
                <p14:nvPr/>
              </p14:nvContentPartPr>
              <p14:xfrm>
                <a:off x="8635029" y="3519531"/>
                <a:ext cx="156600" cy="21960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A51A5D87-57CA-B971-2731-E5BABC4AF6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26389" y="3510891"/>
                  <a:ext cx="174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3244949A-02B0-92F1-0CDE-27288EA0C06B}"/>
                    </a:ext>
                  </a:extLst>
                </p14:cNvPr>
                <p14:cNvContentPartPr/>
                <p14:nvPr/>
              </p14:nvContentPartPr>
              <p14:xfrm>
                <a:off x="8887389" y="3420891"/>
                <a:ext cx="90000" cy="33372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3244949A-02B0-92F1-0CDE-27288EA0C06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78749" y="3412251"/>
                  <a:ext cx="107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8BE6D94D-D8B2-CEB8-232B-D82A4BF0A531}"/>
                    </a:ext>
                  </a:extLst>
                </p14:cNvPr>
                <p14:cNvContentPartPr/>
                <p14:nvPr/>
              </p14:nvContentPartPr>
              <p14:xfrm>
                <a:off x="9133989" y="3589731"/>
                <a:ext cx="129960" cy="828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8BE6D94D-D8B2-CEB8-232B-D82A4BF0A53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24989" y="3580731"/>
                  <a:ext cx="147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1FC52E40-FA63-5FEE-0EEF-FEEFC1FD23B6}"/>
                    </a:ext>
                  </a:extLst>
                </p14:cNvPr>
                <p14:cNvContentPartPr/>
                <p14:nvPr/>
              </p14:nvContentPartPr>
              <p14:xfrm>
                <a:off x="9128229" y="3644091"/>
                <a:ext cx="205200" cy="3924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1FC52E40-FA63-5FEE-0EEF-FEEFC1FD23B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19229" y="3635091"/>
                  <a:ext cx="222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C2EB00AC-AE31-55EE-63EE-6A890F97E1AC}"/>
                    </a:ext>
                  </a:extLst>
                </p14:cNvPr>
                <p14:cNvContentPartPr/>
                <p14:nvPr/>
              </p14:nvContentPartPr>
              <p14:xfrm>
                <a:off x="9131109" y="3518091"/>
                <a:ext cx="480600" cy="19440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C2EB00AC-AE31-55EE-63EE-6A890F97E1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22109" y="3509451"/>
                  <a:ext cx="49824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6EC16A38-0234-D358-E258-9788E8E8137F}"/>
              </a:ext>
            </a:extLst>
          </p:cNvPr>
          <p:cNvGrpSpPr/>
          <p:nvPr/>
        </p:nvGrpSpPr>
        <p:grpSpPr>
          <a:xfrm>
            <a:off x="7067949" y="4170051"/>
            <a:ext cx="880200" cy="207000"/>
            <a:chOff x="7067949" y="4170051"/>
            <a:chExt cx="88020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0F93341D-D62E-E0D8-854F-CEE29AA18B45}"/>
                    </a:ext>
                  </a:extLst>
                </p14:cNvPr>
                <p14:cNvContentPartPr/>
                <p14:nvPr/>
              </p14:nvContentPartPr>
              <p14:xfrm>
                <a:off x="7067949" y="4202811"/>
                <a:ext cx="281520" cy="17424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0F93341D-D62E-E0D8-854F-CEE29AA18B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59309" y="4194171"/>
                  <a:ext cx="299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CD013ED3-68BE-2EC1-F153-ACC9C551FA3B}"/>
                    </a:ext>
                  </a:extLst>
                </p14:cNvPr>
                <p14:cNvContentPartPr/>
                <p14:nvPr/>
              </p14:nvContentPartPr>
              <p14:xfrm>
                <a:off x="7500669" y="4226211"/>
                <a:ext cx="132840" cy="1332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CD013ED3-68BE-2EC1-F153-ACC9C551FA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91669" y="4217571"/>
                  <a:ext cx="150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90E497AA-2F6D-304E-7E23-64CB58082A8C}"/>
                    </a:ext>
                  </a:extLst>
                </p14:cNvPr>
                <p14:cNvContentPartPr/>
                <p14:nvPr/>
              </p14:nvContentPartPr>
              <p14:xfrm>
                <a:off x="7494909" y="4239171"/>
                <a:ext cx="147240" cy="8064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90E497AA-2F6D-304E-7E23-64CB58082A8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85909" y="4230531"/>
                  <a:ext cx="164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25DC6852-A5C9-BDB8-7638-C893A93B7DD1}"/>
                    </a:ext>
                  </a:extLst>
                </p14:cNvPr>
                <p14:cNvContentPartPr/>
                <p14:nvPr/>
              </p14:nvContentPartPr>
              <p14:xfrm>
                <a:off x="7740069" y="4170051"/>
                <a:ext cx="208080" cy="16200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25DC6852-A5C9-BDB8-7638-C893A93B7D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31069" y="4161411"/>
                  <a:ext cx="22572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49EB0B7B-C081-78BE-06C6-A6C02724F1DF}"/>
              </a:ext>
            </a:extLst>
          </p:cNvPr>
          <p:cNvGrpSpPr/>
          <p:nvPr/>
        </p:nvGrpSpPr>
        <p:grpSpPr>
          <a:xfrm>
            <a:off x="8720709" y="4132971"/>
            <a:ext cx="1522440" cy="255960"/>
            <a:chOff x="8720709" y="4132971"/>
            <a:chExt cx="152244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F57267F4-0EE8-8E1C-F358-E8167CD969CA}"/>
                    </a:ext>
                  </a:extLst>
                </p14:cNvPr>
                <p14:cNvContentPartPr/>
                <p14:nvPr/>
              </p14:nvContentPartPr>
              <p14:xfrm>
                <a:off x="8720709" y="4163571"/>
                <a:ext cx="489960" cy="22536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F57267F4-0EE8-8E1C-F358-E8167CD969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12069" y="4154571"/>
                  <a:ext cx="507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7F8A1737-C1D8-2A75-AAE2-18EB6501C5B1}"/>
                    </a:ext>
                  </a:extLst>
                </p14:cNvPr>
                <p14:cNvContentPartPr/>
                <p14:nvPr/>
              </p14:nvContentPartPr>
              <p14:xfrm>
                <a:off x="9413709" y="4154571"/>
                <a:ext cx="250200" cy="18900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7F8A1737-C1D8-2A75-AAE2-18EB6501C5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04709" y="4145571"/>
                  <a:ext cx="267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C6438E48-0BF3-E8DD-1E29-3F9190BC60B6}"/>
                    </a:ext>
                  </a:extLst>
                </p14:cNvPr>
                <p14:cNvContentPartPr/>
                <p14:nvPr/>
              </p14:nvContentPartPr>
              <p14:xfrm>
                <a:off x="9841749" y="4200291"/>
                <a:ext cx="102600" cy="288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C6438E48-0BF3-E8DD-1E29-3F9190BC60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32749" y="4191651"/>
                  <a:ext cx="120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84B74CFC-EFD9-013A-BE44-0DE1ABBD27B1}"/>
                    </a:ext>
                  </a:extLst>
                </p14:cNvPr>
                <p14:cNvContentPartPr/>
                <p14:nvPr/>
              </p14:nvContentPartPr>
              <p14:xfrm>
                <a:off x="9831669" y="4202811"/>
                <a:ext cx="124200" cy="7164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84B74CFC-EFD9-013A-BE44-0DE1ABBD27B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22669" y="4194171"/>
                  <a:ext cx="141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D97C888D-9BCB-7E6F-3BA2-ECD5AD8B8817}"/>
                    </a:ext>
                  </a:extLst>
                </p14:cNvPr>
                <p14:cNvContentPartPr/>
                <p14:nvPr/>
              </p14:nvContentPartPr>
              <p14:xfrm>
                <a:off x="10117149" y="4132971"/>
                <a:ext cx="55080" cy="20664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D97C888D-9BCB-7E6F-3BA2-ECD5AD8B881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08149" y="4123971"/>
                  <a:ext cx="72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6F6612A0-2E16-16EE-9EF9-86A0FFE00325}"/>
                    </a:ext>
                  </a:extLst>
                </p14:cNvPr>
                <p14:cNvContentPartPr/>
                <p14:nvPr/>
              </p14:nvContentPartPr>
              <p14:xfrm>
                <a:off x="10072509" y="4323411"/>
                <a:ext cx="170640" cy="3924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6F6612A0-2E16-16EE-9EF9-86A0FFE0032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63509" y="4314771"/>
                  <a:ext cx="18828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901A7076-CD65-1C3B-824C-BF4115028A57}"/>
              </a:ext>
            </a:extLst>
          </p:cNvPr>
          <p:cNvGrpSpPr/>
          <p:nvPr/>
        </p:nvGrpSpPr>
        <p:grpSpPr>
          <a:xfrm>
            <a:off x="7189269" y="4815531"/>
            <a:ext cx="418680" cy="286560"/>
            <a:chOff x="7189269" y="4815531"/>
            <a:chExt cx="41868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B0DE3CF3-9426-0C12-9010-0F2EC2E6E1B8}"/>
                    </a:ext>
                  </a:extLst>
                </p14:cNvPr>
                <p14:cNvContentPartPr/>
                <p14:nvPr/>
              </p14:nvContentPartPr>
              <p14:xfrm>
                <a:off x="7189269" y="4815531"/>
                <a:ext cx="227160" cy="26064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B0DE3CF3-9426-0C12-9010-0F2EC2E6E1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80269" y="4806531"/>
                  <a:ext cx="244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80C1370A-ABCE-7861-B391-C71649B85850}"/>
                    </a:ext>
                  </a:extLst>
                </p14:cNvPr>
                <p14:cNvContentPartPr/>
                <p14:nvPr/>
              </p14:nvContentPartPr>
              <p14:xfrm>
                <a:off x="7456029" y="4933251"/>
                <a:ext cx="151920" cy="16884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80C1370A-ABCE-7861-B391-C71649B8585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47029" y="4924611"/>
                  <a:ext cx="1695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Agrupar 184">
            <a:extLst>
              <a:ext uri="{FF2B5EF4-FFF2-40B4-BE49-F238E27FC236}">
                <a16:creationId xmlns:a16="http://schemas.microsoft.com/office/drawing/2014/main" id="{949F4BC8-DD3B-955D-D2B2-681E5E3D2F44}"/>
              </a:ext>
            </a:extLst>
          </p:cNvPr>
          <p:cNvGrpSpPr/>
          <p:nvPr/>
        </p:nvGrpSpPr>
        <p:grpSpPr>
          <a:xfrm>
            <a:off x="7835109" y="4773411"/>
            <a:ext cx="468720" cy="294840"/>
            <a:chOff x="7835109" y="4773411"/>
            <a:chExt cx="46872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8190CDB4-9318-846A-77EE-42DE125D85FB}"/>
                    </a:ext>
                  </a:extLst>
                </p14:cNvPr>
                <p14:cNvContentPartPr/>
                <p14:nvPr/>
              </p14:nvContentPartPr>
              <p14:xfrm>
                <a:off x="7835109" y="4892931"/>
                <a:ext cx="154800" cy="1368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8190CDB4-9318-846A-77EE-42DE125D85F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26109" y="4883931"/>
                  <a:ext cx="172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DA17BCED-9257-0E6E-A0D6-03076328452E}"/>
                    </a:ext>
                  </a:extLst>
                </p14:cNvPr>
                <p14:cNvContentPartPr/>
                <p14:nvPr/>
              </p14:nvContentPartPr>
              <p14:xfrm>
                <a:off x="7836549" y="4962771"/>
                <a:ext cx="224640" cy="20520"/>
              </p14:xfrm>
            </p:contentPart>
          </mc:Choice>
          <mc:Fallback xmlns=""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DA17BCED-9257-0E6E-A0D6-03076328452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27549" y="4954131"/>
                  <a:ext cx="242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9E15CF65-3203-222B-CC83-14600D16039E}"/>
                    </a:ext>
                  </a:extLst>
                </p14:cNvPr>
                <p14:cNvContentPartPr/>
                <p14:nvPr/>
              </p14:nvContentPartPr>
              <p14:xfrm>
                <a:off x="8158029" y="4773411"/>
                <a:ext cx="145800" cy="29484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9E15CF65-3203-222B-CC83-14600D16039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49029" y="4764771"/>
                  <a:ext cx="16344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B11052DA-A936-A8C2-2951-4C94C4E195DA}"/>
              </a:ext>
            </a:extLst>
          </p:cNvPr>
          <p:cNvGrpSpPr/>
          <p:nvPr/>
        </p:nvGrpSpPr>
        <p:grpSpPr>
          <a:xfrm>
            <a:off x="6640989" y="5300091"/>
            <a:ext cx="1462320" cy="582840"/>
            <a:chOff x="6640989" y="5300091"/>
            <a:chExt cx="146232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A2A6DBBE-C90F-4D00-3F18-9C4D54B5462C}"/>
                    </a:ext>
                  </a:extLst>
                </p14:cNvPr>
                <p14:cNvContentPartPr/>
                <p14:nvPr/>
              </p14:nvContentPartPr>
              <p14:xfrm>
                <a:off x="6640989" y="5554611"/>
                <a:ext cx="622080" cy="262800"/>
              </p14:xfrm>
            </p:contentPart>
          </mc:Choice>
          <mc:Fallback xmlns=""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A2A6DBBE-C90F-4D00-3F18-9C4D54B5462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31989" y="5545971"/>
                  <a:ext cx="639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8093E6B2-6590-4994-21DC-681545559C84}"/>
                    </a:ext>
                  </a:extLst>
                </p14:cNvPr>
                <p14:cNvContentPartPr/>
                <p14:nvPr/>
              </p14:nvContentPartPr>
              <p14:xfrm>
                <a:off x="7451709" y="5515371"/>
                <a:ext cx="339120" cy="227520"/>
              </p14:xfrm>
            </p:contentPart>
          </mc:Choice>
          <mc:Fallback xmlns=""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8093E6B2-6590-4994-21DC-681545559C8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42709" y="5506371"/>
                  <a:ext cx="356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B37379A8-65B1-EFD4-F2E3-3D6613ACA9FB}"/>
                    </a:ext>
                  </a:extLst>
                </p14:cNvPr>
                <p14:cNvContentPartPr/>
                <p14:nvPr/>
              </p14:nvContentPartPr>
              <p14:xfrm>
                <a:off x="7714869" y="5467131"/>
                <a:ext cx="388440" cy="41580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B37379A8-65B1-EFD4-F2E3-3D6613ACA9F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05869" y="5458491"/>
                  <a:ext cx="4060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D2C0885F-0D73-067B-4D9E-D2C3BFB3B8BF}"/>
                    </a:ext>
                  </a:extLst>
                </p14:cNvPr>
                <p14:cNvContentPartPr/>
                <p14:nvPr/>
              </p14:nvContentPartPr>
              <p14:xfrm>
                <a:off x="8043909" y="5367411"/>
                <a:ext cx="3240" cy="30240"/>
              </p14:xfrm>
            </p:contentPart>
          </mc:Choice>
          <mc:Fallback xmlns=""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D2C0885F-0D73-067B-4D9E-D2C3BFB3B8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35269" y="5358771"/>
                  <a:ext cx="20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B5C37373-ACDC-C1F5-DA21-385934FD01CD}"/>
                    </a:ext>
                  </a:extLst>
                </p14:cNvPr>
                <p14:cNvContentPartPr/>
                <p14:nvPr/>
              </p14:nvContentPartPr>
              <p14:xfrm>
                <a:off x="7846629" y="5300091"/>
                <a:ext cx="360" cy="36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B5C37373-ACDC-C1F5-DA21-385934FD01C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37629" y="52910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29C2FD51-9B8D-F672-8375-D6B4AA2553F6}"/>
              </a:ext>
            </a:extLst>
          </p:cNvPr>
          <p:cNvGrpSpPr/>
          <p:nvPr/>
        </p:nvGrpSpPr>
        <p:grpSpPr>
          <a:xfrm>
            <a:off x="928149" y="1459251"/>
            <a:ext cx="5223960" cy="4660560"/>
            <a:chOff x="928149" y="1459251"/>
            <a:chExt cx="5223960" cy="46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4A23FB1B-758C-2211-6C63-DB1C36889F71}"/>
                    </a:ext>
                  </a:extLst>
                </p14:cNvPr>
                <p14:cNvContentPartPr/>
                <p14:nvPr/>
              </p14:nvContentPartPr>
              <p14:xfrm>
                <a:off x="1218309" y="1821051"/>
                <a:ext cx="389160" cy="28152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4A23FB1B-758C-2211-6C63-DB1C36889F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09309" y="1812051"/>
                  <a:ext cx="4068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225F5412-99D5-71E2-8C99-0AEB413BC2EE}"/>
                    </a:ext>
                  </a:extLst>
                </p14:cNvPr>
                <p14:cNvContentPartPr/>
                <p14:nvPr/>
              </p14:nvContentPartPr>
              <p14:xfrm>
                <a:off x="1867029" y="1877931"/>
                <a:ext cx="298440" cy="14004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225F5412-99D5-71E2-8C99-0AEB413BC2E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58389" y="1868931"/>
                  <a:ext cx="316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16D130BE-0F72-27D0-1B31-FD347B3F980D}"/>
                    </a:ext>
                  </a:extLst>
                </p14:cNvPr>
                <p14:cNvContentPartPr/>
                <p14:nvPr/>
              </p14:nvContentPartPr>
              <p14:xfrm>
                <a:off x="1879989" y="2095731"/>
                <a:ext cx="242640" cy="1188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16D130BE-0F72-27D0-1B31-FD347B3F98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70989" y="2087091"/>
                  <a:ext cx="260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EFEC2C5C-BF6B-CE5C-1425-53D6E168EE8B}"/>
                    </a:ext>
                  </a:extLst>
                </p14:cNvPr>
                <p14:cNvContentPartPr/>
                <p14:nvPr/>
              </p14:nvContentPartPr>
              <p14:xfrm>
                <a:off x="988989" y="1844091"/>
                <a:ext cx="223920" cy="2829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EFEC2C5C-BF6B-CE5C-1425-53D6E168EE8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9989" y="1835451"/>
                  <a:ext cx="2415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50A886D3-9A00-B3A0-EC45-1DEB045B314A}"/>
                    </a:ext>
                  </a:extLst>
                </p14:cNvPr>
                <p14:cNvContentPartPr/>
                <p14:nvPr/>
              </p14:nvContentPartPr>
              <p14:xfrm>
                <a:off x="2558949" y="1762371"/>
                <a:ext cx="126000" cy="295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50A886D3-9A00-B3A0-EC45-1DEB045B314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49949" y="1753731"/>
                  <a:ext cx="143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A9E69B7B-5EBA-525E-D967-959F5CAE35CE}"/>
                    </a:ext>
                  </a:extLst>
                </p14:cNvPr>
                <p14:cNvContentPartPr/>
                <p14:nvPr/>
              </p14:nvContentPartPr>
              <p14:xfrm>
                <a:off x="2558949" y="1791171"/>
                <a:ext cx="360" cy="3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A9E69B7B-5EBA-525E-D967-959F5CAE35C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49949" y="17821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37899E30-BC01-7653-BC77-CEA89712A256}"/>
                    </a:ext>
                  </a:extLst>
                </p14:cNvPr>
                <p14:cNvContentPartPr/>
                <p14:nvPr/>
              </p14:nvContentPartPr>
              <p14:xfrm>
                <a:off x="2507469" y="1778211"/>
                <a:ext cx="192240" cy="2725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37899E30-BC01-7653-BC77-CEA89712A25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498469" y="1769571"/>
                  <a:ext cx="209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1B537DA-F311-DF65-EF8C-68D18108A7EC}"/>
                    </a:ext>
                  </a:extLst>
                </p14:cNvPr>
                <p14:cNvContentPartPr/>
                <p14:nvPr/>
              </p14:nvContentPartPr>
              <p14:xfrm>
                <a:off x="2817429" y="1843011"/>
                <a:ext cx="258480" cy="1688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1B537DA-F311-DF65-EF8C-68D18108A7E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808789" y="1834011"/>
                  <a:ext cx="276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3E76618-F595-9DCB-CFB0-1C596FB52EDE}"/>
                    </a:ext>
                  </a:extLst>
                </p14:cNvPr>
                <p14:cNvContentPartPr/>
                <p14:nvPr/>
              </p14:nvContentPartPr>
              <p14:xfrm>
                <a:off x="3118029" y="1677051"/>
                <a:ext cx="121320" cy="1681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3E76618-F595-9DCB-CFB0-1C596FB52ED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109389" y="1668051"/>
                  <a:ext cx="138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B354ADD6-FA34-BBA2-F417-3923123C8816}"/>
                    </a:ext>
                  </a:extLst>
                </p14:cNvPr>
                <p14:cNvContentPartPr/>
                <p14:nvPr/>
              </p14:nvContentPartPr>
              <p14:xfrm>
                <a:off x="3338709" y="1866411"/>
                <a:ext cx="221040" cy="262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B354ADD6-FA34-BBA2-F417-3923123C881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330069" y="1857411"/>
                  <a:ext cx="238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ECB6AE66-E399-75D3-030D-305575E905E3}"/>
                    </a:ext>
                  </a:extLst>
                </p14:cNvPr>
                <p14:cNvContentPartPr/>
                <p14:nvPr/>
              </p14:nvContentPartPr>
              <p14:xfrm>
                <a:off x="3640029" y="1705491"/>
                <a:ext cx="147240" cy="1544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ECB6AE66-E399-75D3-030D-305575E905E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631029" y="1696491"/>
                  <a:ext cx="164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4BEB4ED5-5FA4-C4A8-84E8-EA874EB31B7D}"/>
                    </a:ext>
                  </a:extLst>
                </p14:cNvPr>
                <p14:cNvContentPartPr/>
                <p14:nvPr/>
              </p14:nvContentPartPr>
              <p14:xfrm>
                <a:off x="3737949" y="1738611"/>
                <a:ext cx="69480" cy="2368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4BEB4ED5-5FA4-C4A8-84E8-EA874EB31B7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729309" y="1729971"/>
                  <a:ext cx="87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FF8FB63C-767D-526C-E9B0-B3106827688A}"/>
                    </a:ext>
                  </a:extLst>
                </p14:cNvPr>
                <p14:cNvContentPartPr/>
                <p14:nvPr/>
              </p14:nvContentPartPr>
              <p14:xfrm>
                <a:off x="3899589" y="1794051"/>
                <a:ext cx="363600" cy="25020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FF8FB63C-767D-526C-E9B0-B3106827688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90589" y="1785051"/>
                  <a:ext cx="381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667BAD8A-200B-9824-3622-D06F4E8E293A}"/>
                    </a:ext>
                  </a:extLst>
                </p14:cNvPr>
                <p14:cNvContentPartPr/>
                <p14:nvPr/>
              </p14:nvContentPartPr>
              <p14:xfrm>
                <a:off x="928149" y="2420091"/>
                <a:ext cx="214200" cy="2322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667BAD8A-200B-9824-3622-D06F4E8E293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9149" y="2411451"/>
                  <a:ext cx="231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E05FA74A-D7A9-F307-6434-7A0C280FE2A4}"/>
                    </a:ext>
                  </a:extLst>
                </p14:cNvPr>
                <p14:cNvContentPartPr/>
                <p14:nvPr/>
              </p14:nvContentPartPr>
              <p14:xfrm>
                <a:off x="1262949" y="2597571"/>
                <a:ext cx="11880" cy="1980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E05FA74A-D7A9-F307-6434-7A0C280FE2A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53949" y="2588931"/>
                  <a:ext cx="29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D45EC56A-90CB-DE87-A8A1-ED6E8493350A}"/>
                    </a:ext>
                  </a:extLst>
                </p14:cNvPr>
                <p14:cNvContentPartPr/>
                <p14:nvPr/>
              </p14:nvContentPartPr>
              <p14:xfrm>
                <a:off x="1374909" y="2457531"/>
                <a:ext cx="260640" cy="2116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D45EC56A-90CB-DE87-A8A1-ED6E8493350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65909" y="2448891"/>
                  <a:ext cx="278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76156A35-F122-F9B4-3560-ABB035BE0624}"/>
                    </a:ext>
                  </a:extLst>
                </p14:cNvPr>
                <p14:cNvContentPartPr/>
                <p14:nvPr/>
              </p14:nvContentPartPr>
              <p14:xfrm>
                <a:off x="1262949" y="2724651"/>
                <a:ext cx="629280" cy="4068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76156A35-F122-F9B4-3560-ABB035BE062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53949" y="2716011"/>
                  <a:ext cx="646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CFE7D47C-5975-2128-36F2-6B77DD0C1DCE}"/>
                    </a:ext>
                  </a:extLst>
                </p14:cNvPr>
                <p14:cNvContentPartPr/>
                <p14:nvPr/>
              </p14:nvContentPartPr>
              <p14:xfrm>
                <a:off x="1528269" y="2791971"/>
                <a:ext cx="318960" cy="1702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CFE7D47C-5975-2128-36F2-6B77DD0C1DC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19269" y="2783331"/>
                  <a:ext cx="336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A823A224-A20A-A2D5-80A4-512FD53E4CDB}"/>
                    </a:ext>
                  </a:extLst>
                </p14:cNvPr>
                <p14:cNvContentPartPr/>
                <p14:nvPr/>
              </p14:nvContentPartPr>
              <p14:xfrm>
                <a:off x="2114709" y="2540691"/>
                <a:ext cx="248400" cy="1594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A823A224-A20A-A2D5-80A4-512FD53E4CD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106069" y="2531691"/>
                  <a:ext cx="266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6A02E023-264E-25D7-24A8-9F5656C320A7}"/>
                    </a:ext>
                  </a:extLst>
                </p14:cNvPr>
                <p14:cNvContentPartPr/>
                <p14:nvPr/>
              </p14:nvContentPartPr>
              <p14:xfrm>
                <a:off x="2179869" y="2757411"/>
                <a:ext cx="167400" cy="176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6A02E023-264E-25D7-24A8-9F5656C320A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70869" y="2748771"/>
                  <a:ext cx="185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8971EE08-A177-B806-1053-C1DC5699617E}"/>
                    </a:ext>
                  </a:extLst>
                </p14:cNvPr>
                <p14:cNvContentPartPr/>
                <p14:nvPr/>
              </p14:nvContentPartPr>
              <p14:xfrm>
                <a:off x="2792229" y="2448531"/>
                <a:ext cx="173520" cy="306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8971EE08-A177-B806-1053-C1DC5699617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83589" y="2439891"/>
                  <a:ext cx="191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D9D34F8-0F06-CCFC-3761-085D81704C75}"/>
                    </a:ext>
                  </a:extLst>
                </p14:cNvPr>
                <p14:cNvContentPartPr/>
                <p14:nvPr/>
              </p14:nvContentPartPr>
              <p14:xfrm>
                <a:off x="2761269" y="2480931"/>
                <a:ext cx="179640" cy="17172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D9D34F8-0F06-CCFC-3761-085D81704C7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752629" y="2471931"/>
                  <a:ext cx="197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223842B-8B79-2331-5065-22FBBD0449CF}"/>
                    </a:ext>
                  </a:extLst>
                </p14:cNvPr>
                <p14:cNvContentPartPr/>
                <p14:nvPr/>
              </p14:nvContentPartPr>
              <p14:xfrm>
                <a:off x="3094989" y="2505411"/>
                <a:ext cx="258480" cy="1382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223842B-8B79-2331-5065-22FBBD0449C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86349" y="2496411"/>
                  <a:ext cx="276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93D70CDF-5F26-95EE-02A9-A9BB3002124A}"/>
                    </a:ext>
                  </a:extLst>
                </p14:cNvPr>
                <p14:cNvContentPartPr/>
                <p14:nvPr/>
              </p14:nvContentPartPr>
              <p14:xfrm>
                <a:off x="3391269" y="2325051"/>
                <a:ext cx="190080" cy="18288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93D70CDF-5F26-95EE-02A9-A9BB3002124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382269" y="2316051"/>
                  <a:ext cx="207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0CF4645-B261-6285-BFE5-F4F9CDCF4BAB}"/>
                    </a:ext>
                  </a:extLst>
                </p14:cNvPr>
                <p14:cNvContentPartPr/>
                <p14:nvPr/>
              </p14:nvContentPartPr>
              <p14:xfrm>
                <a:off x="3132429" y="2744091"/>
                <a:ext cx="309960" cy="237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0CF4645-B261-6285-BFE5-F4F9CDCF4BA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123429" y="2735091"/>
                  <a:ext cx="327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32804B38-F056-5CBF-5D48-55E0CD696336}"/>
                    </a:ext>
                  </a:extLst>
                </p14:cNvPr>
                <p14:cNvContentPartPr/>
                <p14:nvPr/>
              </p14:nvContentPartPr>
              <p14:xfrm>
                <a:off x="3237909" y="2769651"/>
                <a:ext cx="303480" cy="1497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32804B38-F056-5CBF-5D48-55E0CD69633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228909" y="2761011"/>
                  <a:ext cx="321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46629D5A-8AE5-FD36-3484-683E5EF097A4}"/>
                    </a:ext>
                  </a:extLst>
                </p14:cNvPr>
                <p14:cNvContentPartPr/>
                <p14:nvPr/>
              </p14:nvContentPartPr>
              <p14:xfrm>
                <a:off x="3843069" y="2539251"/>
                <a:ext cx="182160" cy="1512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46629D5A-8AE5-FD36-3484-683E5EF097A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834429" y="2530251"/>
                  <a:ext cx="199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A0C577E-35F0-4205-6AAF-10E648972404}"/>
                    </a:ext>
                  </a:extLst>
                </p14:cNvPr>
                <p14:cNvContentPartPr/>
                <p14:nvPr/>
              </p14:nvContentPartPr>
              <p14:xfrm>
                <a:off x="4145829" y="2436651"/>
                <a:ext cx="101520" cy="1357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A0C577E-35F0-4205-6AAF-10E64897240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36829" y="2428011"/>
                  <a:ext cx="119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D45E0DD1-B797-EB20-931D-B306E233E0AF}"/>
                    </a:ext>
                  </a:extLst>
                </p14:cNvPr>
                <p14:cNvContentPartPr/>
                <p14:nvPr/>
              </p14:nvContentPartPr>
              <p14:xfrm>
                <a:off x="4275429" y="2448531"/>
                <a:ext cx="48240" cy="22212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D45E0DD1-B797-EB20-931D-B306E233E0A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266789" y="2439531"/>
                  <a:ext cx="65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5F81012C-89BC-AB52-F07B-A4F432B55D72}"/>
                    </a:ext>
                  </a:extLst>
                </p14:cNvPr>
                <p14:cNvContentPartPr/>
                <p14:nvPr/>
              </p14:nvContentPartPr>
              <p14:xfrm>
                <a:off x="4394589" y="2470491"/>
                <a:ext cx="245160" cy="2970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5F81012C-89BC-AB52-F07B-A4F432B55D7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385589" y="2461851"/>
                  <a:ext cx="2628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ACE0B4CD-9645-A717-C399-101E9EE99A17}"/>
                    </a:ext>
                  </a:extLst>
                </p14:cNvPr>
                <p14:cNvContentPartPr/>
                <p14:nvPr/>
              </p14:nvContentPartPr>
              <p14:xfrm>
                <a:off x="4206669" y="2811411"/>
                <a:ext cx="576000" cy="3492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ACE0B4CD-9645-A717-C399-101E9EE99A1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97669" y="2802771"/>
                  <a:ext cx="593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54B6922-5D41-F9CC-BF0F-41A9BCBFA1F2}"/>
                    </a:ext>
                  </a:extLst>
                </p14:cNvPr>
                <p14:cNvContentPartPr/>
                <p14:nvPr/>
              </p14:nvContentPartPr>
              <p14:xfrm>
                <a:off x="4428429" y="2883051"/>
                <a:ext cx="234000" cy="2332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54B6922-5D41-F9CC-BF0F-41A9BCBFA1F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419789" y="2874051"/>
                  <a:ext cx="251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F7486242-1183-6292-41F7-109C3174E7FC}"/>
                    </a:ext>
                  </a:extLst>
                </p14:cNvPr>
                <p14:cNvContentPartPr/>
                <p14:nvPr/>
              </p14:nvContentPartPr>
              <p14:xfrm>
                <a:off x="1032189" y="3492171"/>
                <a:ext cx="340560" cy="2178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F7486242-1183-6292-41F7-109C3174E7F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23189" y="3483531"/>
                  <a:ext cx="358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8D921E72-54AA-917C-609E-1EBB7C9AEA20}"/>
                    </a:ext>
                  </a:extLst>
                </p14:cNvPr>
                <p14:cNvContentPartPr/>
                <p14:nvPr/>
              </p14:nvContentPartPr>
              <p14:xfrm>
                <a:off x="1792869" y="3546171"/>
                <a:ext cx="444960" cy="1443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8D921E72-54AA-917C-609E-1EBB7C9AEA2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783869" y="3537171"/>
                  <a:ext cx="462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0E906818-42F7-B225-BF1D-A555C739E1D2}"/>
                    </a:ext>
                  </a:extLst>
                </p14:cNvPr>
                <p14:cNvContentPartPr/>
                <p14:nvPr/>
              </p14:nvContentPartPr>
              <p14:xfrm>
                <a:off x="2041269" y="3773691"/>
                <a:ext cx="252720" cy="176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0E906818-42F7-B225-BF1D-A555C739E1D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032629" y="3765051"/>
                  <a:ext cx="270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9A99E8D7-9030-ABFC-340D-98BFAA9E6D9E}"/>
                    </a:ext>
                  </a:extLst>
                </p14:cNvPr>
                <p14:cNvContentPartPr/>
                <p14:nvPr/>
              </p14:nvContentPartPr>
              <p14:xfrm>
                <a:off x="2761989" y="3450771"/>
                <a:ext cx="144360" cy="378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9A99E8D7-9030-ABFC-340D-98BFAA9E6D9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753349" y="3442131"/>
                  <a:ext cx="162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2E80785-B7C2-08D7-EB7F-FC746F956DD2}"/>
                    </a:ext>
                  </a:extLst>
                </p14:cNvPr>
                <p14:cNvContentPartPr/>
                <p14:nvPr/>
              </p14:nvContentPartPr>
              <p14:xfrm>
                <a:off x="2678469" y="3479211"/>
                <a:ext cx="195480" cy="2746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2E80785-B7C2-08D7-EB7F-FC746F956DD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669829" y="3470571"/>
                  <a:ext cx="2131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92A95013-2478-2B14-9A36-B300F6554317}"/>
                    </a:ext>
                  </a:extLst>
                </p14:cNvPr>
                <p14:cNvContentPartPr/>
                <p14:nvPr/>
              </p14:nvContentPartPr>
              <p14:xfrm>
                <a:off x="2966829" y="3563451"/>
                <a:ext cx="303120" cy="14580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92A95013-2478-2B14-9A36-B300F655431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957829" y="3554811"/>
                  <a:ext cx="320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CD947F31-CB8F-A168-E3AB-8A940B69DD56}"/>
                    </a:ext>
                  </a:extLst>
                </p14:cNvPr>
                <p14:cNvContentPartPr/>
                <p14:nvPr/>
              </p14:nvContentPartPr>
              <p14:xfrm>
                <a:off x="3468669" y="3593331"/>
                <a:ext cx="177840" cy="277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CD947F31-CB8F-A168-E3AB-8A940B69DD5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459669" y="3584691"/>
                  <a:ext cx="195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EDDF42FE-DBA1-1C34-0DFE-4905481837C9}"/>
                    </a:ext>
                  </a:extLst>
                </p14:cNvPr>
                <p14:cNvContentPartPr/>
                <p14:nvPr/>
              </p14:nvContentPartPr>
              <p14:xfrm>
                <a:off x="3781149" y="3426291"/>
                <a:ext cx="111240" cy="16380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EDDF42FE-DBA1-1C34-0DFE-4905481837C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772509" y="3417291"/>
                  <a:ext cx="128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40028AED-E7A0-4BF7-DC14-B89855FB802E}"/>
                    </a:ext>
                  </a:extLst>
                </p14:cNvPr>
                <p14:cNvContentPartPr/>
                <p14:nvPr/>
              </p14:nvContentPartPr>
              <p14:xfrm>
                <a:off x="3840549" y="3471651"/>
                <a:ext cx="141480" cy="21564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40028AED-E7A0-4BF7-DC14-B89855FB802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831549" y="3462651"/>
                  <a:ext cx="1591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D06D8CB3-2C8B-D5FF-39B0-6C11697079DC}"/>
                    </a:ext>
                  </a:extLst>
                </p14:cNvPr>
                <p14:cNvContentPartPr/>
                <p14:nvPr/>
              </p14:nvContentPartPr>
              <p14:xfrm>
                <a:off x="928509" y="4347531"/>
                <a:ext cx="190440" cy="2757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D06D8CB3-2C8B-D5FF-39B0-6C11697079D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19509" y="4338531"/>
                  <a:ext cx="2080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66271289-74E7-F1C2-A621-FD06639A7467}"/>
                    </a:ext>
                  </a:extLst>
                </p14:cNvPr>
                <p14:cNvContentPartPr/>
                <p14:nvPr/>
              </p14:nvContentPartPr>
              <p14:xfrm>
                <a:off x="1141629" y="4341771"/>
                <a:ext cx="187200" cy="18576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66271289-74E7-F1C2-A621-FD06639A746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32989" y="4332771"/>
                  <a:ext cx="204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E7C905DC-8F23-BACD-B9B1-F428A5A87B74}"/>
                    </a:ext>
                  </a:extLst>
                </p14:cNvPr>
                <p14:cNvContentPartPr/>
                <p14:nvPr/>
              </p14:nvContentPartPr>
              <p14:xfrm>
                <a:off x="1346829" y="4404771"/>
                <a:ext cx="227880" cy="15372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E7C905DC-8F23-BACD-B9B1-F428A5A87B7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337829" y="4396131"/>
                  <a:ext cx="245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3D6B1A29-210A-8389-C520-6CA5865288CB}"/>
                    </a:ext>
                  </a:extLst>
                </p14:cNvPr>
                <p14:cNvContentPartPr/>
                <p14:nvPr/>
              </p14:nvContentPartPr>
              <p14:xfrm>
                <a:off x="1644909" y="4414491"/>
                <a:ext cx="17640" cy="11304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3D6B1A29-210A-8389-C520-6CA5865288C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635909" y="4405491"/>
                  <a:ext cx="35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E4D5F8B0-C23D-8F02-3DA3-4A7BA56E200A}"/>
                    </a:ext>
                  </a:extLst>
                </p14:cNvPr>
                <p14:cNvContentPartPr/>
                <p14:nvPr/>
              </p14:nvContentPartPr>
              <p14:xfrm>
                <a:off x="1657869" y="4375611"/>
                <a:ext cx="135720" cy="1249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E4D5F8B0-C23D-8F02-3DA3-4A7BA56E200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648869" y="4366971"/>
                  <a:ext cx="153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966D80A-7065-C85A-F3B1-5E446C5FBB97}"/>
                    </a:ext>
                  </a:extLst>
                </p14:cNvPr>
                <p14:cNvContentPartPr/>
                <p14:nvPr/>
              </p14:nvContentPartPr>
              <p14:xfrm>
                <a:off x="1831029" y="4369491"/>
                <a:ext cx="190080" cy="1245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966D80A-7065-C85A-F3B1-5E446C5FBB9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22029" y="4360491"/>
                  <a:ext cx="207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1E723076-E64A-ECF4-2508-291B6041D765}"/>
                    </a:ext>
                  </a:extLst>
                </p14:cNvPr>
                <p14:cNvContentPartPr/>
                <p14:nvPr/>
              </p14:nvContentPartPr>
              <p14:xfrm>
                <a:off x="2111829" y="4316211"/>
                <a:ext cx="172440" cy="17100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1E723076-E64A-ECF4-2508-291B6041D76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03189" y="4307571"/>
                  <a:ext cx="190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0AE6EE6C-D3E6-7317-6FCB-888594179F73}"/>
                    </a:ext>
                  </a:extLst>
                </p14:cNvPr>
                <p14:cNvContentPartPr/>
                <p14:nvPr/>
              </p14:nvContentPartPr>
              <p14:xfrm>
                <a:off x="2754789" y="4410531"/>
                <a:ext cx="181440" cy="25308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0AE6EE6C-D3E6-7317-6FCB-888594179F7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746149" y="4401891"/>
                  <a:ext cx="199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F153CBB7-6DB3-E03C-4EAD-776D0EFB0CB2}"/>
                    </a:ext>
                  </a:extLst>
                </p14:cNvPr>
                <p14:cNvContentPartPr/>
                <p14:nvPr/>
              </p14:nvContentPartPr>
              <p14:xfrm>
                <a:off x="3044229" y="4379571"/>
                <a:ext cx="114480" cy="975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F153CBB7-6DB3-E03C-4EAD-776D0EFB0CB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035589" y="4370931"/>
                  <a:ext cx="132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37FF3FC8-0032-0B55-A8EA-09428BE4304C}"/>
                    </a:ext>
                  </a:extLst>
                </p14:cNvPr>
                <p14:cNvContentPartPr/>
                <p14:nvPr/>
              </p14:nvContentPartPr>
              <p14:xfrm>
                <a:off x="3232149" y="4348971"/>
                <a:ext cx="117720" cy="17604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37FF3FC8-0032-0B55-A8EA-09428BE4304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223149" y="4339971"/>
                  <a:ext cx="135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0243D9E3-966B-E96C-B7F4-43129B046DC4}"/>
                    </a:ext>
                  </a:extLst>
                </p14:cNvPr>
                <p14:cNvContentPartPr/>
                <p14:nvPr/>
              </p14:nvContentPartPr>
              <p14:xfrm>
                <a:off x="3763869" y="4366251"/>
                <a:ext cx="52200" cy="21168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0243D9E3-966B-E96C-B7F4-43129B046DC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755229" y="4357611"/>
                  <a:ext cx="69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D21940F9-B7C8-2E2C-A5A9-52EA27B45DF8}"/>
                    </a:ext>
                  </a:extLst>
                </p14:cNvPr>
                <p14:cNvContentPartPr/>
                <p14:nvPr/>
              </p14:nvContentPartPr>
              <p14:xfrm>
                <a:off x="3820389" y="4309371"/>
                <a:ext cx="173880" cy="1465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D21940F9-B7C8-2E2C-A5A9-52EA27B45D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811389" y="4300731"/>
                  <a:ext cx="191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7DF33BB4-0797-7D2C-B3C6-E6E865C3AA2E}"/>
                    </a:ext>
                  </a:extLst>
                </p14:cNvPr>
                <p14:cNvContentPartPr/>
                <p14:nvPr/>
              </p14:nvContentPartPr>
              <p14:xfrm>
                <a:off x="3980229" y="4229451"/>
                <a:ext cx="162360" cy="30960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7DF33BB4-0797-7D2C-B3C6-E6E865C3AA2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971589" y="4220811"/>
                  <a:ext cx="180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73E6E507-5765-1C3B-956D-1108F46D1BAB}"/>
                    </a:ext>
                  </a:extLst>
                </p14:cNvPr>
                <p14:cNvContentPartPr/>
                <p14:nvPr/>
              </p14:nvContentPartPr>
              <p14:xfrm>
                <a:off x="4162029" y="4264011"/>
                <a:ext cx="95040" cy="21744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73E6E507-5765-1C3B-956D-1108F46D1BA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153029" y="4255011"/>
                  <a:ext cx="112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DA7E6561-BC1D-82C8-0222-900AB6161AC4}"/>
                    </a:ext>
                  </a:extLst>
                </p14:cNvPr>
                <p14:cNvContentPartPr/>
                <p14:nvPr/>
              </p14:nvContentPartPr>
              <p14:xfrm>
                <a:off x="4143309" y="4367691"/>
                <a:ext cx="140040" cy="432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DA7E6561-BC1D-82C8-0222-900AB6161A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34309" y="4358691"/>
                  <a:ext cx="157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987765E2-00B2-5B1C-C4B2-1F660B38CF69}"/>
                    </a:ext>
                  </a:extLst>
                </p14:cNvPr>
                <p14:cNvContentPartPr/>
                <p14:nvPr/>
              </p14:nvContentPartPr>
              <p14:xfrm>
                <a:off x="4426989" y="4289931"/>
                <a:ext cx="21240" cy="1458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987765E2-00B2-5B1C-C4B2-1F660B38CF6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8349" y="4280931"/>
                  <a:ext cx="38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2B4C2917-1F90-E817-3ED7-FE43049D0578}"/>
                    </a:ext>
                  </a:extLst>
                </p14:cNvPr>
                <p14:cNvContentPartPr/>
                <p14:nvPr/>
              </p14:nvContentPartPr>
              <p14:xfrm>
                <a:off x="4447149" y="4231611"/>
                <a:ext cx="252720" cy="2048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2B4C2917-1F90-E817-3ED7-FE43049D0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38509" y="4222611"/>
                  <a:ext cx="270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6701998E-FA6D-E94D-C7C1-91DBD3F7336F}"/>
                    </a:ext>
                  </a:extLst>
                </p14:cNvPr>
                <p14:cNvContentPartPr/>
                <p14:nvPr/>
              </p14:nvContentPartPr>
              <p14:xfrm>
                <a:off x="4610229" y="4339251"/>
                <a:ext cx="49320" cy="36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6701998E-FA6D-E94D-C7C1-91DBD3F7336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601229" y="4330251"/>
                  <a:ext cx="66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1E85657C-1FD6-561D-06EE-869C39BAC326}"/>
                    </a:ext>
                  </a:extLst>
                </p14:cNvPr>
                <p14:cNvContentPartPr/>
                <p14:nvPr/>
              </p14:nvContentPartPr>
              <p14:xfrm>
                <a:off x="939669" y="4888971"/>
                <a:ext cx="222480" cy="2188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1E85657C-1FD6-561D-06EE-869C39BAC32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31029" y="4879971"/>
                  <a:ext cx="240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A6E17E06-97E7-1168-9AD3-F0A5FA4164BA}"/>
                    </a:ext>
                  </a:extLst>
                </p14:cNvPr>
                <p14:cNvContentPartPr/>
                <p14:nvPr/>
              </p14:nvContentPartPr>
              <p14:xfrm>
                <a:off x="1118589" y="4925331"/>
                <a:ext cx="360" cy="3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A6E17E06-97E7-1168-9AD3-F0A5FA4164B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9949" y="49163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94CD9B8F-65C9-FF1E-5F22-90395AAD6291}"/>
                    </a:ext>
                  </a:extLst>
                </p14:cNvPr>
                <p14:cNvContentPartPr/>
                <p14:nvPr/>
              </p14:nvContentPartPr>
              <p14:xfrm>
                <a:off x="1118589" y="4895451"/>
                <a:ext cx="275760" cy="15984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94CD9B8F-65C9-FF1E-5F22-90395AAD629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09949" y="4886451"/>
                  <a:ext cx="293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2C560542-FF1C-7E06-08BC-A61130E3678F}"/>
                    </a:ext>
                  </a:extLst>
                </p14:cNvPr>
                <p14:cNvContentPartPr/>
                <p14:nvPr/>
              </p14:nvContentPartPr>
              <p14:xfrm>
                <a:off x="1437189" y="4878531"/>
                <a:ext cx="208080" cy="20628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2C560542-FF1C-7E06-08BC-A61130E3678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428549" y="4869891"/>
                  <a:ext cx="225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F949DD57-AF59-3588-7DAD-175A05A47461}"/>
                    </a:ext>
                  </a:extLst>
                </p14:cNvPr>
                <p14:cNvContentPartPr/>
                <p14:nvPr/>
              </p14:nvContentPartPr>
              <p14:xfrm>
                <a:off x="1630509" y="5000571"/>
                <a:ext cx="360" cy="3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F949DD57-AF59-3588-7DAD-175A05A4746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21509" y="49915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B8BC61E7-C6E0-DFDA-C587-F3AB0F115D7B}"/>
                    </a:ext>
                  </a:extLst>
                </p14:cNvPr>
                <p14:cNvContentPartPr/>
                <p14:nvPr/>
              </p14:nvContentPartPr>
              <p14:xfrm>
                <a:off x="1868469" y="4949451"/>
                <a:ext cx="234000" cy="1771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B8BC61E7-C6E0-DFDA-C587-F3AB0F115D7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59469" y="4940811"/>
                  <a:ext cx="251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DF19A462-2889-1A62-3A69-7958689C16DF}"/>
                    </a:ext>
                  </a:extLst>
                </p14:cNvPr>
                <p14:cNvContentPartPr/>
                <p14:nvPr/>
              </p14:nvContentPartPr>
              <p14:xfrm>
                <a:off x="2404509" y="4955211"/>
                <a:ext cx="180720" cy="1508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DF19A462-2889-1A62-3A69-7958689C16D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95869" y="4946211"/>
                  <a:ext cx="198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268E33B7-A503-A089-C730-CB632DC70859}"/>
                    </a:ext>
                  </a:extLst>
                </p14:cNvPr>
                <p14:cNvContentPartPr/>
                <p14:nvPr/>
              </p14:nvContentPartPr>
              <p14:xfrm>
                <a:off x="2511429" y="5012091"/>
                <a:ext cx="114120" cy="180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268E33B7-A503-A089-C730-CB632DC7085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502429" y="5003451"/>
                  <a:ext cx="1317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20FA7865-3BA9-B1B3-E48A-46EE77D13443}"/>
                    </a:ext>
                  </a:extLst>
                </p14:cNvPr>
                <p14:cNvContentPartPr/>
                <p14:nvPr/>
              </p14:nvContentPartPr>
              <p14:xfrm>
                <a:off x="2723829" y="4890411"/>
                <a:ext cx="277920" cy="21564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20FA7865-3BA9-B1B3-E48A-46EE77D1344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714829" y="4881411"/>
                  <a:ext cx="295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C4777B35-3616-23EF-3B9E-8AE128F0CA2F}"/>
                    </a:ext>
                  </a:extLst>
                </p14:cNvPr>
                <p14:cNvContentPartPr/>
                <p14:nvPr/>
              </p14:nvContentPartPr>
              <p14:xfrm>
                <a:off x="3142869" y="4942251"/>
                <a:ext cx="23400" cy="15732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C4777B35-3616-23EF-3B9E-8AE128F0CA2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133869" y="4933251"/>
                  <a:ext cx="41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3B690C93-0C03-97BA-7142-91FAB55A6355}"/>
                    </a:ext>
                  </a:extLst>
                </p14:cNvPr>
                <p14:cNvContentPartPr/>
                <p14:nvPr/>
              </p14:nvContentPartPr>
              <p14:xfrm>
                <a:off x="3063309" y="4896891"/>
                <a:ext cx="185040" cy="3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3B690C93-0C03-97BA-7142-91FAB55A635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054669" y="4887891"/>
                  <a:ext cx="20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0F3F6050-3BEA-4D4B-845E-A01B5DED9734}"/>
                    </a:ext>
                  </a:extLst>
                </p14:cNvPr>
                <p14:cNvContentPartPr/>
                <p14:nvPr/>
              </p14:nvContentPartPr>
              <p14:xfrm>
                <a:off x="3273189" y="4946931"/>
                <a:ext cx="123120" cy="14220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0F3F6050-3BEA-4D4B-845E-A01B5DED973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264549" y="4938291"/>
                  <a:ext cx="1407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5EE0FAAA-B35D-0886-C0ED-8DB6C9FB396A}"/>
                    </a:ext>
                  </a:extLst>
                </p14:cNvPr>
                <p14:cNvContentPartPr/>
                <p14:nvPr/>
              </p14:nvContentPartPr>
              <p14:xfrm>
                <a:off x="3275349" y="4994091"/>
                <a:ext cx="111240" cy="4824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5EE0FAAA-B35D-0886-C0ED-8DB6C9FB396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266349" y="4985091"/>
                  <a:ext cx="128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2336F199-27BB-CD04-C6EC-C13B78281C85}"/>
                    </a:ext>
                  </a:extLst>
                </p14:cNvPr>
                <p14:cNvContentPartPr/>
                <p14:nvPr/>
              </p14:nvContentPartPr>
              <p14:xfrm>
                <a:off x="3550749" y="4796811"/>
                <a:ext cx="327960" cy="26136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2336F199-27BB-CD04-C6EC-C13B78281C8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541749" y="4788171"/>
                  <a:ext cx="3456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6752673C-89A3-F88B-8E59-670A9203702B}"/>
                    </a:ext>
                  </a:extLst>
                </p14:cNvPr>
                <p14:cNvContentPartPr/>
                <p14:nvPr/>
              </p14:nvContentPartPr>
              <p14:xfrm>
                <a:off x="4251309" y="4868091"/>
                <a:ext cx="36360" cy="18612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6752673C-89A3-F88B-8E59-670A9203702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42309" y="4859451"/>
                  <a:ext cx="540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50EC68C6-F4A2-2E9D-93FF-D12FB9FA147A}"/>
                    </a:ext>
                  </a:extLst>
                </p14:cNvPr>
                <p14:cNvContentPartPr/>
                <p14:nvPr/>
              </p14:nvContentPartPr>
              <p14:xfrm>
                <a:off x="4170669" y="4865571"/>
                <a:ext cx="249840" cy="180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50EC68C6-F4A2-2E9D-93FF-D12FB9FA147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161669" y="4856931"/>
                  <a:ext cx="2674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C4A76E2A-3896-12E8-EC4D-51C8F3E1B582}"/>
                    </a:ext>
                  </a:extLst>
                </p14:cNvPr>
                <p14:cNvContentPartPr/>
                <p14:nvPr/>
              </p14:nvContentPartPr>
              <p14:xfrm>
                <a:off x="4445709" y="4861611"/>
                <a:ext cx="1286640" cy="16128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C4A76E2A-3896-12E8-EC4D-51C8F3E1B58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37069" y="4852611"/>
                  <a:ext cx="1304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D7908000-5357-C182-6D9A-217137DB48AB}"/>
                    </a:ext>
                  </a:extLst>
                </p14:cNvPr>
                <p14:cNvContentPartPr/>
                <p14:nvPr/>
              </p14:nvContentPartPr>
              <p14:xfrm>
                <a:off x="1141629" y="5463891"/>
                <a:ext cx="240120" cy="18900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D7908000-5357-C182-6D9A-217137DB48A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32989" y="5455251"/>
                  <a:ext cx="257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0DF06A10-23B5-A201-39EC-5D9E4775AA28}"/>
                    </a:ext>
                  </a:extLst>
                </p14:cNvPr>
                <p14:cNvContentPartPr/>
                <p14:nvPr/>
              </p14:nvContentPartPr>
              <p14:xfrm>
                <a:off x="1618989" y="5512491"/>
                <a:ext cx="228960" cy="3204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0DF06A10-23B5-A201-39EC-5D9E4775AA2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609989" y="5503851"/>
                  <a:ext cx="246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2EAB3D0C-0D84-D44E-5450-E2EEAABBDE9A}"/>
                    </a:ext>
                  </a:extLst>
                </p14:cNvPr>
                <p14:cNvContentPartPr/>
                <p14:nvPr/>
              </p14:nvContentPartPr>
              <p14:xfrm>
                <a:off x="1657869" y="5564691"/>
                <a:ext cx="225360" cy="3312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2EAB3D0C-0D84-D44E-5450-E2EEAABBDE9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648869" y="5555691"/>
                  <a:ext cx="243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930BCC22-2A76-D12F-17D4-8ED71276C978}"/>
                    </a:ext>
                  </a:extLst>
                </p14:cNvPr>
                <p14:cNvContentPartPr/>
                <p14:nvPr/>
              </p14:nvContentPartPr>
              <p14:xfrm>
                <a:off x="1758669" y="5412771"/>
                <a:ext cx="47880" cy="4554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930BCC22-2A76-D12F-17D4-8ED71276C97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750029" y="5404131"/>
                  <a:ext cx="655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FB9E6B48-535B-67C7-8D23-B6870352152A}"/>
                    </a:ext>
                  </a:extLst>
                </p14:cNvPr>
                <p14:cNvContentPartPr/>
                <p14:nvPr/>
              </p14:nvContentPartPr>
              <p14:xfrm>
                <a:off x="1850829" y="5513931"/>
                <a:ext cx="105840" cy="684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FB9E6B48-535B-67C7-8D23-B6870352152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841829" y="5505291"/>
                  <a:ext cx="123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3E10BE1A-93EE-3F02-993A-A6A453D7900D}"/>
                    </a:ext>
                  </a:extLst>
                </p14:cNvPr>
                <p14:cNvContentPartPr/>
                <p14:nvPr/>
              </p14:nvContentPartPr>
              <p14:xfrm>
                <a:off x="2098869" y="5624091"/>
                <a:ext cx="360" cy="36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3E10BE1A-93EE-3F02-993A-A6A453D7900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90229" y="56154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19EA59D3-5AA0-E770-5240-4DF042C373E1}"/>
                    </a:ext>
                  </a:extLst>
                </p14:cNvPr>
                <p14:cNvContentPartPr/>
                <p14:nvPr/>
              </p14:nvContentPartPr>
              <p14:xfrm>
                <a:off x="5727309" y="1459251"/>
                <a:ext cx="424800" cy="431172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19EA59D3-5AA0-E770-5240-4DF042C373E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718669" y="1450611"/>
                  <a:ext cx="442440" cy="43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BC295CD2-5F55-507E-D9BC-E5AAD97926D8}"/>
                    </a:ext>
                  </a:extLst>
                </p14:cNvPr>
                <p14:cNvContentPartPr/>
                <p14:nvPr/>
              </p14:nvContentPartPr>
              <p14:xfrm>
                <a:off x="3191829" y="5567211"/>
                <a:ext cx="225360" cy="29052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BC295CD2-5F55-507E-D9BC-E5AAD97926D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182829" y="5558211"/>
                  <a:ext cx="243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CE97B146-0CFB-AAD7-A113-14FCE7D19260}"/>
                    </a:ext>
                  </a:extLst>
                </p14:cNvPr>
                <p14:cNvContentPartPr/>
                <p14:nvPr/>
              </p14:nvContentPartPr>
              <p14:xfrm>
                <a:off x="3460389" y="5669451"/>
                <a:ext cx="130320" cy="14076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CE97B146-0CFB-AAD7-A113-14FCE7D1926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451389" y="5660811"/>
                  <a:ext cx="147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5238D02F-8368-604F-F5B3-FE49C0649A46}"/>
                    </a:ext>
                  </a:extLst>
                </p14:cNvPr>
                <p14:cNvContentPartPr/>
                <p14:nvPr/>
              </p14:nvContentPartPr>
              <p14:xfrm>
                <a:off x="3610149" y="5634891"/>
                <a:ext cx="163440" cy="17640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5238D02F-8368-604F-F5B3-FE49C0649A4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601509" y="5625891"/>
                  <a:ext cx="181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8C6AFBF9-C700-DC93-A156-6CB65CE7FB98}"/>
                    </a:ext>
                  </a:extLst>
                </p14:cNvPr>
                <p14:cNvContentPartPr/>
                <p14:nvPr/>
              </p14:nvContentPartPr>
              <p14:xfrm>
                <a:off x="3811749" y="5611131"/>
                <a:ext cx="129960" cy="19620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8C6AFBF9-C700-DC93-A156-6CB65CE7FB9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802749" y="5602491"/>
                  <a:ext cx="147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3D6BD7E0-7A5E-EF1F-6BE5-756AE1B84E3B}"/>
                    </a:ext>
                  </a:extLst>
                </p14:cNvPr>
                <p14:cNvContentPartPr/>
                <p14:nvPr/>
              </p14:nvContentPartPr>
              <p14:xfrm>
                <a:off x="3921189" y="5582691"/>
                <a:ext cx="265680" cy="19044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3D6BD7E0-7A5E-EF1F-6BE5-756AE1B84E3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912189" y="5573691"/>
                  <a:ext cx="283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F687C2F0-7460-651F-DC5A-3258D7C2D018}"/>
                    </a:ext>
                  </a:extLst>
                </p14:cNvPr>
                <p14:cNvContentPartPr/>
                <p14:nvPr/>
              </p14:nvContentPartPr>
              <p14:xfrm>
                <a:off x="4298829" y="5475051"/>
                <a:ext cx="328680" cy="32616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F687C2F0-7460-651F-DC5A-3258D7C2D01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290189" y="5466411"/>
                  <a:ext cx="346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635B0224-F306-89C2-03DC-C29E887E2BF3}"/>
                    </a:ext>
                  </a:extLst>
                </p14:cNvPr>
                <p14:cNvContentPartPr/>
                <p14:nvPr/>
              </p14:nvContentPartPr>
              <p14:xfrm>
                <a:off x="4878069" y="5587371"/>
                <a:ext cx="176400" cy="15804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635B0224-F306-89C2-03DC-C29E887E2BF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869429" y="5578371"/>
                  <a:ext cx="194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DF63C098-A544-BF07-99D2-6BC3D627A266}"/>
                    </a:ext>
                  </a:extLst>
                </p14:cNvPr>
                <p14:cNvContentPartPr/>
                <p14:nvPr/>
              </p14:nvContentPartPr>
              <p14:xfrm>
                <a:off x="5135109" y="5617611"/>
                <a:ext cx="127800" cy="3024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DF63C098-A544-BF07-99D2-6BC3D627A26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126109" y="5608971"/>
                  <a:ext cx="145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585A70B3-8B7F-AABE-BFC2-A56A79EBC0AF}"/>
                    </a:ext>
                  </a:extLst>
                </p14:cNvPr>
                <p14:cNvContentPartPr/>
                <p14:nvPr/>
              </p14:nvContentPartPr>
              <p14:xfrm>
                <a:off x="5132229" y="5639571"/>
                <a:ext cx="128520" cy="4248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585A70B3-8B7F-AABE-BFC2-A56A79EBC0A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123589" y="5630931"/>
                  <a:ext cx="146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57E6CF91-00D6-8401-EA20-6F52E528D331}"/>
                    </a:ext>
                  </a:extLst>
                </p14:cNvPr>
                <p14:cNvContentPartPr/>
                <p14:nvPr/>
              </p14:nvContentPartPr>
              <p14:xfrm>
                <a:off x="5352549" y="5546331"/>
                <a:ext cx="151560" cy="20916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57E6CF91-00D6-8401-EA20-6F52E528D33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343909" y="5537331"/>
                  <a:ext cx="169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1F3C354B-81C4-47D1-127B-EAF7C6418D0E}"/>
                    </a:ext>
                  </a:extLst>
                </p14:cNvPr>
                <p14:cNvContentPartPr/>
                <p14:nvPr/>
              </p14:nvContentPartPr>
              <p14:xfrm>
                <a:off x="3524469" y="5893731"/>
                <a:ext cx="1602360" cy="226080"/>
              </p14:xfrm>
            </p:contentPart>
          </mc:Choice>
          <mc:Fallback xmlns=""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1F3C354B-81C4-47D1-127B-EAF7C6418D0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515469" y="5885091"/>
                  <a:ext cx="162000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Agrupar 196">
            <a:extLst>
              <a:ext uri="{FF2B5EF4-FFF2-40B4-BE49-F238E27FC236}">
                <a16:creationId xmlns:a16="http://schemas.microsoft.com/office/drawing/2014/main" id="{9E7FA90C-6AAA-7FBB-BFB8-0E3E5B417B17}"/>
              </a:ext>
            </a:extLst>
          </p:cNvPr>
          <p:cNvGrpSpPr/>
          <p:nvPr/>
        </p:nvGrpSpPr>
        <p:grpSpPr>
          <a:xfrm>
            <a:off x="5900829" y="1277451"/>
            <a:ext cx="281160" cy="240480"/>
            <a:chOff x="5900829" y="1277451"/>
            <a:chExt cx="28116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A0EFDEB9-4A64-44EA-5F7D-0F0A46821224}"/>
                    </a:ext>
                  </a:extLst>
                </p14:cNvPr>
                <p14:cNvContentPartPr/>
                <p14:nvPr/>
              </p14:nvContentPartPr>
              <p14:xfrm>
                <a:off x="5919189" y="1296531"/>
                <a:ext cx="202320" cy="221400"/>
              </p14:xfrm>
            </p:contentPart>
          </mc:Choice>
          <mc:Fallback xmlns=""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A0EFDEB9-4A64-44EA-5F7D-0F0A4682122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910189" y="1287531"/>
                  <a:ext cx="2199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0B2A2FBA-8339-7267-49D9-A33BF6F5708B}"/>
                    </a:ext>
                  </a:extLst>
                </p14:cNvPr>
                <p14:cNvContentPartPr/>
                <p14:nvPr/>
              </p14:nvContentPartPr>
              <p14:xfrm>
                <a:off x="5900829" y="1277451"/>
                <a:ext cx="281160" cy="232200"/>
              </p14:xfrm>
            </p:contentPart>
          </mc:Choice>
          <mc:Fallback xmlns=""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0B2A2FBA-8339-7267-49D9-A33BF6F5708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891829" y="1268811"/>
                  <a:ext cx="298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A6C7B3E4-7379-7860-2CBA-57976E0B406B}"/>
                    </a:ext>
                  </a:extLst>
                </p14:cNvPr>
                <p14:cNvContentPartPr/>
                <p14:nvPr/>
              </p14:nvContentPartPr>
              <p14:xfrm>
                <a:off x="5978229" y="1277451"/>
                <a:ext cx="130320" cy="213120"/>
              </p14:xfrm>
            </p:contentPart>
          </mc:Choice>
          <mc:Fallback xmlns=""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A6C7B3E4-7379-7860-2CBA-57976E0B406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969589" y="1268811"/>
                  <a:ext cx="1479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Agrupar 207">
            <a:extLst>
              <a:ext uri="{FF2B5EF4-FFF2-40B4-BE49-F238E27FC236}">
                <a16:creationId xmlns:a16="http://schemas.microsoft.com/office/drawing/2014/main" id="{88773B13-3B40-0FC3-2D4F-041442BE75F5}"/>
              </a:ext>
            </a:extLst>
          </p:cNvPr>
          <p:cNvGrpSpPr/>
          <p:nvPr/>
        </p:nvGrpSpPr>
        <p:grpSpPr>
          <a:xfrm>
            <a:off x="8535669" y="5288211"/>
            <a:ext cx="1342440" cy="556560"/>
            <a:chOff x="8535669" y="5288211"/>
            <a:chExt cx="1342440" cy="5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3B74D04D-3DDE-2CAC-D392-52B9A6F76A1A}"/>
                    </a:ext>
                  </a:extLst>
                </p14:cNvPr>
                <p14:cNvContentPartPr/>
                <p14:nvPr/>
              </p14:nvContentPartPr>
              <p14:xfrm>
                <a:off x="8535669" y="5424651"/>
                <a:ext cx="230760" cy="420120"/>
              </p14:xfrm>
            </p:contentPart>
          </mc:Choice>
          <mc:Fallback xmlns=""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3B74D04D-3DDE-2CAC-D392-52B9A6F76A1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526669" y="5416011"/>
                  <a:ext cx="2484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931F14D8-65CB-223B-F79F-D3100357167E}"/>
                    </a:ext>
                  </a:extLst>
                </p14:cNvPr>
                <p14:cNvContentPartPr/>
                <p14:nvPr/>
              </p14:nvContentPartPr>
              <p14:xfrm>
                <a:off x="8721789" y="5376411"/>
                <a:ext cx="251280" cy="448920"/>
              </p14:xfrm>
            </p:contentPart>
          </mc:Choice>
          <mc:Fallback xmlns=""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931F14D8-65CB-223B-F79F-D3100357167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712789" y="5367771"/>
                  <a:ext cx="2689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131AB763-BF8B-E97A-019C-2B292EAECE61}"/>
                    </a:ext>
                  </a:extLst>
                </p14:cNvPr>
                <p14:cNvContentPartPr/>
                <p14:nvPr/>
              </p14:nvContentPartPr>
              <p14:xfrm>
                <a:off x="9151269" y="5424651"/>
                <a:ext cx="259920" cy="231480"/>
              </p14:xfrm>
            </p:contentPart>
          </mc:Choice>
          <mc:Fallback xmlns=""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131AB763-BF8B-E97A-019C-2B292EAECE6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142269" y="5415651"/>
                  <a:ext cx="277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CD9195E5-CECC-EB32-822A-A77DD0DB1A4A}"/>
                    </a:ext>
                  </a:extLst>
                </p14:cNvPr>
                <p14:cNvContentPartPr/>
                <p14:nvPr/>
              </p14:nvContentPartPr>
              <p14:xfrm>
                <a:off x="9475629" y="5480091"/>
                <a:ext cx="169200" cy="21240"/>
              </p14:xfrm>
            </p:contentPart>
          </mc:Choice>
          <mc:Fallback xmlns=""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CD9195E5-CECC-EB32-822A-A77DD0DB1A4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466629" y="5471451"/>
                  <a:ext cx="186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B77ADF99-08A4-CD81-4BB1-965E5E011B3E}"/>
                    </a:ext>
                  </a:extLst>
                </p14:cNvPr>
                <p14:cNvContentPartPr/>
                <p14:nvPr/>
              </p14:nvContentPartPr>
              <p14:xfrm>
                <a:off x="9418029" y="5500971"/>
                <a:ext cx="158760" cy="75600"/>
              </p14:xfrm>
            </p:contentPart>
          </mc:Choice>
          <mc:Fallback xmlns=""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B77ADF99-08A4-CD81-4BB1-965E5E011B3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409029" y="5492331"/>
                  <a:ext cx="176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D836A0DA-FE56-22E6-D289-FC2A8154497A}"/>
                    </a:ext>
                  </a:extLst>
                </p14:cNvPr>
                <p14:cNvContentPartPr/>
                <p14:nvPr/>
              </p14:nvContentPartPr>
              <p14:xfrm>
                <a:off x="9739509" y="5288211"/>
                <a:ext cx="138600" cy="316800"/>
              </p14:xfrm>
            </p:contentPart>
          </mc:Choice>
          <mc:Fallback xmlns=""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D836A0DA-FE56-22E6-D289-FC2A8154497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730509" y="5279571"/>
                  <a:ext cx="15624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Agrupar 220">
            <a:extLst>
              <a:ext uri="{FF2B5EF4-FFF2-40B4-BE49-F238E27FC236}">
                <a16:creationId xmlns:a16="http://schemas.microsoft.com/office/drawing/2014/main" id="{F532E2D1-C13F-2D58-F8DF-FF8F00AC471C}"/>
              </a:ext>
            </a:extLst>
          </p:cNvPr>
          <p:cNvGrpSpPr/>
          <p:nvPr/>
        </p:nvGrpSpPr>
        <p:grpSpPr>
          <a:xfrm>
            <a:off x="7024749" y="6024051"/>
            <a:ext cx="1120680" cy="364320"/>
            <a:chOff x="7024749" y="6024051"/>
            <a:chExt cx="112068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96540126-286F-5A79-CFA1-C176C69219B0}"/>
                    </a:ext>
                  </a:extLst>
                </p14:cNvPr>
                <p14:cNvContentPartPr/>
                <p14:nvPr/>
              </p14:nvContentPartPr>
              <p14:xfrm>
                <a:off x="7024749" y="6179571"/>
                <a:ext cx="298800" cy="187560"/>
              </p14:xfrm>
            </p:contentPart>
          </mc:Choice>
          <mc:Fallback xmlns=""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96540126-286F-5A79-CFA1-C176C69219B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016109" y="6170571"/>
                  <a:ext cx="3164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E4EB7AA2-9A1D-5A68-C36F-7B625C288F3B}"/>
                    </a:ext>
                  </a:extLst>
                </p14:cNvPr>
                <p14:cNvContentPartPr/>
                <p14:nvPr/>
              </p14:nvContentPartPr>
              <p14:xfrm>
                <a:off x="7370709" y="6232131"/>
                <a:ext cx="145080" cy="156240"/>
              </p14:xfrm>
            </p:contentPart>
          </mc:Choice>
          <mc:Fallback xmlns=""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E4EB7AA2-9A1D-5A68-C36F-7B625C288F3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362069" y="6223491"/>
                  <a:ext cx="162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FA0654D9-E69F-AD71-43AB-59AC6D3A5531}"/>
                    </a:ext>
                  </a:extLst>
                </p14:cNvPr>
                <p14:cNvContentPartPr/>
                <p14:nvPr/>
              </p14:nvContentPartPr>
              <p14:xfrm>
                <a:off x="7693629" y="6185691"/>
                <a:ext cx="177840" cy="14760"/>
              </p14:xfrm>
            </p:contentPart>
          </mc:Choice>
          <mc:Fallback xmlns=""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FA0654D9-E69F-AD71-43AB-59AC6D3A553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684989" y="6176691"/>
                  <a:ext cx="195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494EC97E-7376-E99C-B0A8-9B385880C3E0}"/>
                    </a:ext>
                  </a:extLst>
                </p14:cNvPr>
                <p14:cNvContentPartPr/>
                <p14:nvPr/>
              </p14:nvContentPartPr>
              <p14:xfrm>
                <a:off x="7735749" y="6249051"/>
                <a:ext cx="190800" cy="15480"/>
              </p14:xfrm>
            </p:contentPart>
          </mc:Choice>
          <mc:Fallback xmlns=""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494EC97E-7376-E99C-B0A8-9B385880C3E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726749" y="6240411"/>
                  <a:ext cx="208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09DFC73E-DA45-184F-A562-30DE6D9D49F4}"/>
                    </a:ext>
                  </a:extLst>
                </p14:cNvPr>
                <p14:cNvContentPartPr/>
                <p14:nvPr/>
              </p14:nvContentPartPr>
              <p14:xfrm>
                <a:off x="8007909" y="6024051"/>
                <a:ext cx="137520" cy="281520"/>
              </p14:xfrm>
            </p:contentPart>
          </mc:Choice>
          <mc:Fallback xmlns=""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09DFC73E-DA45-184F-A562-30DE6D9D49F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998909" y="6015411"/>
                  <a:ext cx="15516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Agrupar 225">
            <a:extLst>
              <a:ext uri="{FF2B5EF4-FFF2-40B4-BE49-F238E27FC236}">
                <a16:creationId xmlns:a16="http://schemas.microsoft.com/office/drawing/2014/main" id="{CF6DF833-EDDE-A411-B473-51C6519AF401}"/>
              </a:ext>
            </a:extLst>
          </p:cNvPr>
          <p:cNvGrpSpPr/>
          <p:nvPr/>
        </p:nvGrpSpPr>
        <p:grpSpPr>
          <a:xfrm>
            <a:off x="9275109" y="5896611"/>
            <a:ext cx="1067760" cy="395640"/>
            <a:chOff x="9275109" y="5896611"/>
            <a:chExt cx="106776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204AAA12-B07F-9679-E205-DC69BF8B30C1}"/>
                    </a:ext>
                  </a:extLst>
                </p14:cNvPr>
                <p14:cNvContentPartPr/>
                <p14:nvPr/>
              </p14:nvContentPartPr>
              <p14:xfrm>
                <a:off x="9275109" y="5972931"/>
                <a:ext cx="509400" cy="319320"/>
              </p14:xfrm>
            </p:contentPart>
          </mc:Choice>
          <mc:Fallback xmlns=""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204AAA12-B07F-9679-E205-DC69BF8B30C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266469" y="5964291"/>
                  <a:ext cx="5270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BE039D98-EDC6-8C5C-D16F-EDB007E02DD0}"/>
                    </a:ext>
                  </a:extLst>
                </p14:cNvPr>
                <p14:cNvContentPartPr/>
                <p14:nvPr/>
              </p14:nvContentPartPr>
              <p14:xfrm>
                <a:off x="9869829" y="6012171"/>
                <a:ext cx="119160" cy="240480"/>
              </p14:xfrm>
            </p:contentPart>
          </mc:Choice>
          <mc:Fallback xmlns=""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BE039D98-EDC6-8C5C-D16F-EDB007E02DD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860829" y="6003171"/>
                  <a:ext cx="136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09483F53-6A7A-86C7-F32C-79F475C5D65C}"/>
                    </a:ext>
                  </a:extLst>
                </p14:cNvPr>
                <p14:cNvContentPartPr/>
                <p14:nvPr/>
              </p14:nvContentPartPr>
              <p14:xfrm>
                <a:off x="9990069" y="6047811"/>
                <a:ext cx="207000" cy="154800"/>
              </p14:xfrm>
            </p:contentPart>
          </mc:Choice>
          <mc:Fallback xmlns=""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09483F53-6A7A-86C7-F32C-79F475C5D65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981429" y="6039171"/>
                  <a:ext cx="224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0640FFE7-EE92-D4AB-458C-C347F55F7E04}"/>
                    </a:ext>
                  </a:extLst>
                </p14:cNvPr>
                <p14:cNvContentPartPr/>
                <p14:nvPr/>
              </p14:nvContentPartPr>
              <p14:xfrm>
                <a:off x="10258269" y="5896611"/>
                <a:ext cx="84600" cy="329760"/>
              </p14:xfrm>
            </p:contentPart>
          </mc:Choice>
          <mc:Fallback xmlns=""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0640FFE7-EE92-D4AB-458C-C347F55F7E0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249629" y="5887611"/>
                  <a:ext cx="10224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593B3EAC-D89F-A7DA-D9A4-0EEFE0C9BC65}"/>
              </a:ext>
            </a:extLst>
          </p:cNvPr>
          <p:cNvGrpSpPr/>
          <p:nvPr/>
        </p:nvGrpSpPr>
        <p:grpSpPr>
          <a:xfrm>
            <a:off x="10685229" y="5740731"/>
            <a:ext cx="829440" cy="321120"/>
            <a:chOff x="10685229" y="5740731"/>
            <a:chExt cx="82944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51BFEDCF-DB61-DB63-3B07-EB996E78888E}"/>
                    </a:ext>
                  </a:extLst>
                </p14:cNvPr>
                <p14:cNvContentPartPr/>
                <p14:nvPr/>
              </p14:nvContentPartPr>
              <p14:xfrm>
                <a:off x="10685229" y="5897691"/>
                <a:ext cx="104040" cy="164160"/>
              </p14:xfrm>
            </p:contentPart>
          </mc:Choice>
          <mc:Fallback xmlns=""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51BFEDCF-DB61-DB63-3B07-EB996E78888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676229" y="5889051"/>
                  <a:ext cx="121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3294141C-B8EC-0EBC-D41A-E57F30D90FCA}"/>
                    </a:ext>
                  </a:extLst>
                </p14:cNvPr>
                <p14:cNvContentPartPr/>
                <p14:nvPr/>
              </p14:nvContentPartPr>
              <p14:xfrm>
                <a:off x="10816629" y="5927571"/>
                <a:ext cx="43200" cy="99000"/>
              </p14:xfrm>
            </p:contentPart>
          </mc:Choice>
          <mc:Fallback xmlns=""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3294141C-B8EC-0EBC-D41A-E57F30D90FC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807629" y="5918931"/>
                  <a:ext cx="60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0F0F0F61-4219-DCDB-F3C4-68F36D9087EA}"/>
                    </a:ext>
                  </a:extLst>
                </p14:cNvPr>
                <p14:cNvContentPartPr/>
                <p14:nvPr/>
              </p14:nvContentPartPr>
              <p14:xfrm>
                <a:off x="10859469" y="5867811"/>
                <a:ext cx="360" cy="360"/>
              </p14:xfrm>
            </p:contentPart>
          </mc:Choice>
          <mc:Fallback xmlns=""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0F0F0F61-4219-DCDB-F3C4-68F36D9087E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50829" y="58591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43CEDABD-AA55-888C-8786-EA72CDB43917}"/>
                    </a:ext>
                  </a:extLst>
                </p14:cNvPr>
                <p14:cNvContentPartPr/>
                <p14:nvPr/>
              </p14:nvContentPartPr>
              <p14:xfrm>
                <a:off x="10859469" y="5867811"/>
                <a:ext cx="199440" cy="155880"/>
              </p14:xfrm>
            </p:contentPart>
          </mc:Choice>
          <mc:Fallback xmlns=""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43CEDABD-AA55-888C-8786-EA72CDB4391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850829" y="5859171"/>
                  <a:ext cx="217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A09FE6C4-0404-CEF3-D033-5484B9420787}"/>
                    </a:ext>
                  </a:extLst>
                </p14:cNvPr>
                <p14:cNvContentPartPr/>
                <p14:nvPr/>
              </p14:nvContentPartPr>
              <p14:xfrm>
                <a:off x="11153589" y="5893731"/>
                <a:ext cx="37800" cy="118440"/>
              </p14:xfrm>
            </p:contentPart>
          </mc:Choice>
          <mc:Fallback xmlns=""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A09FE6C4-0404-CEF3-D033-5484B942078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144949" y="5885091"/>
                  <a:ext cx="55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F77FC917-84B2-FBC1-DBBB-18A557E7F47F}"/>
                    </a:ext>
                  </a:extLst>
                </p14:cNvPr>
                <p14:cNvContentPartPr/>
                <p14:nvPr/>
              </p14:nvContentPartPr>
              <p14:xfrm>
                <a:off x="11186709" y="5801931"/>
                <a:ext cx="10440" cy="14760"/>
              </p14:xfrm>
            </p:contentPart>
          </mc:Choice>
          <mc:Fallback xmlns=""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F77FC917-84B2-FBC1-DBBB-18A557E7F47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178069" y="5792931"/>
                  <a:ext cx="28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517FB947-58FD-B46C-98D4-689878A7BAF1}"/>
                    </a:ext>
                  </a:extLst>
                </p14:cNvPr>
                <p14:cNvContentPartPr/>
                <p14:nvPr/>
              </p14:nvContentPartPr>
              <p14:xfrm>
                <a:off x="11278869" y="5740731"/>
                <a:ext cx="148680" cy="245520"/>
              </p14:xfrm>
            </p:contentPart>
          </mc:Choice>
          <mc:Fallback xmlns=""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517FB947-58FD-B46C-98D4-689878A7BAF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270229" y="5732091"/>
                  <a:ext cx="1663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3DFC920D-9E37-89EE-E576-6DE8257637BC}"/>
                    </a:ext>
                  </a:extLst>
                </p14:cNvPr>
                <p14:cNvContentPartPr/>
                <p14:nvPr/>
              </p14:nvContentPartPr>
              <p14:xfrm>
                <a:off x="11441949" y="5813091"/>
                <a:ext cx="72720" cy="158760"/>
              </p14:xfrm>
            </p:contentPart>
          </mc:Choice>
          <mc:Fallback xmlns=""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3DFC920D-9E37-89EE-E576-6DE8257637B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432949" y="5804091"/>
                  <a:ext cx="9036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FB1CF66F-4C46-8249-619B-796C792B62C0}"/>
              </a:ext>
            </a:extLst>
          </p:cNvPr>
          <p:cNvGrpSpPr/>
          <p:nvPr/>
        </p:nvGrpSpPr>
        <p:grpSpPr>
          <a:xfrm>
            <a:off x="10660389" y="6164811"/>
            <a:ext cx="579960" cy="235440"/>
            <a:chOff x="10660389" y="6164811"/>
            <a:chExt cx="57996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5" name="Tinta 234">
                  <a:extLst>
                    <a:ext uri="{FF2B5EF4-FFF2-40B4-BE49-F238E27FC236}">
                      <a16:creationId xmlns:a16="http://schemas.microsoft.com/office/drawing/2014/main" id="{AB26A06D-8962-7DC8-7D59-390BE467FFC5}"/>
                    </a:ext>
                  </a:extLst>
                </p14:cNvPr>
                <p14:cNvContentPartPr/>
                <p14:nvPr/>
              </p14:nvContentPartPr>
              <p14:xfrm>
                <a:off x="10660389" y="6275331"/>
                <a:ext cx="18000" cy="124920"/>
              </p14:xfrm>
            </p:contentPart>
          </mc:Choice>
          <mc:Fallback xmlns="">
            <p:pic>
              <p:nvPicPr>
                <p:cNvPr id="235" name="Tinta 234">
                  <a:extLst>
                    <a:ext uri="{FF2B5EF4-FFF2-40B4-BE49-F238E27FC236}">
                      <a16:creationId xmlns:a16="http://schemas.microsoft.com/office/drawing/2014/main" id="{AB26A06D-8962-7DC8-7D59-390BE467FFC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651749" y="6266331"/>
                  <a:ext cx="35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074CD855-5DEB-8856-5790-5D67650BDB36}"/>
                    </a:ext>
                  </a:extLst>
                </p14:cNvPr>
                <p14:cNvContentPartPr/>
                <p14:nvPr/>
              </p14:nvContentPartPr>
              <p14:xfrm>
                <a:off x="10660389" y="6211611"/>
                <a:ext cx="93960" cy="64080"/>
              </p14:xfrm>
            </p:contentPart>
          </mc:Choice>
          <mc:Fallback xmlns=""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074CD855-5DEB-8856-5790-5D67650BDB3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651749" y="6202611"/>
                  <a:ext cx="111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C758B0C5-EE77-6E2A-7DF6-E259346BDB33}"/>
                    </a:ext>
                  </a:extLst>
                </p14:cNvPr>
                <p14:cNvContentPartPr/>
                <p14:nvPr/>
              </p14:nvContentPartPr>
              <p14:xfrm>
                <a:off x="10827789" y="6207651"/>
                <a:ext cx="169200" cy="102960"/>
              </p14:xfrm>
            </p:contentPart>
          </mc:Choice>
          <mc:Fallback xmlns=""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C758B0C5-EE77-6E2A-7DF6-E259346BDB3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818789" y="6199011"/>
                  <a:ext cx="186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21B6D856-C5C4-7D8A-C3E4-7415247B8EAB}"/>
                    </a:ext>
                  </a:extLst>
                </p14:cNvPr>
                <p14:cNvContentPartPr/>
                <p14:nvPr/>
              </p14:nvContentPartPr>
              <p14:xfrm>
                <a:off x="11058549" y="6190731"/>
                <a:ext cx="30600" cy="164880"/>
              </p14:xfrm>
            </p:contentPart>
          </mc:Choice>
          <mc:Fallback xmlns=""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21B6D856-C5C4-7D8A-C3E4-7415247B8EA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049549" y="6182091"/>
                  <a:ext cx="48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BC164CDB-0CE5-D134-4D6A-6BF011A96CC6}"/>
                    </a:ext>
                  </a:extLst>
                </p14:cNvPr>
                <p14:cNvContentPartPr/>
                <p14:nvPr/>
              </p14:nvContentPartPr>
              <p14:xfrm>
                <a:off x="11081589" y="6164811"/>
                <a:ext cx="137160" cy="4320"/>
              </p14:xfrm>
            </p:contentPart>
          </mc:Choice>
          <mc:Fallback xmlns=""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BC164CDB-0CE5-D134-4D6A-6BF011A96CC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072589" y="6156171"/>
                  <a:ext cx="154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20F544DF-A941-F3E5-E8F1-A925F833DE71}"/>
                    </a:ext>
                  </a:extLst>
                </p14:cNvPr>
                <p14:cNvContentPartPr/>
                <p14:nvPr/>
              </p14:nvContentPartPr>
              <p14:xfrm>
                <a:off x="11116149" y="6255531"/>
                <a:ext cx="14760" cy="360"/>
              </p14:xfrm>
            </p:contentPart>
          </mc:Choice>
          <mc:Fallback xmlns=""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20F544DF-A941-F3E5-E8F1-A925F833DE7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107149" y="6246891"/>
                  <a:ext cx="3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D4A853A1-B21E-A51B-293E-13C35457904C}"/>
                    </a:ext>
                  </a:extLst>
                </p14:cNvPr>
                <p14:cNvContentPartPr/>
                <p14:nvPr/>
              </p14:nvContentPartPr>
              <p14:xfrm>
                <a:off x="11095989" y="6265971"/>
                <a:ext cx="59400" cy="1800"/>
              </p14:xfrm>
            </p:contentPart>
          </mc:Choice>
          <mc:Fallback xmlns=""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D4A853A1-B21E-A51B-293E-13C35457904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086989" y="6257331"/>
                  <a:ext cx="77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254DB690-B0D9-BB08-7447-D4556DB94481}"/>
                    </a:ext>
                  </a:extLst>
                </p14:cNvPr>
                <p14:cNvContentPartPr/>
                <p14:nvPr/>
              </p14:nvContentPartPr>
              <p14:xfrm>
                <a:off x="11239989" y="6289371"/>
                <a:ext cx="360" cy="360"/>
              </p14:xfrm>
            </p:contentPart>
          </mc:Choice>
          <mc:Fallback xmlns=""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254DB690-B0D9-BB08-7447-D4556DB9448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31349" y="62807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BB8B200B-52D7-1F95-CBF6-34C8251D103A}"/>
              </a:ext>
            </a:extLst>
          </p:cNvPr>
          <p:cNvGrpSpPr/>
          <p:nvPr/>
        </p:nvGrpSpPr>
        <p:grpSpPr>
          <a:xfrm>
            <a:off x="9634029" y="6433731"/>
            <a:ext cx="748440" cy="231120"/>
            <a:chOff x="9634029" y="6433731"/>
            <a:chExt cx="7484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685DBDFB-48C1-8142-2B72-F40C0F5FB4DD}"/>
                    </a:ext>
                  </a:extLst>
                </p14:cNvPr>
                <p14:cNvContentPartPr/>
                <p14:nvPr/>
              </p14:nvContentPartPr>
              <p14:xfrm>
                <a:off x="9634029" y="6540291"/>
                <a:ext cx="165240" cy="115920"/>
              </p14:xfrm>
            </p:contentPart>
          </mc:Choice>
          <mc:Fallback xmlns=""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685DBDFB-48C1-8142-2B72-F40C0F5FB4DD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625029" y="6531651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42CA59FF-286A-4DF8-2179-E30A5483A111}"/>
                    </a:ext>
                  </a:extLst>
                </p14:cNvPr>
                <p14:cNvContentPartPr/>
                <p14:nvPr/>
              </p14:nvContentPartPr>
              <p14:xfrm>
                <a:off x="9837429" y="6591771"/>
                <a:ext cx="75240" cy="73080"/>
              </p14:xfrm>
            </p:contentPart>
          </mc:Choice>
          <mc:Fallback xmlns=""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42CA59FF-286A-4DF8-2179-E30A5483A11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828429" y="6582771"/>
                  <a:ext cx="928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5B8871F2-FBB0-2374-F69B-3EEFCB40D5DA}"/>
                    </a:ext>
                  </a:extLst>
                </p14:cNvPr>
                <p14:cNvContentPartPr/>
                <p14:nvPr/>
              </p14:nvContentPartPr>
              <p14:xfrm>
                <a:off x="10035069" y="6473691"/>
                <a:ext cx="132480" cy="102600"/>
              </p14:xfrm>
            </p:contentPart>
          </mc:Choice>
          <mc:Fallback xmlns=""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5B8871F2-FBB0-2374-F69B-3EEFCB40D5D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026069" y="6464691"/>
                  <a:ext cx="150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E77969F4-0F9F-0692-28EA-2271B4B2DBBC}"/>
                    </a:ext>
                  </a:extLst>
                </p14:cNvPr>
                <p14:cNvContentPartPr/>
                <p14:nvPr/>
              </p14:nvContentPartPr>
              <p14:xfrm>
                <a:off x="10018869" y="6616251"/>
                <a:ext cx="118440" cy="27000"/>
              </p14:xfrm>
            </p:contentPart>
          </mc:Choice>
          <mc:Fallback xmlns=""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E77969F4-0F9F-0692-28EA-2271B4B2DBB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010229" y="6607251"/>
                  <a:ext cx="136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A9578ABB-EBC4-D8A1-DF33-FDD6432D31B8}"/>
                    </a:ext>
                  </a:extLst>
                </p14:cNvPr>
                <p14:cNvContentPartPr/>
                <p14:nvPr/>
              </p14:nvContentPartPr>
              <p14:xfrm>
                <a:off x="10260069" y="6433731"/>
                <a:ext cx="122400" cy="201960"/>
              </p14:xfrm>
            </p:contentPart>
          </mc:Choice>
          <mc:Fallback xmlns=""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A9578ABB-EBC4-D8A1-DF33-FDD6432D31B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251429" y="6425091"/>
                  <a:ext cx="140040" cy="21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84379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BCFB54D-69AD-4222-92A2-4440B0D0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A NOTAÇÃO THETA</a:t>
            </a:r>
            <a:br>
              <a:rPr lang="en-US" sz="5400" b="0" i="0" kern="12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205371-6BA2-143F-1C8C-CB59F959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4" y="1667817"/>
            <a:ext cx="3765692" cy="35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4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F44692-EE07-418D-99CB-270AE49A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48" y="1111045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948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176B101-19C2-4105-9EF7-A0248E58AAC0}"/>
              </a:ext>
            </a:extLst>
          </p:cNvPr>
          <p:cNvSpPr txBox="1"/>
          <p:nvPr/>
        </p:nvSpPr>
        <p:spPr>
          <a:xfrm>
            <a:off x="379828" y="1809766"/>
            <a:ext cx="79623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falamos em Notação Θ, estamos falando simultaneamente das notações O e Ω, pois a Notação </a:t>
            </a:r>
            <a:r>
              <a:rPr lang="pt-BR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Theta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descreve o comportamento assintótico de funções definindo ao mesmo tempo um </a:t>
            </a:r>
            <a:r>
              <a:rPr lang="pt-BR" sz="2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limite superior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um </a:t>
            </a:r>
            <a:r>
              <a:rPr lang="pt-BR" sz="2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limite inferior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a execução de um determinado algoritmo. 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35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0F16230-A4D0-4F33-9915-E4E16A81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35" y="373626"/>
            <a:ext cx="5378245" cy="26891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2D13986-8F4D-46C4-807D-9C61EC4D6633}"/>
              </a:ext>
            </a:extLst>
          </p:cNvPr>
          <p:cNvSpPr txBox="1"/>
          <p:nvPr/>
        </p:nvSpPr>
        <p:spPr>
          <a:xfrm>
            <a:off x="401118" y="3429000"/>
            <a:ext cx="93444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exemplo na figura acima temos um algoritmo representado pela função </a:t>
            </a:r>
            <a:r>
              <a:rPr lang="pt-BR" sz="24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f(n)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sendo analisado e temos que ele é Θ( g(n) ), pois a função </a:t>
            </a:r>
            <a:r>
              <a:rPr lang="pt-BR" sz="2400" b="0" i="1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g(n)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limita </a:t>
            </a:r>
            <a:r>
              <a:rPr lang="pt-BR" sz="24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f(n)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por cima e por baixo por apenas deslocando a função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g(n)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através das constantes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c2.</a:t>
            </a:r>
          </a:p>
        </p:txBody>
      </p:sp>
    </p:spTree>
    <p:extLst>
      <p:ext uri="{BB962C8B-B14F-4D97-AF65-F5344CB8AC3E}">
        <p14:creationId xmlns:p14="http://schemas.microsoft.com/office/powerpoint/2010/main" val="31118973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1ED18-5FBC-4DC3-BE5B-39E7B42C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Vamos tomar como exemplo o algoritmo Merge </a:t>
            </a:r>
            <a:r>
              <a:rPr lang="pt-BR" b="0" i="0" dirty="0" err="1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Sort</a:t>
            </a:r>
            <a:r>
              <a:rPr lang="pt-BR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. 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02A696-A7D3-4CE9-9685-02FBA4462CC3}"/>
              </a:ext>
            </a:extLst>
          </p:cNvPr>
          <p:cNvSpPr txBox="1"/>
          <p:nvPr/>
        </p:nvSpPr>
        <p:spPr>
          <a:xfrm>
            <a:off x="1758462" y="3109352"/>
            <a:ext cx="73996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um algoritmo eficiente de ordenação por divisão e conquista. 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81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E179429-FE60-4247-B26C-51AC658E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25" y="196655"/>
            <a:ext cx="7197213" cy="56769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C06B15B-63BA-4E78-BD39-1FC6D393BB68}"/>
              </a:ext>
            </a:extLst>
          </p:cNvPr>
          <p:cNvSpPr txBox="1"/>
          <p:nvPr/>
        </p:nvSpPr>
        <p:spPr>
          <a:xfrm>
            <a:off x="2574387" y="6096558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https://joaoarthurbm.github.io/eda/posts/merge-sort/</a:t>
            </a:r>
          </a:p>
        </p:txBody>
      </p:sp>
    </p:spTree>
    <p:extLst>
      <p:ext uri="{BB962C8B-B14F-4D97-AF65-F5344CB8AC3E}">
        <p14:creationId xmlns:p14="http://schemas.microsoft.com/office/powerpoint/2010/main" val="41068002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AEC789E-7F64-4A41-A48E-7CEEFA913722}"/>
              </a:ext>
            </a:extLst>
          </p:cNvPr>
          <p:cNvSpPr txBox="1"/>
          <p:nvPr/>
        </p:nvSpPr>
        <p:spPr>
          <a:xfrm>
            <a:off x="956604" y="844453"/>
            <a:ext cx="77512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pior caso de sua execução é tanto </a:t>
            </a:r>
          </a:p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log n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melhor  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caso de sua execução é Ω(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log n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Logo, podemos afirmar ele que ele  é </a:t>
            </a:r>
          </a:p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log n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668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AD7359C-AAFA-4E38-B4B4-949D54467CEB}"/>
              </a:ext>
            </a:extLst>
          </p:cNvPr>
          <p:cNvSpPr txBox="1"/>
          <p:nvPr/>
        </p:nvSpPr>
        <p:spPr>
          <a:xfrm>
            <a:off x="872197" y="1936375"/>
            <a:ext cx="831400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entanto, nós podemos afirmar também que este algoritmo é O(n²), uma vez que n² é assintoticamente maior (está acima) do que </a:t>
            </a:r>
            <a:r>
              <a:rPr lang="pt-BR" sz="2800" b="0" i="1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log n.</a:t>
            </a:r>
            <a:r>
              <a:rPr lang="pt-BR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Por outro lado, não podemos dizer que ele seja Ω(n²). Logo, ele não é Θ(n²). Ou seja, n² é um limite superior mas não um limite inferior, portanto não satisfaz a notação Θ.</a:t>
            </a:r>
            <a:endParaRPr lang="pt-BR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3659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B0F4292-9208-474E-8C9B-F8268C3CEB86}"/>
                  </a:ext>
                </a:extLst>
              </p:cNvPr>
              <p:cNvSpPr txBox="1"/>
              <p:nvPr/>
            </p:nvSpPr>
            <p:spPr>
              <a:xfrm>
                <a:off x="1491175" y="688706"/>
                <a:ext cx="6105378" cy="3231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pt-BR" sz="2800" b="0" i="0" cap="all" dirty="0">
                    <a:solidFill>
                      <a:schemeClr val="accent2"/>
                    </a:solidFill>
                    <a:effectLst/>
                    <a:latin typeface="Roboto" panose="02000000000000000000" pitchFamily="2" charset="0"/>
                  </a:rPr>
                  <a:t>A DEFINIÇÃO DA NOTAÇÃO THETA</a:t>
                </a:r>
              </a:p>
              <a:p>
                <a:pPr algn="l"/>
                <a:endParaRPr lang="pt-BR" sz="2800" cap="all" dirty="0">
                  <a:solidFill>
                    <a:schemeClr val="accent2"/>
                  </a:solidFill>
                  <a:latin typeface="Roboto" panose="02000000000000000000" pitchFamily="2" charset="0"/>
                </a:endParaRPr>
              </a:p>
              <a:p>
                <a:pPr algn="l"/>
                <a:endParaRPr lang="pt-BR" sz="2800" b="0" i="0" cap="all" dirty="0">
                  <a:solidFill>
                    <a:schemeClr val="accent2"/>
                  </a:solidFill>
                  <a:effectLst/>
                  <a:latin typeface="Roboto" panose="02000000000000000000" pitchFamily="2" charset="0"/>
                </a:endParaRPr>
              </a:p>
              <a:p>
                <a:pPr algn="just"/>
                <a:r>
                  <a:rPr lang="pt-BR" sz="24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 notação </a:t>
                </a:r>
                <a:r>
                  <a:rPr lang="pt-BR" sz="24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theta</a:t>
                </a:r>
                <a:r>
                  <a:rPr lang="pt-BR" sz="24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 é uma espécie de junção das notações O e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pt-BR" sz="24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r>
                  <a:rPr lang="pt-BR" sz="24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Ao invés de utilizarmos uma constante </a:t>
                </a:r>
                <a:r>
                  <a:rPr lang="pt-BR" sz="2400" b="0" i="1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c1</a:t>
                </a:r>
                <a:r>
                  <a:rPr lang="pt-BR" sz="24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agora utilizaremos duas constantes: </a:t>
                </a:r>
                <a:r>
                  <a:rPr lang="pt-BR" sz="2400" b="0" i="1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c1 </a:t>
                </a:r>
                <a:r>
                  <a:rPr lang="pt-BR" sz="24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 </a:t>
                </a:r>
                <a:r>
                  <a:rPr lang="pt-BR" sz="2400" b="0" i="1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c2</a:t>
                </a:r>
                <a:r>
                  <a:rPr lang="pt-BR" sz="24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B0F4292-9208-474E-8C9B-F8268C3CE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75" y="688706"/>
                <a:ext cx="6105378" cy="3231654"/>
              </a:xfrm>
              <a:prstGeom prst="rect">
                <a:avLst/>
              </a:prstGeom>
              <a:blipFill>
                <a:blip r:embed="rId2"/>
                <a:stretch>
                  <a:fillRect l="-2098" t="-2075" r="-1499" b="-3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6799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43C89-2A56-CDD6-4D52-BD6992CBB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24" y="764926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Essas constantes mostram como apenas deslocando a curva no gráfico conseguimos ver que uma função é ao mesmo tempo os limites superiores e inferiores da função estuda. 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4838F9-24AD-4A72-3C51-38614D412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99" y="2705312"/>
            <a:ext cx="5378245" cy="268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324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217AEB-A0B4-419A-AF0F-85834C8FB810}"/>
                  </a:ext>
                </a:extLst>
              </p:cNvPr>
              <p:cNvSpPr txBox="1"/>
              <p:nvPr/>
            </p:nvSpPr>
            <p:spPr>
              <a:xfrm>
                <a:off x="774141" y="2424656"/>
                <a:ext cx="218963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4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 dirty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pt-BR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217AEB-A0B4-419A-AF0F-85834C8F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41" y="2424656"/>
                <a:ext cx="2189638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D260ADE6-2226-481E-A144-12431AE76225}"/>
              </a:ext>
            </a:extLst>
          </p:cNvPr>
          <p:cNvSpPr txBox="1"/>
          <p:nvPr/>
        </p:nvSpPr>
        <p:spPr>
          <a:xfrm>
            <a:off x="3052011" y="2295903"/>
            <a:ext cx="5075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se existirem  constantes c1 e c2 e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um valor n0 tal 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C88E711-FCD9-46BA-B82B-6ECE694538A0}"/>
                  </a:ext>
                </a:extLst>
              </p:cNvPr>
              <p:cNvSpPr txBox="1"/>
              <p:nvPr/>
            </p:nvSpPr>
            <p:spPr>
              <a:xfrm>
                <a:off x="1628273" y="4053444"/>
                <a:ext cx="77250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3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3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pt-BR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3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C88E711-FCD9-46BA-B82B-6ECE6945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273" y="4053444"/>
                <a:ext cx="772500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30BB60F6-D8BD-17B1-A0B1-0D62F66FE209}"/>
              </a:ext>
            </a:extLst>
          </p:cNvPr>
          <p:cNvSpPr txBox="1"/>
          <p:nvPr/>
        </p:nvSpPr>
        <p:spPr>
          <a:xfrm>
            <a:off x="918411" y="620721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Formalmente falando, temos que: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076552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6D19312-0873-B233-D544-C2056BFA14C8}"/>
              </a:ext>
            </a:extLst>
          </p:cNvPr>
          <p:cNvSpPr txBox="1"/>
          <p:nvPr/>
        </p:nvSpPr>
        <p:spPr>
          <a:xfrm>
            <a:off x="485273" y="586951"/>
            <a:ext cx="91079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Assim, podemos ler que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f(n)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cresce no mínimo como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c1g(n)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 no máximo como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c2g(n)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qualquer valor de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sendo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&gt; n0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Ou seja,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f(n)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O(g(n)) e Ω(g(n)). Assim, dizemos que </a:t>
            </a:r>
            <a:r>
              <a:rPr lang="pt-BR" sz="2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f(n) 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 Θ(g(n)). 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6F2A20F-AE54-821C-8849-524C3DB517CE}"/>
                  </a:ext>
                </a:extLst>
              </p:cNvPr>
              <p:cNvSpPr txBox="1"/>
              <p:nvPr/>
            </p:nvSpPr>
            <p:spPr>
              <a:xfrm>
                <a:off x="1283368" y="3248344"/>
                <a:ext cx="78726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3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3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pt-BR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3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6F2A20F-AE54-821C-8849-524C3DB51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68" y="3248344"/>
                <a:ext cx="78726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94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06460EF-678C-4709-95F4-777601AF3D69}"/>
              </a:ext>
            </a:extLst>
          </p:cNvPr>
          <p:cNvSpPr txBox="1"/>
          <p:nvPr/>
        </p:nvSpPr>
        <p:spPr>
          <a:xfrm>
            <a:off x="1069737" y="4657361"/>
            <a:ext cx="817391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effectLst/>
                <a:latin typeface="Roboto" panose="02000000000000000000" pitchFamily="2" charset="0"/>
              </a:rPr>
              <a:t>Na figura  podemos notar algumas coisas. </a:t>
            </a:r>
          </a:p>
          <a:p>
            <a:pPr algn="just"/>
            <a:r>
              <a:rPr lang="pt-BR" sz="2000" b="0" i="0" dirty="0">
                <a:effectLst/>
                <a:latin typeface="Roboto" panose="02000000000000000000" pitchFamily="2" charset="0"/>
              </a:rPr>
              <a:t>Considere que no eixo x temos o tamanho do arquivo em </a:t>
            </a:r>
            <a:r>
              <a:rPr lang="pt-BR" sz="2000" b="0" i="1" dirty="0">
                <a:effectLst/>
                <a:latin typeface="Roboto" panose="02000000000000000000" pitchFamily="2" charset="0"/>
              </a:rPr>
              <a:t>gigabytes</a:t>
            </a:r>
            <a:r>
              <a:rPr lang="pt-BR" sz="2000" b="0" i="0" dirty="0">
                <a:effectLst/>
                <a:latin typeface="Roboto" panose="02000000000000000000" pitchFamily="2" charset="0"/>
              </a:rPr>
              <a:t>. Esse arquivo é o parâmetro de entrada de nossos algoritmos. Já no eixo y temos o número de operações necessárias para fazer o envio deste arquivo</a:t>
            </a: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4C59DE-635A-4A79-A7F9-EFC2BC01F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20" y="324463"/>
            <a:ext cx="8032954" cy="40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095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174290E-CAD8-4FC6-B917-5F3A3BDDFB61}"/>
              </a:ext>
            </a:extLst>
          </p:cNvPr>
          <p:cNvSpPr txBox="1"/>
          <p:nvPr/>
        </p:nvSpPr>
        <p:spPr>
          <a:xfrm>
            <a:off x="898358" y="1120676"/>
            <a:ext cx="80691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dizemos que um algoritmo tem complexidade de tempo ou espaço em Θ estamos dizendo que temos um comportamento assintótico com limites firmes abaixo e acima do crescimento da função objeto de estudo.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709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F94B7-7E41-9B48-C076-954CD4CE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0140C8F-90FD-554C-F5D4-AA804ED4C799}"/>
                  </a:ext>
                </a:extLst>
              </p:cNvPr>
              <p:cNvSpPr txBox="1"/>
              <p:nvPr/>
            </p:nvSpPr>
            <p:spPr>
              <a:xfrm>
                <a:off x="936171" y="2064435"/>
                <a:ext cx="806268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400" dirty="0"/>
                  <a:t>Dada a função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2400" dirty="0"/>
                  <a:t>  determine se possível a função c1g(n) limite inferior e a função c2 g(n) limite superior.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0140C8F-90FD-554C-F5D4-AA804ED4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71" y="2064435"/>
                <a:ext cx="8062685" cy="830997"/>
              </a:xfrm>
              <a:prstGeom prst="rect">
                <a:avLst/>
              </a:prstGeom>
              <a:blipFill>
                <a:blip r:embed="rId2"/>
                <a:stretch>
                  <a:fillRect l="-1210" t="-5882" r="-1135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1190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B82C3-78B6-4EA0-ADD6-DAEB7A3C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137F9B-6836-4AF9-97E6-01F51E4A8B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03389"/>
                <a:ext cx="8596668" cy="654049"/>
              </a:xfrm>
            </p:spPr>
            <p:txBody>
              <a:bodyPr/>
              <a:lstStyle/>
              <a:p>
                <a:r>
                  <a:rPr lang="pt-BR" dirty="0"/>
                  <a:t>Dada a função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r>
                  <a:rPr lang="pt-BR" dirty="0"/>
                  <a:t>  determine se possível a função c1g(n) limite inferior e a função c2 g(n) limite superior.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137F9B-6836-4AF9-97E6-01F51E4A8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03389"/>
                <a:ext cx="8596668" cy="654049"/>
              </a:xfrm>
              <a:blipFill>
                <a:blip r:embed="rId2"/>
                <a:stretch>
                  <a:fillRect l="-142" t="-5556" r="-922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7B1F7035-8C01-4DE8-B8C3-AD8553EC8027}"/>
              </a:ext>
            </a:extLst>
          </p:cNvPr>
          <p:cNvSpPr txBox="1"/>
          <p:nvPr/>
        </p:nvSpPr>
        <p:spPr>
          <a:xfrm>
            <a:off x="1028700" y="270033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60C043-AF15-4C3B-9D07-57C27B2A03BA}"/>
                  </a:ext>
                </a:extLst>
              </p:cNvPr>
              <p:cNvSpPr txBox="1"/>
              <p:nvPr/>
            </p:nvSpPr>
            <p:spPr>
              <a:xfrm>
                <a:off x="1293018" y="3135571"/>
                <a:ext cx="2638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𝑙𝑜𝑔𝑛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60C043-AF15-4C3B-9D07-57C27B2A0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18" y="3135571"/>
                <a:ext cx="2638799" cy="276999"/>
              </a:xfrm>
              <a:prstGeom prst="rect">
                <a:avLst/>
              </a:prstGeom>
              <a:blipFill>
                <a:blip r:embed="rId3"/>
                <a:stretch>
                  <a:fillRect l="-1155" r="-2540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B2FAD158-A389-479D-946B-3CBF3B5B2245}"/>
              </a:ext>
            </a:extLst>
          </p:cNvPr>
          <p:cNvSpPr txBox="1"/>
          <p:nvPr/>
        </p:nvSpPr>
        <p:spPr>
          <a:xfrm>
            <a:off x="5650706" y="297894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6BDB576-A738-4506-B66D-2F8634F154D1}"/>
                  </a:ext>
                </a:extLst>
              </p14:cNvPr>
              <p14:cNvContentPartPr/>
              <p14:nvPr/>
            </p14:nvContentPartPr>
            <p14:xfrm>
              <a:off x="1663460" y="3756720"/>
              <a:ext cx="17640" cy="136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6BDB576-A738-4506-B66D-2F8634F154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4460" y="3748080"/>
                <a:ext cx="3528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A2BDDF2-50E7-4776-A302-F28CFF715003}"/>
              </a:ext>
            </a:extLst>
          </p:cNvPr>
          <p:cNvGrpSpPr/>
          <p:nvPr/>
        </p:nvGrpSpPr>
        <p:grpSpPr>
          <a:xfrm>
            <a:off x="1701260" y="3670680"/>
            <a:ext cx="293760" cy="238680"/>
            <a:chOff x="1701260" y="3670680"/>
            <a:chExt cx="29376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187180B4-26F2-441A-9205-72C8DCA266E2}"/>
                    </a:ext>
                  </a:extLst>
                </p14:cNvPr>
                <p14:cNvContentPartPr/>
                <p14:nvPr/>
              </p14:nvContentPartPr>
              <p14:xfrm>
                <a:off x="1715660" y="3670680"/>
                <a:ext cx="31680" cy="1890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187180B4-26F2-441A-9205-72C8DCA266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07020" y="3662040"/>
                  <a:ext cx="49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C13A8B6-C32B-43E8-AFCC-DE4716CBDC69}"/>
                    </a:ext>
                  </a:extLst>
                </p14:cNvPr>
                <p14:cNvContentPartPr/>
                <p14:nvPr/>
              </p14:nvContentPartPr>
              <p14:xfrm>
                <a:off x="1701260" y="3879120"/>
                <a:ext cx="98280" cy="14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C13A8B6-C32B-43E8-AFCC-DE4716CBDC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2620" y="3870120"/>
                  <a:ext cx="1159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1125BE53-0E6F-4239-97CB-F114FD16DC6E}"/>
                    </a:ext>
                  </a:extLst>
                </p14:cNvPr>
                <p14:cNvContentPartPr/>
                <p14:nvPr/>
              </p14:nvContentPartPr>
              <p14:xfrm>
                <a:off x="1862900" y="3696240"/>
                <a:ext cx="132120" cy="21312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1125BE53-0E6F-4239-97CB-F114FD16DC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3900" y="3687240"/>
                  <a:ext cx="1497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224F1AF-BEDD-45D0-8A74-EF2872085D91}"/>
              </a:ext>
            </a:extLst>
          </p:cNvPr>
          <p:cNvGrpSpPr/>
          <p:nvPr/>
        </p:nvGrpSpPr>
        <p:grpSpPr>
          <a:xfrm>
            <a:off x="2090060" y="3548280"/>
            <a:ext cx="183960" cy="160200"/>
            <a:chOff x="2090060" y="3548280"/>
            <a:chExt cx="18396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6ABB62D1-32D0-4CCB-A5DF-70D989673319}"/>
                    </a:ext>
                  </a:extLst>
                </p14:cNvPr>
                <p14:cNvContentPartPr/>
                <p14:nvPr/>
              </p14:nvContentPartPr>
              <p14:xfrm>
                <a:off x="2090060" y="3548280"/>
                <a:ext cx="86040" cy="1234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6ABB62D1-32D0-4CCB-A5DF-70D9896733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81060" y="3539640"/>
                  <a:ext cx="103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15FA3662-6BA2-4AEF-B052-4825539B1697}"/>
                    </a:ext>
                  </a:extLst>
                </p14:cNvPr>
                <p14:cNvContentPartPr/>
                <p14:nvPr/>
              </p14:nvContentPartPr>
              <p14:xfrm>
                <a:off x="2228300" y="3601560"/>
                <a:ext cx="45720" cy="1069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15FA3662-6BA2-4AEF-B052-4825539B16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19300" y="3592560"/>
                  <a:ext cx="6336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59C4DE9-C9B9-4607-B4C4-67B5DF840B31}"/>
              </a:ext>
            </a:extLst>
          </p:cNvPr>
          <p:cNvGrpSpPr/>
          <p:nvPr/>
        </p:nvGrpSpPr>
        <p:grpSpPr>
          <a:xfrm>
            <a:off x="2393540" y="3513000"/>
            <a:ext cx="420480" cy="319320"/>
            <a:chOff x="2393540" y="3513000"/>
            <a:chExt cx="42048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7415A0A2-7B2D-40AF-93B2-58222020207F}"/>
                    </a:ext>
                  </a:extLst>
                </p14:cNvPr>
                <p14:cNvContentPartPr/>
                <p14:nvPr/>
              </p14:nvContentPartPr>
              <p14:xfrm>
                <a:off x="2393540" y="3513000"/>
                <a:ext cx="237600" cy="3193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7415A0A2-7B2D-40AF-93B2-5822202020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84900" y="3504000"/>
                  <a:ext cx="2552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9BBD5C78-627B-4E5F-81B8-95D07B2CFA62}"/>
                    </a:ext>
                  </a:extLst>
                </p14:cNvPr>
                <p14:cNvContentPartPr/>
                <p14:nvPr/>
              </p14:nvContentPartPr>
              <p14:xfrm>
                <a:off x="2701700" y="3579240"/>
                <a:ext cx="112320" cy="918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9BBD5C78-627B-4E5F-81B8-95D07B2CFA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3060" y="3570240"/>
                  <a:ext cx="12996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FDE47F34-7E83-4786-B663-31B11B421E05}"/>
                  </a:ext>
                </a:extLst>
              </p14:cNvPr>
              <p14:cNvContentPartPr/>
              <p14:nvPr/>
            </p14:nvContentPartPr>
            <p14:xfrm>
              <a:off x="1429460" y="3380160"/>
              <a:ext cx="1306080" cy="4140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FDE47F34-7E83-4786-B663-31B11B421E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20460" y="3371160"/>
                <a:ext cx="132372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43D020A-5FCC-4D27-A101-6EB9AF4AADCE}"/>
              </a:ext>
            </a:extLst>
          </p:cNvPr>
          <p:cNvGrpSpPr/>
          <p:nvPr/>
        </p:nvGrpSpPr>
        <p:grpSpPr>
          <a:xfrm>
            <a:off x="2004380" y="3978480"/>
            <a:ext cx="919080" cy="559800"/>
            <a:chOff x="2004380" y="3978480"/>
            <a:chExt cx="91908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E40C6DB2-0141-4416-805F-B7560D88E27A}"/>
                    </a:ext>
                  </a:extLst>
                </p14:cNvPr>
                <p14:cNvContentPartPr/>
                <p14:nvPr/>
              </p14:nvContentPartPr>
              <p14:xfrm>
                <a:off x="2004380" y="4301760"/>
                <a:ext cx="91800" cy="236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E40C6DB2-0141-4416-805F-B7560D88E2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95740" y="4293120"/>
                  <a:ext cx="1094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9DA20DB2-3F25-40A5-B5E4-6621BC939E2D}"/>
                    </a:ext>
                  </a:extLst>
                </p14:cNvPr>
                <p14:cNvContentPartPr/>
                <p14:nvPr/>
              </p14:nvContentPartPr>
              <p14:xfrm>
                <a:off x="2207780" y="4292040"/>
                <a:ext cx="133920" cy="23040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9DA20DB2-3F25-40A5-B5E4-6621BC939E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99140" y="4283400"/>
                  <a:ext cx="1515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27085C08-2DC9-495C-8BC3-6B76A8A97BEE}"/>
                    </a:ext>
                  </a:extLst>
                </p14:cNvPr>
                <p14:cNvContentPartPr/>
                <p14:nvPr/>
              </p14:nvContentPartPr>
              <p14:xfrm>
                <a:off x="2356100" y="4059480"/>
                <a:ext cx="232200" cy="3384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27085C08-2DC9-495C-8BC3-6B76A8A97B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47100" y="4050840"/>
                  <a:ext cx="2498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DA68464-DA76-4C7B-A87E-CDDED1FFC508}"/>
                    </a:ext>
                  </a:extLst>
                </p14:cNvPr>
                <p14:cNvContentPartPr/>
                <p14:nvPr/>
              </p14:nvContentPartPr>
              <p14:xfrm>
                <a:off x="2664260" y="4125360"/>
                <a:ext cx="110520" cy="972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DA68464-DA76-4C7B-A87E-CDDED1FFC5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55260" y="4116360"/>
                  <a:ext cx="1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C178B140-5BCA-4736-97F2-72EB1D298803}"/>
                    </a:ext>
                  </a:extLst>
                </p14:cNvPr>
                <p14:cNvContentPartPr/>
                <p14:nvPr/>
              </p14:nvContentPartPr>
              <p14:xfrm>
                <a:off x="2819060" y="3978480"/>
                <a:ext cx="82800" cy="1188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C178B140-5BCA-4736-97F2-72EB1D2988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10060" y="3969840"/>
                  <a:ext cx="100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B33861DE-0BEF-4A64-9D30-F03739CD89BA}"/>
                    </a:ext>
                  </a:extLst>
                </p14:cNvPr>
                <p14:cNvContentPartPr/>
                <p14:nvPr/>
              </p14:nvContentPartPr>
              <p14:xfrm>
                <a:off x="2892500" y="4061640"/>
                <a:ext cx="30960" cy="7308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B33861DE-0BEF-4A64-9D30-F03739CD89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83500" y="4053000"/>
                  <a:ext cx="486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AD28185-9598-4F08-99F0-1D25DC6F703D}"/>
              </a:ext>
            </a:extLst>
          </p:cNvPr>
          <p:cNvGrpSpPr/>
          <p:nvPr/>
        </p:nvGrpSpPr>
        <p:grpSpPr>
          <a:xfrm>
            <a:off x="2839940" y="3642960"/>
            <a:ext cx="500040" cy="199800"/>
            <a:chOff x="2839940" y="3642960"/>
            <a:chExt cx="50004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EDC44D00-0560-4BC4-B951-84154F89172F}"/>
                    </a:ext>
                  </a:extLst>
                </p14:cNvPr>
                <p14:cNvContentPartPr/>
                <p14:nvPr/>
              </p14:nvContentPartPr>
              <p14:xfrm>
                <a:off x="2839940" y="3645120"/>
                <a:ext cx="224280" cy="14508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EDC44D00-0560-4BC4-B951-84154F8917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30940" y="3636120"/>
                  <a:ext cx="241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A1F07BD0-E91F-46B9-8D35-F206D5F6164C}"/>
                    </a:ext>
                  </a:extLst>
                </p14:cNvPr>
                <p14:cNvContentPartPr/>
                <p14:nvPr/>
              </p14:nvContentPartPr>
              <p14:xfrm>
                <a:off x="2880620" y="3832680"/>
                <a:ext cx="129600" cy="100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A1F07BD0-E91F-46B9-8D35-F206D5F616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71980" y="3824040"/>
                  <a:ext cx="147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FBA80422-F116-483C-8C41-8D1FB4EB713C}"/>
                    </a:ext>
                  </a:extLst>
                </p14:cNvPr>
                <p14:cNvContentPartPr/>
                <p14:nvPr/>
              </p14:nvContentPartPr>
              <p14:xfrm>
                <a:off x="3203900" y="3642960"/>
                <a:ext cx="136080" cy="12564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FBA80422-F116-483C-8C41-8D1FB4EB71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95260" y="3634320"/>
                  <a:ext cx="15372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902DFE1-4641-42AD-99B4-184CC500E763}"/>
              </a:ext>
            </a:extLst>
          </p:cNvPr>
          <p:cNvGrpSpPr/>
          <p:nvPr/>
        </p:nvGrpSpPr>
        <p:grpSpPr>
          <a:xfrm>
            <a:off x="3003020" y="4249560"/>
            <a:ext cx="466200" cy="169920"/>
            <a:chOff x="3003020" y="4249560"/>
            <a:chExt cx="46620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E68DC4DC-591D-47A8-B27E-54B27CD1994C}"/>
                    </a:ext>
                  </a:extLst>
                </p14:cNvPr>
                <p14:cNvContentPartPr/>
                <p14:nvPr/>
              </p14:nvContentPartPr>
              <p14:xfrm>
                <a:off x="3003020" y="4249560"/>
                <a:ext cx="153360" cy="12240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E68DC4DC-591D-47A8-B27E-54B27CD199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94380" y="4240920"/>
                  <a:ext cx="171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D4720BD8-61CE-4E8B-ABDE-B0E8BD6999B7}"/>
                    </a:ext>
                  </a:extLst>
                </p14:cNvPr>
                <p14:cNvContentPartPr/>
                <p14:nvPr/>
              </p14:nvContentPartPr>
              <p14:xfrm>
                <a:off x="3033980" y="4404720"/>
                <a:ext cx="105840" cy="147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D4720BD8-61CE-4E8B-ABDE-B0E8BD6999B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24980" y="4395720"/>
                  <a:ext cx="123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DB11F960-47F5-48BB-9AFF-DB5E3C421186}"/>
                    </a:ext>
                  </a:extLst>
                </p14:cNvPr>
                <p14:cNvContentPartPr/>
                <p14:nvPr/>
              </p14:nvContentPartPr>
              <p14:xfrm>
                <a:off x="3297500" y="4278720"/>
                <a:ext cx="171720" cy="13068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DB11F960-47F5-48BB-9AFF-DB5E3C4211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88860" y="4270080"/>
                  <a:ext cx="18936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018DF175-8D08-45C4-9314-C046D319D612}"/>
              </a:ext>
            </a:extLst>
          </p:cNvPr>
          <p:cNvGrpSpPr/>
          <p:nvPr/>
        </p:nvGrpSpPr>
        <p:grpSpPr>
          <a:xfrm>
            <a:off x="2450780" y="4742400"/>
            <a:ext cx="623520" cy="265320"/>
            <a:chOff x="2450780" y="4742400"/>
            <a:chExt cx="6235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AE30866A-96A6-43EF-B043-357E6F75F0E9}"/>
                    </a:ext>
                  </a:extLst>
                </p14:cNvPr>
                <p14:cNvContentPartPr/>
                <p14:nvPr/>
              </p14:nvContentPartPr>
              <p14:xfrm>
                <a:off x="2450780" y="4878120"/>
                <a:ext cx="172800" cy="12960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AE30866A-96A6-43EF-B043-357E6F75F0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41780" y="4869120"/>
                  <a:ext cx="190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67ABDA9E-1847-4D2D-8190-5251BD48C5F3}"/>
                    </a:ext>
                  </a:extLst>
                </p14:cNvPr>
                <p14:cNvContentPartPr/>
                <p14:nvPr/>
              </p14:nvContentPartPr>
              <p14:xfrm>
                <a:off x="2648780" y="4742400"/>
                <a:ext cx="108360" cy="11340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67ABDA9E-1847-4D2D-8190-5251BD48C5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39780" y="4733400"/>
                  <a:ext cx="126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0938CB3-5F36-4363-9AA5-298601A45592}"/>
                    </a:ext>
                  </a:extLst>
                </p14:cNvPr>
                <p14:cNvContentPartPr/>
                <p14:nvPr/>
              </p14:nvContentPartPr>
              <p14:xfrm>
                <a:off x="2775860" y="4755360"/>
                <a:ext cx="53640" cy="14724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0938CB3-5F36-4363-9AA5-298601A4559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67220" y="4746720"/>
                  <a:ext cx="71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66E31920-5AA7-497F-BBAE-031216D9BEF5}"/>
                    </a:ext>
                  </a:extLst>
                </p14:cNvPr>
                <p14:cNvContentPartPr/>
                <p14:nvPr/>
              </p14:nvContentPartPr>
              <p14:xfrm>
                <a:off x="2952980" y="4917720"/>
                <a:ext cx="98640" cy="1584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66E31920-5AA7-497F-BBAE-031216D9BE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43980" y="4909080"/>
                  <a:ext cx="116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81910E97-C41D-4233-9D09-C008D00029D9}"/>
                    </a:ext>
                  </a:extLst>
                </p14:cNvPr>
                <p14:cNvContentPartPr/>
                <p14:nvPr/>
              </p14:nvContentPartPr>
              <p14:xfrm>
                <a:off x="2898260" y="4788480"/>
                <a:ext cx="176040" cy="1206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81910E97-C41D-4233-9D09-C008D00029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89260" y="4779840"/>
                  <a:ext cx="193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1BBB7E36-6A31-4DC7-BEE6-627C35B72924}"/>
                    </a:ext>
                  </a:extLst>
                </p14:cNvPr>
                <p14:cNvContentPartPr/>
                <p14:nvPr/>
              </p14:nvContentPartPr>
              <p14:xfrm>
                <a:off x="2935700" y="4920960"/>
                <a:ext cx="5760" cy="216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1BBB7E36-6A31-4DC7-BEE6-627C35B729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27060" y="4911960"/>
                  <a:ext cx="23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D6D80848-C938-4A81-9568-5F7DA148EC3A}"/>
                    </a:ext>
                  </a:extLst>
                </p14:cNvPr>
                <p14:cNvContentPartPr/>
                <p14:nvPr/>
              </p14:nvContentPartPr>
              <p14:xfrm>
                <a:off x="2938220" y="4920960"/>
                <a:ext cx="360" cy="36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D6D80848-C938-4A81-9568-5F7DA148EC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29220" y="4911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FE2D8E60-51D7-4329-B91E-E6B1BA1EBC7A}"/>
                    </a:ext>
                  </a:extLst>
                </p14:cNvPr>
                <p14:cNvContentPartPr/>
                <p14:nvPr/>
              </p14:nvContentPartPr>
              <p14:xfrm>
                <a:off x="2931740" y="4920960"/>
                <a:ext cx="97920" cy="298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FE2D8E60-51D7-4329-B91E-E6B1BA1EBC7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23100" y="4911960"/>
                  <a:ext cx="11556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49C581D7-51CC-4ADC-99E7-F23FE81D9FFC}"/>
              </a:ext>
            </a:extLst>
          </p:cNvPr>
          <p:cNvGrpSpPr/>
          <p:nvPr/>
        </p:nvGrpSpPr>
        <p:grpSpPr>
          <a:xfrm>
            <a:off x="3235940" y="4669320"/>
            <a:ext cx="229680" cy="241560"/>
            <a:chOff x="3235940" y="4669320"/>
            <a:chExt cx="22968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DD88BCAA-C35D-4291-893D-8250A30CF6DA}"/>
                    </a:ext>
                  </a:extLst>
                </p14:cNvPr>
                <p14:cNvContentPartPr/>
                <p14:nvPr/>
              </p14:nvContentPartPr>
              <p14:xfrm>
                <a:off x="3235940" y="4803600"/>
                <a:ext cx="156600" cy="1072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DD88BCAA-C35D-4291-893D-8250A30CF6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26940" y="4794960"/>
                  <a:ext cx="174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30B7CBF3-8907-4F0C-81C1-5D1082B6990F}"/>
                    </a:ext>
                  </a:extLst>
                </p14:cNvPr>
                <p14:cNvContentPartPr/>
                <p14:nvPr/>
              </p14:nvContentPartPr>
              <p14:xfrm>
                <a:off x="3428900" y="4669320"/>
                <a:ext cx="36720" cy="8748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30B7CBF3-8907-4F0C-81C1-5D1082B699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19900" y="4660680"/>
                  <a:ext cx="5436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DAE2AA3D-F099-4BF9-A67F-5018235C9A86}"/>
              </a:ext>
            </a:extLst>
          </p:cNvPr>
          <p:cNvGrpSpPr/>
          <p:nvPr/>
        </p:nvGrpSpPr>
        <p:grpSpPr>
          <a:xfrm>
            <a:off x="2604860" y="5199240"/>
            <a:ext cx="428400" cy="176760"/>
            <a:chOff x="2604860" y="5199240"/>
            <a:chExt cx="42840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5BA099AB-E98B-42C7-BDB0-D21E3ECC9F3D}"/>
                    </a:ext>
                  </a:extLst>
                </p14:cNvPr>
                <p14:cNvContentPartPr/>
                <p14:nvPr/>
              </p14:nvContentPartPr>
              <p14:xfrm>
                <a:off x="2604860" y="5224800"/>
                <a:ext cx="154800" cy="1512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5BA099AB-E98B-42C7-BDB0-D21E3ECC9F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95860" y="5216160"/>
                  <a:ext cx="172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5DBEFD3E-CCD1-4434-9B4F-34C5432DAA6C}"/>
                    </a:ext>
                  </a:extLst>
                </p14:cNvPr>
                <p14:cNvContentPartPr/>
                <p14:nvPr/>
              </p14:nvContentPartPr>
              <p14:xfrm>
                <a:off x="2931380" y="5199240"/>
                <a:ext cx="101880" cy="7956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5DBEFD3E-CCD1-4434-9B4F-34C5432DAA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22740" y="5190240"/>
                  <a:ext cx="119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EA536D5C-F1D6-4C5E-9A2C-3C85D58AF6CF}"/>
                    </a:ext>
                  </a:extLst>
                </p14:cNvPr>
                <p14:cNvContentPartPr/>
                <p14:nvPr/>
              </p14:nvContentPartPr>
              <p14:xfrm>
                <a:off x="2925620" y="5330640"/>
                <a:ext cx="93600" cy="86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EA536D5C-F1D6-4C5E-9A2C-3C85D58AF6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16980" y="5321640"/>
                  <a:ext cx="11124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4D0B7C4E-85B3-40DF-A4F6-24EB24E0B193}"/>
                  </a:ext>
                </a:extLst>
              </p14:cNvPr>
              <p14:cNvContentPartPr/>
              <p14:nvPr/>
            </p14:nvContentPartPr>
            <p14:xfrm>
              <a:off x="3289220" y="5209320"/>
              <a:ext cx="60120" cy="15984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4D0B7C4E-85B3-40DF-A4F6-24EB24E0B19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80220" y="5200680"/>
                <a:ext cx="7776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D5FCC252-B729-45E4-89AF-244392FB2D2B}"/>
              </a:ext>
            </a:extLst>
          </p:cNvPr>
          <p:cNvGrpSpPr/>
          <p:nvPr/>
        </p:nvGrpSpPr>
        <p:grpSpPr>
          <a:xfrm>
            <a:off x="2356100" y="5589120"/>
            <a:ext cx="2254320" cy="406080"/>
            <a:chOff x="2356100" y="5589120"/>
            <a:chExt cx="225432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F82BC28D-CAEA-47D5-8568-123DCEE1D150}"/>
                    </a:ext>
                  </a:extLst>
                </p14:cNvPr>
                <p14:cNvContentPartPr/>
                <p14:nvPr/>
              </p14:nvContentPartPr>
              <p14:xfrm>
                <a:off x="2356100" y="5612520"/>
                <a:ext cx="87120" cy="21672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F82BC28D-CAEA-47D5-8568-123DCEE1D15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47100" y="5603520"/>
                  <a:ext cx="104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08F47638-823C-4891-A40D-AB580C57935C}"/>
                    </a:ext>
                  </a:extLst>
                </p14:cNvPr>
                <p14:cNvContentPartPr/>
                <p14:nvPr/>
              </p14:nvContentPartPr>
              <p14:xfrm>
                <a:off x="2526740" y="5749320"/>
                <a:ext cx="96480" cy="10512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08F47638-823C-4891-A40D-AB580C57935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18100" y="5740680"/>
                  <a:ext cx="114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17080286-A7AB-4CB6-9961-59941F7CC2FD}"/>
                    </a:ext>
                  </a:extLst>
                </p14:cNvPr>
                <p14:cNvContentPartPr/>
                <p14:nvPr/>
              </p14:nvContentPartPr>
              <p14:xfrm>
                <a:off x="2654180" y="5757240"/>
                <a:ext cx="104040" cy="2379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17080286-A7AB-4CB6-9961-59941F7CC2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45540" y="5748240"/>
                  <a:ext cx="121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E07EEB15-3F9B-4787-A6E3-FFFE71461CCA}"/>
                    </a:ext>
                  </a:extLst>
                </p14:cNvPr>
                <p14:cNvContentPartPr/>
                <p14:nvPr/>
              </p14:nvContentPartPr>
              <p14:xfrm>
                <a:off x="2899700" y="5762280"/>
                <a:ext cx="92520" cy="1303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E07EEB15-3F9B-4787-A6E3-FFFE71461CC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0700" y="5753280"/>
                  <a:ext cx="110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617EF42A-E309-4693-A891-26C2781180B0}"/>
                    </a:ext>
                  </a:extLst>
                </p14:cNvPr>
                <p14:cNvContentPartPr/>
                <p14:nvPr/>
              </p14:nvContentPartPr>
              <p14:xfrm>
                <a:off x="3140180" y="5728800"/>
                <a:ext cx="78120" cy="12168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617EF42A-E309-4693-A891-26C2781180B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31180" y="5720160"/>
                  <a:ext cx="95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6939CAE9-E2BE-40F5-A38B-257CCA685F73}"/>
                    </a:ext>
                  </a:extLst>
                </p14:cNvPr>
                <p14:cNvContentPartPr/>
                <p14:nvPr/>
              </p14:nvContentPartPr>
              <p14:xfrm>
                <a:off x="3270860" y="5764440"/>
                <a:ext cx="75240" cy="10620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6939CAE9-E2BE-40F5-A38B-257CCA685F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61860" y="5755440"/>
                  <a:ext cx="92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DD37E5B2-C481-4D66-828E-129A0B89D8FB}"/>
                    </a:ext>
                  </a:extLst>
                </p14:cNvPr>
                <p14:cNvContentPartPr/>
                <p14:nvPr/>
              </p14:nvContentPartPr>
              <p14:xfrm>
                <a:off x="3272300" y="5806920"/>
                <a:ext cx="59760" cy="4140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DD37E5B2-C481-4D66-828E-129A0B89D8F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63660" y="5797920"/>
                  <a:ext cx="77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2DA428DD-4EBB-4B4F-805A-A08A156363E3}"/>
                    </a:ext>
                  </a:extLst>
                </p14:cNvPr>
                <p14:cNvContentPartPr/>
                <p14:nvPr/>
              </p14:nvContentPartPr>
              <p14:xfrm>
                <a:off x="3407300" y="5707200"/>
                <a:ext cx="42480" cy="15984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2DA428DD-4EBB-4B4F-805A-A08A156363E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98300" y="5698200"/>
                  <a:ext cx="60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6E60658D-529C-42A0-AD88-9FE5E6FB0411}"/>
                    </a:ext>
                  </a:extLst>
                </p14:cNvPr>
                <p14:cNvContentPartPr/>
                <p14:nvPr/>
              </p14:nvContentPartPr>
              <p14:xfrm>
                <a:off x="3490460" y="5774160"/>
                <a:ext cx="60840" cy="5904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6E60658D-529C-42A0-AD88-9FE5E6FB041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81460" y="5765520"/>
                  <a:ext cx="78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050ABF14-92BB-4090-8862-8556029665A1}"/>
                    </a:ext>
                  </a:extLst>
                </p14:cNvPr>
                <p14:cNvContentPartPr/>
                <p14:nvPr/>
              </p14:nvContentPartPr>
              <p14:xfrm>
                <a:off x="3580460" y="5750760"/>
                <a:ext cx="49320" cy="12132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050ABF14-92BB-4090-8862-8556029665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71820" y="5741760"/>
                  <a:ext cx="66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0A931E90-8CDE-4E7C-8219-193E7E300F89}"/>
                    </a:ext>
                  </a:extLst>
                </p14:cNvPr>
                <p14:cNvContentPartPr/>
                <p14:nvPr/>
              </p14:nvContentPartPr>
              <p14:xfrm>
                <a:off x="3603500" y="5733840"/>
                <a:ext cx="221760" cy="15012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0A931E90-8CDE-4E7C-8219-193E7E300F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94500" y="5725200"/>
                  <a:ext cx="239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71D840E4-F24A-4DA7-BEE6-95C382930803}"/>
                    </a:ext>
                  </a:extLst>
                </p14:cNvPr>
                <p14:cNvContentPartPr/>
                <p14:nvPr/>
              </p14:nvContentPartPr>
              <p14:xfrm>
                <a:off x="3931100" y="5739960"/>
                <a:ext cx="276480" cy="10008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71D840E4-F24A-4DA7-BEE6-95C3829308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22100" y="5730960"/>
                  <a:ext cx="294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28808819-B266-458D-9D3D-7F2402F93F20}"/>
                    </a:ext>
                  </a:extLst>
                </p14:cNvPr>
                <p14:cNvContentPartPr/>
                <p14:nvPr/>
              </p14:nvContentPartPr>
              <p14:xfrm>
                <a:off x="4292180" y="5710440"/>
                <a:ext cx="21600" cy="17676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28808819-B266-458D-9D3D-7F2402F93F2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83180" y="5701440"/>
                  <a:ext cx="39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A798499A-BBE9-4E36-93A9-602565837A67}"/>
                    </a:ext>
                  </a:extLst>
                </p14:cNvPr>
                <p14:cNvContentPartPr/>
                <p14:nvPr/>
              </p14:nvContentPartPr>
              <p14:xfrm>
                <a:off x="4229900" y="5678400"/>
                <a:ext cx="123480" cy="252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A798499A-BBE9-4E36-93A9-602565837A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21260" y="5669760"/>
                  <a:ext cx="141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699CA0E9-68AA-4E12-82D3-C0C7E009AA45}"/>
                    </a:ext>
                  </a:extLst>
                </p14:cNvPr>
                <p14:cNvContentPartPr/>
                <p14:nvPr/>
              </p14:nvContentPartPr>
              <p14:xfrm>
                <a:off x="4431860" y="5589120"/>
                <a:ext cx="24480" cy="6696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699CA0E9-68AA-4E12-82D3-C0C7E009AA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23220" y="5580480"/>
                  <a:ext cx="42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D8440561-0938-4534-8039-8C239564DCFD}"/>
                    </a:ext>
                  </a:extLst>
                </p14:cNvPr>
                <p14:cNvContentPartPr/>
                <p14:nvPr/>
              </p14:nvContentPartPr>
              <p14:xfrm>
                <a:off x="4415300" y="5735640"/>
                <a:ext cx="105840" cy="12924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D8440561-0938-4534-8039-8C239564DCF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06660" y="5726640"/>
                  <a:ext cx="123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620F72AD-4BAE-4E71-A801-9CF5A89CCAE1}"/>
                    </a:ext>
                  </a:extLst>
                </p14:cNvPr>
                <p14:cNvContentPartPr/>
                <p14:nvPr/>
              </p14:nvContentPartPr>
              <p14:xfrm>
                <a:off x="4532300" y="5801880"/>
                <a:ext cx="67680" cy="9360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620F72AD-4BAE-4E71-A801-9CF5A89CCA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23660" y="5792880"/>
                  <a:ext cx="85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AED6E5BE-15EC-4A48-BD54-069DD3076BCA}"/>
                    </a:ext>
                  </a:extLst>
                </p14:cNvPr>
                <p14:cNvContentPartPr/>
                <p14:nvPr/>
              </p14:nvContentPartPr>
              <p14:xfrm>
                <a:off x="4532300" y="5749320"/>
                <a:ext cx="60840" cy="6192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AED6E5BE-15EC-4A48-BD54-069DD3076BC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23660" y="5740680"/>
                  <a:ext cx="78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E65FA7A6-16DB-46C4-8921-6EFA7A6E710E}"/>
                    </a:ext>
                  </a:extLst>
                </p14:cNvPr>
                <p14:cNvContentPartPr/>
                <p14:nvPr/>
              </p14:nvContentPartPr>
              <p14:xfrm>
                <a:off x="4576940" y="5768040"/>
                <a:ext cx="33480" cy="1476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E65FA7A6-16DB-46C4-8921-6EFA7A6E710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67940" y="5759040"/>
                  <a:ext cx="5112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FD6EF170-949E-4EFC-A00A-C4BE8FD786B2}"/>
              </a:ext>
            </a:extLst>
          </p:cNvPr>
          <p:cNvGrpSpPr/>
          <p:nvPr/>
        </p:nvGrpSpPr>
        <p:grpSpPr>
          <a:xfrm>
            <a:off x="4864220" y="5676600"/>
            <a:ext cx="977400" cy="344520"/>
            <a:chOff x="4864220" y="5676600"/>
            <a:chExt cx="97740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68CE2FC4-1473-4B2A-A70B-83C30EB4D403}"/>
                    </a:ext>
                  </a:extLst>
                </p14:cNvPr>
                <p14:cNvContentPartPr/>
                <p14:nvPr/>
              </p14:nvContentPartPr>
              <p14:xfrm>
                <a:off x="4864220" y="5713680"/>
                <a:ext cx="19800" cy="30744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68CE2FC4-1473-4B2A-A70B-83C30EB4D40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55580" y="5704680"/>
                  <a:ext cx="37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DC494FE8-2663-4B30-8B40-2B8248D25F6F}"/>
                    </a:ext>
                  </a:extLst>
                </p14:cNvPr>
                <p14:cNvContentPartPr/>
                <p14:nvPr/>
              </p14:nvContentPartPr>
              <p14:xfrm>
                <a:off x="4997060" y="5781360"/>
                <a:ext cx="127080" cy="16776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DC494FE8-2663-4B30-8B40-2B8248D25F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88060" y="5772360"/>
                  <a:ext cx="144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9D280C97-686E-4EFD-93BC-56BADF9C245F}"/>
                    </a:ext>
                  </a:extLst>
                </p14:cNvPr>
                <p14:cNvContentPartPr/>
                <p14:nvPr/>
              </p14:nvContentPartPr>
              <p14:xfrm>
                <a:off x="5219180" y="5813040"/>
                <a:ext cx="95400" cy="8784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9D280C97-686E-4EFD-93BC-56BADF9C24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10540" y="5804400"/>
                  <a:ext cx="113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76DF421F-23C7-4AA4-B497-905BCF4709D3}"/>
                    </a:ext>
                  </a:extLst>
                </p14:cNvPr>
                <p14:cNvContentPartPr/>
                <p14:nvPr/>
              </p14:nvContentPartPr>
              <p14:xfrm>
                <a:off x="5398460" y="5779200"/>
                <a:ext cx="113400" cy="9324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76DF421F-23C7-4AA4-B497-905BCF4709D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89820" y="5770560"/>
                  <a:ext cx="13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5BB0BD28-4CFE-4A17-88B7-7088D61707B5}"/>
                    </a:ext>
                  </a:extLst>
                </p14:cNvPr>
                <p14:cNvContentPartPr/>
                <p14:nvPr/>
              </p14:nvContentPartPr>
              <p14:xfrm>
                <a:off x="5565500" y="5772000"/>
                <a:ext cx="74160" cy="9612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5BB0BD28-4CFE-4A17-88B7-7088D61707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56500" y="5763000"/>
                  <a:ext cx="91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A66B00F9-7E43-434C-A5C2-34E56CAEA542}"/>
                    </a:ext>
                  </a:extLst>
                </p14:cNvPr>
                <p14:cNvContentPartPr/>
                <p14:nvPr/>
              </p14:nvContentPartPr>
              <p14:xfrm>
                <a:off x="5706620" y="5715840"/>
                <a:ext cx="20880" cy="18792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A66B00F9-7E43-434C-A5C2-34E56CAEA54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97980" y="5706840"/>
                  <a:ext cx="38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581DED09-E350-44E7-A443-E8E6CA6FD0C1}"/>
                    </a:ext>
                  </a:extLst>
                </p14:cNvPr>
                <p14:cNvContentPartPr/>
                <p14:nvPr/>
              </p14:nvContentPartPr>
              <p14:xfrm>
                <a:off x="5672420" y="5877840"/>
                <a:ext cx="49320" cy="3924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581DED09-E350-44E7-A443-E8E6CA6FD0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63780" y="5868840"/>
                  <a:ext cx="66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AB914BC2-C738-4F45-8AC5-492B0C0EDB8D}"/>
                    </a:ext>
                  </a:extLst>
                </p14:cNvPr>
                <p14:cNvContentPartPr/>
                <p14:nvPr/>
              </p14:nvContentPartPr>
              <p14:xfrm>
                <a:off x="5787620" y="5676600"/>
                <a:ext cx="54000" cy="32976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AB914BC2-C738-4F45-8AC5-492B0C0EDB8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78980" y="5667600"/>
                  <a:ext cx="716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9CD2F577-ED86-40D0-AC56-52922BE74B49}"/>
                    </a:ext>
                  </a:extLst>
                </p14:cNvPr>
                <p14:cNvContentPartPr/>
                <p14:nvPr/>
              </p14:nvContentPartPr>
              <p14:xfrm>
                <a:off x="5568020" y="5916720"/>
                <a:ext cx="72720" cy="1260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9CD2F577-ED86-40D0-AC56-52922BE74B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59380" y="5908080"/>
                  <a:ext cx="9036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8" name="Tinta 117">
                <a:extLst>
                  <a:ext uri="{FF2B5EF4-FFF2-40B4-BE49-F238E27FC236}">
                    <a16:creationId xmlns:a16="http://schemas.microsoft.com/office/drawing/2014/main" id="{631BEB66-E151-4A86-9964-9A10148A3EC7}"/>
                  </a:ext>
                </a:extLst>
              </p14:cNvPr>
              <p14:cNvContentPartPr/>
              <p14:nvPr/>
            </p14:nvContentPartPr>
            <p14:xfrm>
              <a:off x="5726420" y="3456840"/>
              <a:ext cx="192600" cy="1447200"/>
            </p14:xfrm>
          </p:contentPart>
        </mc:Choice>
        <mc:Fallback xmlns="">
          <p:pic>
            <p:nvPicPr>
              <p:cNvPr id="118" name="Tinta 117">
                <a:extLst>
                  <a:ext uri="{FF2B5EF4-FFF2-40B4-BE49-F238E27FC236}">
                    <a16:creationId xmlns:a16="http://schemas.microsoft.com/office/drawing/2014/main" id="{631BEB66-E151-4A86-9964-9A10148A3EC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717780" y="3447840"/>
                <a:ext cx="210240" cy="146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38A0A21C-DCE8-4147-A75A-94C78EF382E2}"/>
              </a:ext>
            </a:extLst>
          </p:cNvPr>
          <p:cNvGrpSpPr/>
          <p:nvPr/>
        </p:nvGrpSpPr>
        <p:grpSpPr>
          <a:xfrm>
            <a:off x="6255620" y="3257760"/>
            <a:ext cx="1274040" cy="533880"/>
            <a:chOff x="6255620" y="3257760"/>
            <a:chExt cx="1274040" cy="5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3F228AC4-64D7-40F3-8F20-E86C5E3CD95A}"/>
                    </a:ext>
                  </a:extLst>
                </p14:cNvPr>
                <p14:cNvContentPartPr/>
                <p14:nvPr/>
              </p14:nvContentPartPr>
              <p14:xfrm>
                <a:off x="6255620" y="3257760"/>
                <a:ext cx="584280" cy="53388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3F228AC4-64D7-40F3-8F20-E86C5E3CD95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46980" y="3249120"/>
                  <a:ext cx="60192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A5D01FEB-1635-4C99-B25B-0E0D6830EF54}"/>
                    </a:ext>
                  </a:extLst>
                </p14:cNvPr>
                <p14:cNvContentPartPr/>
                <p14:nvPr/>
              </p14:nvContentPartPr>
              <p14:xfrm>
                <a:off x="6966620" y="3434520"/>
                <a:ext cx="231480" cy="11232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A5D01FEB-1635-4C99-B25B-0E0D6830EF5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57620" y="3425880"/>
                  <a:ext cx="249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3B973B56-F902-4D26-9CA8-539F8E8664DD}"/>
                    </a:ext>
                  </a:extLst>
                </p14:cNvPr>
                <p14:cNvContentPartPr/>
                <p14:nvPr/>
              </p14:nvContentPartPr>
              <p14:xfrm>
                <a:off x="7375580" y="3375840"/>
                <a:ext cx="154080" cy="11700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3B973B56-F902-4D26-9CA8-539F8E8664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66580" y="3366840"/>
                  <a:ext cx="171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DD39646E-B3C0-43DA-9414-988831337B68}"/>
                    </a:ext>
                  </a:extLst>
                </p14:cNvPr>
                <p14:cNvContentPartPr/>
                <p14:nvPr/>
              </p14:nvContentPartPr>
              <p14:xfrm>
                <a:off x="7334180" y="3556560"/>
                <a:ext cx="169920" cy="1404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DD39646E-B3C0-43DA-9414-988831337B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25540" y="3547920"/>
                  <a:ext cx="1875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ACE7FD2E-2DAB-484F-B2D4-CF2D779C5F78}"/>
              </a:ext>
            </a:extLst>
          </p:cNvPr>
          <p:cNvGrpSpPr/>
          <p:nvPr/>
        </p:nvGrpSpPr>
        <p:grpSpPr>
          <a:xfrm>
            <a:off x="7766540" y="3358560"/>
            <a:ext cx="222120" cy="222120"/>
            <a:chOff x="7766540" y="3358560"/>
            <a:chExt cx="22212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495CE420-0D1C-469A-A233-125680868152}"/>
                    </a:ext>
                  </a:extLst>
                </p14:cNvPr>
                <p14:cNvContentPartPr/>
                <p14:nvPr/>
              </p14:nvContentPartPr>
              <p14:xfrm>
                <a:off x="7766540" y="3358560"/>
                <a:ext cx="101880" cy="16020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495CE420-0D1C-469A-A233-12568086815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57900" y="3349560"/>
                  <a:ext cx="119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C209ACEA-CACF-45B2-94C9-E31CBD4BE70B}"/>
                    </a:ext>
                  </a:extLst>
                </p14:cNvPr>
                <p14:cNvContentPartPr/>
                <p14:nvPr/>
              </p14:nvContentPartPr>
              <p14:xfrm>
                <a:off x="7903700" y="3451080"/>
                <a:ext cx="84960" cy="12960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C209ACEA-CACF-45B2-94C9-E31CBD4BE70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94700" y="3442440"/>
                  <a:ext cx="10260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913746DE-58FF-4D19-843E-7EEABF8AD2C6}"/>
              </a:ext>
            </a:extLst>
          </p:cNvPr>
          <p:cNvGrpSpPr/>
          <p:nvPr/>
        </p:nvGrpSpPr>
        <p:grpSpPr>
          <a:xfrm>
            <a:off x="8144540" y="3288360"/>
            <a:ext cx="607320" cy="392760"/>
            <a:chOff x="8144540" y="3288360"/>
            <a:chExt cx="60732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1F5B5EA8-AF99-4E42-B365-FC465A10D6ED}"/>
                    </a:ext>
                  </a:extLst>
                </p14:cNvPr>
                <p14:cNvContentPartPr/>
                <p14:nvPr/>
              </p14:nvContentPartPr>
              <p14:xfrm>
                <a:off x="8144540" y="3288360"/>
                <a:ext cx="380520" cy="39276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1F5B5EA8-AF99-4E42-B365-FC465A10D6E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35540" y="3279360"/>
                  <a:ext cx="3981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A4AC9994-C1CA-467D-A995-60A65229F725}"/>
                    </a:ext>
                  </a:extLst>
                </p14:cNvPr>
                <p14:cNvContentPartPr/>
                <p14:nvPr/>
              </p14:nvContentPartPr>
              <p14:xfrm>
                <a:off x="8596340" y="3395280"/>
                <a:ext cx="155520" cy="11232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A4AC9994-C1CA-467D-A995-60A65229F72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87700" y="3386640"/>
                  <a:ext cx="17316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3" name="Tinta 152">
                <a:extLst>
                  <a:ext uri="{FF2B5EF4-FFF2-40B4-BE49-F238E27FC236}">
                    <a16:creationId xmlns:a16="http://schemas.microsoft.com/office/drawing/2014/main" id="{C6B95FA6-FFA4-43FC-A2C6-0DD1C172ED4E}"/>
                  </a:ext>
                </a:extLst>
              </p14:cNvPr>
              <p14:cNvContentPartPr/>
              <p14:nvPr/>
            </p14:nvContentPartPr>
            <p14:xfrm>
              <a:off x="6959780" y="4058760"/>
              <a:ext cx="265680" cy="224280"/>
            </p14:xfrm>
          </p:contentPart>
        </mc:Choice>
        <mc:Fallback xmlns="">
          <p:pic>
            <p:nvPicPr>
              <p:cNvPr id="153" name="Tinta 152">
                <a:extLst>
                  <a:ext uri="{FF2B5EF4-FFF2-40B4-BE49-F238E27FC236}">
                    <a16:creationId xmlns:a16="http://schemas.microsoft.com/office/drawing/2014/main" id="{C6B95FA6-FFA4-43FC-A2C6-0DD1C172ED4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951140" y="4049760"/>
                <a:ext cx="28332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42E89F3E-A4F8-4561-BCF3-56F6DE3F85A3}"/>
              </a:ext>
            </a:extLst>
          </p:cNvPr>
          <p:cNvGrpSpPr/>
          <p:nvPr/>
        </p:nvGrpSpPr>
        <p:grpSpPr>
          <a:xfrm>
            <a:off x="7410500" y="4102680"/>
            <a:ext cx="249840" cy="230400"/>
            <a:chOff x="7410500" y="4102680"/>
            <a:chExt cx="24984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82F2C74C-6BAE-4C6C-9FBD-03B4DE165A9C}"/>
                    </a:ext>
                  </a:extLst>
                </p14:cNvPr>
                <p14:cNvContentPartPr/>
                <p14:nvPr/>
              </p14:nvContentPartPr>
              <p14:xfrm>
                <a:off x="7439300" y="4102680"/>
                <a:ext cx="221040" cy="14220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82F2C74C-6BAE-4C6C-9FBD-03B4DE165A9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30300" y="4094040"/>
                  <a:ext cx="238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7773CD0B-9DA4-46A4-9FBE-C4DC8F9D7DE2}"/>
                    </a:ext>
                  </a:extLst>
                </p14:cNvPr>
                <p14:cNvContentPartPr/>
                <p14:nvPr/>
              </p14:nvContentPartPr>
              <p14:xfrm>
                <a:off x="7410500" y="4323000"/>
                <a:ext cx="207720" cy="1008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7773CD0B-9DA4-46A4-9FBE-C4DC8F9D7DE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401860" y="4314360"/>
                  <a:ext cx="22536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7" name="Tinta 166">
                <a:extLst>
                  <a:ext uri="{FF2B5EF4-FFF2-40B4-BE49-F238E27FC236}">
                    <a16:creationId xmlns:a16="http://schemas.microsoft.com/office/drawing/2014/main" id="{08D10940-457C-4A6D-B9DD-CAA418E6981E}"/>
                  </a:ext>
                </a:extLst>
              </p14:cNvPr>
              <p14:cNvContentPartPr/>
              <p14:nvPr/>
            </p14:nvContentPartPr>
            <p14:xfrm>
              <a:off x="7080020" y="4634400"/>
              <a:ext cx="192600" cy="158040"/>
            </p14:xfrm>
          </p:contentPart>
        </mc:Choice>
        <mc:Fallback xmlns="">
          <p:pic>
            <p:nvPicPr>
              <p:cNvPr id="167" name="Tinta 166">
                <a:extLst>
                  <a:ext uri="{FF2B5EF4-FFF2-40B4-BE49-F238E27FC236}">
                    <a16:creationId xmlns:a16="http://schemas.microsoft.com/office/drawing/2014/main" id="{08D10940-457C-4A6D-B9DD-CAA418E6981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071380" y="4625400"/>
                <a:ext cx="21024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E6465E73-6486-4373-BF8F-D99AD4A10007}"/>
              </a:ext>
            </a:extLst>
          </p:cNvPr>
          <p:cNvGrpSpPr/>
          <p:nvPr/>
        </p:nvGrpSpPr>
        <p:grpSpPr>
          <a:xfrm>
            <a:off x="7479620" y="4623240"/>
            <a:ext cx="208440" cy="194760"/>
            <a:chOff x="7479620" y="4623240"/>
            <a:chExt cx="20844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A9E34702-2A87-4698-85CB-EC008CF17251}"/>
                    </a:ext>
                  </a:extLst>
                </p14:cNvPr>
                <p14:cNvContentPartPr/>
                <p14:nvPr/>
              </p14:nvContentPartPr>
              <p14:xfrm>
                <a:off x="7479620" y="4623240"/>
                <a:ext cx="206280" cy="12672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A9E34702-2A87-4698-85CB-EC008CF1725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70980" y="4614600"/>
                  <a:ext cx="223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C9A9D8FF-4D3B-471F-BFEA-3F981067DB1B}"/>
                    </a:ext>
                  </a:extLst>
                </p14:cNvPr>
                <p14:cNvContentPartPr/>
                <p14:nvPr/>
              </p14:nvContentPartPr>
              <p14:xfrm>
                <a:off x="7490420" y="4782000"/>
                <a:ext cx="197640" cy="3600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C9A9D8FF-4D3B-471F-BFEA-3F981067DB1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81780" y="4773000"/>
                  <a:ext cx="21528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9F3EB91F-6FCA-41DA-BFEE-F070C3FF8102}"/>
              </a:ext>
            </a:extLst>
          </p:cNvPr>
          <p:cNvGrpSpPr/>
          <p:nvPr/>
        </p:nvGrpSpPr>
        <p:grpSpPr>
          <a:xfrm>
            <a:off x="7990460" y="3724320"/>
            <a:ext cx="1481400" cy="1188720"/>
            <a:chOff x="7990460" y="3724320"/>
            <a:chExt cx="1481400" cy="11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09BBE81D-410B-4552-AB8E-8C71D2B91549}"/>
                    </a:ext>
                  </a:extLst>
                </p14:cNvPr>
                <p14:cNvContentPartPr/>
                <p14:nvPr/>
              </p14:nvContentPartPr>
              <p14:xfrm>
                <a:off x="7990460" y="3983160"/>
                <a:ext cx="88200" cy="28728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09BBE81D-410B-4552-AB8E-8C71D2B9154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81460" y="3974520"/>
                  <a:ext cx="105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58EADADE-BD0F-43B7-AD5E-0F3DA20004CA}"/>
                    </a:ext>
                  </a:extLst>
                </p14:cNvPr>
                <p14:cNvContentPartPr/>
                <p14:nvPr/>
              </p14:nvContentPartPr>
              <p14:xfrm>
                <a:off x="8133020" y="3978120"/>
                <a:ext cx="162720" cy="34920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58EADADE-BD0F-43B7-AD5E-0F3DA20004C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24380" y="3969120"/>
                  <a:ext cx="1803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81C20A96-33F2-4022-A085-C24F45266F02}"/>
                    </a:ext>
                  </a:extLst>
                </p14:cNvPr>
                <p14:cNvContentPartPr/>
                <p14:nvPr/>
              </p14:nvContentPartPr>
              <p14:xfrm>
                <a:off x="8383580" y="3820800"/>
                <a:ext cx="80640" cy="12024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81C20A96-33F2-4022-A085-C24F45266F0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74940" y="3812160"/>
                  <a:ext cx="98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B0C05B25-93D6-46D4-9A55-FC6EEA79273A}"/>
                    </a:ext>
                  </a:extLst>
                </p14:cNvPr>
                <p14:cNvContentPartPr/>
                <p14:nvPr/>
              </p14:nvContentPartPr>
              <p14:xfrm>
                <a:off x="8484740" y="3884160"/>
                <a:ext cx="91800" cy="10944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B0C05B25-93D6-46D4-9A55-FC6EEA79273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75740" y="3875160"/>
                  <a:ext cx="109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9930A926-8A7C-4E8F-8274-ED1092BA4D25}"/>
                    </a:ext>
                  </a:extLst>
                </p14:cNvPr>
                <p14:cNvContentPartPr/>
                <p14:nvPr/>
              </p14:nvContentPartPr>
              <p14:xfrm>
                <a:off x="8679860" y="3724320"/>
                <a:ext cx="439920" cy="39240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9930A926-8A7C-4E8F-8274-ED1092BA4D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70860" y="3715680"/>
                  <a:ext cx="4575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181D82A8-D533-40FF-8C7C-E69F11B80097}"/>
                    </a:ext>
                  </a:extLst>
                </p14:cNvPr>
                <p14:cNvContentPartPr/>
                <p14:nvPr/>
              </p14:nvContentPartPr>
              <p14:xfrm>
                <a:off x="9213740" y="3766440"/>
                <a:ext cx="141840" cy="17352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181D82A8-D533-40FF-8C7C-E69F11B8009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05100" y="3757800"/>
                  <a:ext cx="159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CE126064-4C8E-40C2-8B0F-9E9262EB68E6}"/>
                    </a:ext>
                  </a:extLst>
                </p14:cNvPr>
                <p14:cNvContentPartPr/>
                <p14:nvPr/>
              </p14:nvContentPartPr>
              <p14:xfrm>
                <a:off x="8065700" y="4693080"/>
                <a:ext cx="36720" cy="21996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CE126064-4C8E-40C2-8B0F-9E9262EB68E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57060" y="4684080"/>
                  <a:ext cx="54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CAA17497-800B-450C-A528-99F930C1EC0C}"/>
                    </a:ext>
                  </a:extLst>
                </p14:cNvPr>
                <p14:cNvContentPartPr/>
                <p14:nvPr/>
              </p14:nvContentPartPr>
              <p14:xfrm>
                <a:off x="8217620" y="4672560"/>
                <a:ext cx="136800" cy="21600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CAA17497-800B-450C-A528-99F930C1EC0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08620" y="4663560"/>
                  <a:ext cx="154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7AE1B481-A2D8-4212-B6B5-F3090D3B1F64}"/>
                    </a:ext>
                  </a:extLst>
                </p14:cNvPr>
                <p14:cNvContentPartPr/>
                <p14:nvPr/>
              </p14:nvContentPartPr>
              <p14:xfrm>
                <a:off x="8484380" y="4368720"/>
                <a:ext cx="471960" cy="42480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7AE1B481-A2D8-4212-B6B5-F3090D3B1F6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75740" y="4359720"/>
                  <a:ext cx="4896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4E8B846E-8D2E-4037-A133-AC64236EF59F}"/>
                    </a:ext>
                  </a:extLst>
                </p14:cNvPr>
                <p14:cNvContentPartPr/>
                <p14:nvPr/>
              </p14:nvContentPartPr>
              <p14:xfrm>
                <a:off x="8917100" y="4512360"/>
                <a:ext cx="11880" cy="1980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4E8B846E-8D2E-4037-A133-AC64236EF59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08100" y="4503720"/>
                  <a:ext cx="29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8C4E94C7-6264-452A-96EE-F755998463ED}"/>
                    </a:ext>
                  </a:extLst>
                </p14:cNvPr>
                <p14:cNvContentPartPr/>
                <p14:nvPr/>
              </p14:nvContentPartPr>
              <p14:xfrm>
                <a:off x="8825660" y="4499040"/>
                <a:ext cx="108720" cy="10728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8C4E94C7-6264-452A-96EE-F755998463E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17020" y="4490040"/>
                  <a:ext cx="126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0F832F54-8131-44C7-8E6E-F26F2B99398F}"/>
                    </a:ext>
                  </a:extLst>
                </p14:cNvPr>
                <p14:cNvContentPartPr/>
                <p14:nvPr/>
              </p14:nvContentPartPr>
              <p14:xfrm>
                <a:off x="9040220" y="4497600"/>
                <a:ext cx="154800" cy="9612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0F832F54-8131-44C7-8E6E-F26F2B99398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31580" y="4488600"/>
                  <a:ext cx="172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018FD781-E84C-48B9-A425-E68CD0E08913}"/>
                    </a:ext>
                  </a:extLst>
                </p14:cNvPr>
                <p14:cNvContentPartPr/>
                <p14:nvPr/>
              </p14:nvContentPartPr>
              <p14:xfrm>
                <a:off x="9246500" y="4343880"/>
                <a:ext cx="76320" cy="12492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018FD781-E84C-48B9-A425-E68CD0E0891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37500" y="4335240"/>
                  <a:ext cx="93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D5535BD5-6C16-4020-A530-903E0AAAF7A4}"/>
                    </a:ext>
                  </a:extLst>
                </p14:cNvPr>
                <p14:cNvContentPartPr/>
                <p14:nvPr/>
              </p14:nvContentPartPr>
              <p14:xfrm>
                <a:off x="9342620" y="4401480"/>
                <a:ext cx="129240" cy="12708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D5535BD5-6C16-4020-A530-903E0AAAF7A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33980" y="4392480"/>
                  <a:ext cx="14688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09BD109F-8AF0-4A13-ADA2-31C33C4400CD}"/>
              </a:ext>
            </a:extLst>
          </p:cNvPr>
          <p:cNvGrpSpPr/>
          <p:nvPr/>
        </p:nvGrpSpPr>
        <p:grpSpPr>
          <a:xfrm>
            <a:off x="8258660" y="5130480"/>
            <a:ext cx="449640" cy="279360"/>
            <a:chOff x="8258660" y="5130480"/>
            <a:chExt cx="44964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29EE9088-C851-42FA-9E27-F1315B9D093E}"/>
                    </a:ext>
                  </a:extLst>
                </p14:cNvPr>
                <p14:cNvContentPartPr/>
                <p14:nvPr/>
              </p14:nvContentPartPr>
              <p14:xfrm>
                <a:off x="8258660" y="5286720"/>
                <a:ext cx="178920" cy="12312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29EE9088-C851-42FA-9E27-F1315B9D093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49660" y="5278080"/>
                  <a:ext cx="196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BCF28207-FC68-4B62-A716-330071F4BB5A}"/>
                    </a:ext>
                  </a:extLst>
                </p14:cNvPr>
                <p14:cNvContentPartPr/>
                <p14:nvPr/>
              </p14:nvContentPartPr>
              <p14:xfrm>
                <a:off x="8515340" y="5130480"/>
                <a:ext cx="75600" cy="13212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BCF28207-FC68-4B62-A716-330071F4BB5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06340" y="5121480"/>
                  <a:ext cx="93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17AABFDB-D428-4764-B2DE-AF2DEE3E0A09}"/>
                    </a:ext>
                  </a:extLst>
                </p14:cNvPr>
                <p14:cNvContentPartPr/>
                <p14:nvPr/>
              </p14:nvContentPartPr>
              <p14:xfrm>
                <a:off x="8638460" y="5205000"/>
                <a:ext cx="69840" cy="117360"/>
              </p14:xfrm>
            </p:contentPart>
          </mc:Choice>
          <mc:Fallback xmlns=""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17AABFDB-D428-4764-B2DE-AF2DEE3E0A0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29820" y="5196360"/>
                  <a:ext cx="874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Agrupar 188">
            <a:extLst>
              <a:ext uri="{FF2B5EF4-FFF2-40B4-BE49-F238E27FC236}">
                <a16:creationId xmlns:a16="http://schemas.microsoft.com/office/drawing/2014/main" id="{365724ED-4AF4-40C8-B81C-3D6C3D74AB3E}"/>
              </a:ext>
            </a:extLst>
          </p:cNvPr>
          <p:cNvGrpSpPr/>
          <p:nvPr/>
        </p:nvGrpSpPr>
        <p:grpSpPr>
          <a:xfrm>
            <a:off x="7306100" y="5049120"/>
            <a:ext cx="599040" cy="376200"/>
            <a:chOff x="7306100" y="5049120"/>
            <a:chExt cx="59904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247D0561-A79E-436A-B574-BD6E84FEA2FD}"/>
                    </a:ext>
                  </a:extLst>
                </p14:cNvPr>
                <p14:cNvContentPartPr/>
                <p14:nvPr/>
              </p14:nvContentPartPr>
              <p14:xfrm>
                <a:off x="7306100" y="5242800"/>
                <a:ext cx="262440" cy="17928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247D0561-A79E-436A-B574-BD6E84FEA2F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97100" y="5234160"/>
                  <a:ext cx="280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AF75562F-C99B-44CA-9429-ABD1768476E0}"/>
                    </a:ext>
                  </a:extLst>
                </p14:cNvPr>
                <p14:cNvContentPartPr/>
                <p14:nvPr/>
              </p14:nvContentPartPr>
              <p14:xfrm>
                <a:off x="7719740" y="5235240"/>
                <a:ext cx="151200" cy="12348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AF75562F-C99B-44CA-9429-ABD1768476E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10740" y="5226240"/>
                  <a:ext cx="168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57E89AF1-746E-45DB-AC6C-483235B035BF}"/>
                    </a:ext>
                  </a:extLst>
                </p14:cNvPr>
                <p14:cNvContentPartPr/>
                <p14:nvPr/>
              </p14:nvContentPartPr>
              <p14:xfrm>
                <a:off x="7717580" y="5412720"/>
                <a:ext cx="187560" cy="1260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57E89AF1-746E-45DB-AC6C-483235B035B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08940" y="5403720"/>
                  <a:ext cx="205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7948FA04-E867-4D3D-9BDD-A26B5B85CAD3}"/>
                    </a:ext>
                  </a:extLst>
                </p14:cNvPr>
                <p14:cNvContentPartPr/>
                <p14:nvPr/>
              </p14:nvContentPartPr>
              <p14:xfrm>
                <a:off x="7564580" y="5049120"/>
                <a:ext cx="42480" cy="10188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7948FA04-E867-4D3D-9BDD-A26B5B85CAD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55940" y="5040480"/>
                  <a:ext cx="601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Agrupar 194">
            <a:extLst>
              <a:ext uri="{FF2B5EF4-FFF2-40B4-BE49-F238E27FC236}">
                <a16:creationId xmlns:a16="http://schemas.microsoft.com/office/drawing/2014/main" id="{F9EEB42B-A2F4-4125-A3B8-96D07BC76772}"/>
              </a:ext>
            </a:extLst>
          </p:cNvPr>
          <p:cNvGrpSpPr/>
          <p:nvPr/>
        </p:nvGrpSpPr>
        <p:grpSpPr>
          <a:xfrm>
            <a:off x="7508420" y="5683800"/>
            <a:ext cx="745920" cy="208800"/>
            <a:chOff x="7508420" y="5683800"/>
            <a:chExt cx="74592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8C02D1D2-A9E2-43FE-A9E6-334E023460A2}"/>
                    </a:ext>
                  </a:extLst>
                </p14:cNvPr>
                <p14:cNvContentPartPr/>
                <p14:nvPr/>
              </p14:nvContentPartPr>
              <p14:xfrm>
                <a:off x="7508420" y="5703240"/>
                <a:ext cx="69120" cy="18432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8C02D1D2-A9E2-43FE-A9E6-334E023460A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99780" y="5694240"/>
                  <a:ext cx="86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81C566EB-0CFD-4224-A1F5-D883285FDF72}"/>
                    </a:ext>
                  </a:extLst>
                </p14:cNvPr>
                <p14:cNvContentPartPr/>
                <p14:nvPr/>
              </p14:nvContentPartPr>
              <p14:xfrm>
                <a:off x="7728380" y="5688120"/>
                <a:ext cx="165600" cy="133200"/>
              </p14:xfrm>
            </p:contentPart>
          </mc:Choice>
          <mc:Fallback xmlns=""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81C566EB-0CFD-4224-A1F5-D883285FDF7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719380" y="5679480"/>
                  <a:ext cx="183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DCA4AE44-8D63-4A31-B608-BE4361B1F95E}"/>
                    </a:ext>
                  </a:extLst>
                </p14:cNvPr>
                <p14:cNvContentPartPr/>
                <p14:nvPr/>
              </p14:nvContentPartPr>
              <p14:xfrm>
                <a:off x="7738100" y="5854080"/>
                <a:ext cx="156600" cy="15120"/>
              </p14:xfrm>
            </p:contentPart>
          </mc:Choice>
          <mc:Fallback xmlns=""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DCA4AE44-8D63-4A31-B608-BE4361B1F95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729460" y="5845440"/>
                  <a:ext cx="174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A551AEC9-62AF-49D9-8E86-23A129E3B44D}"/>
                    </a:ext>
                  </a:extLst>
                </p14:cNvPr>
                <p14:cNvContentPartPr/>
                <p14:nvPr/>
              </p14:nvContentPartPr>
              <p14:xfrm>
                <a:off x="8002340" y="5683800"/>
                <a:ext cx="91440" cy="130680"/>
              </p14:xfrm>
            </p:contentPart>
          </mc:Choice>
          <mc:Fallback xmlns=""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A551AEC9-62AF-49D9-8E86-23A129E3B44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993340" y="5674800"/>
                  <a:ext cx="109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5E9D997E-62F2-4035-A1A5-E002CA744335}"/>
                    </a:ext>
                  </a:extLst>
                </p14:cNvPr>
                <p14:cNvContentPartPr/>
                <p14:nvPr/>
              </p14:nvContentPartPr>
              <p14:xfrm>
                <a:off x="8127260" y="5742840"/>
                <a:ext cx="127080" cy="149760"/>
              </p14:xfrm>
            </p:contentPart>
          </mc:Choice>
          <mc:Fallback xmlns=""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5E9D997E-62F2-4035-A1A5-E002CA74433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118620" y="5734200"/>
                  <a:ext cx="1447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Agrupar 199">
            <a:extLst>
              <a:ext uri="{FF2B5EF4-FFF2-40B4-BE49-F238E27FC236}">
                <a16:creationId xmlns:a16="http://schemas.microsoft.com/office/drawing/2014/main" id="{EF42CADB-1B24-40F8-9F0E-7A32F2EBA870}"/>
              </a:ext>
            </a:extLst>
          </p:cNvPr>
          <p:cNvGrpSpPr/>
          <p:nvPr/>
        </p:nvGrpSpPr>
        <p:grpSpPr>
          <a:xfrm>
            <a:off x="7396820" y="6056040"/>
            <a:ext cx="516600" cy="274680"/>
            <a:chOff x="7396820" y="6056040"/>
            <a:chExt cx="51660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10052A2C-95EF-43C0-8E70-1D18CA000F09}"/>
                    </a:ext>
                  </a:extLst>
                </p14:cNvPr>
                <p14:cNvContentPartPr/>
                <p14:nvPr/>
              </p14:nvContentPartPr>
              <p14:xfrm>
                <a:off x="7396820" y="6056040"/>
                <a:ext cx="69840" cy="163440"/>
              </p14:xfrm>
            </p:contentPart>
          </mc:Choice>
          <mc:Fallback xmlns=""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10052A2C-95EF-43C0-8E70-1D18CA000F0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88180" y="6047400"/>
                  <a:ext cx="87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CC7096C8-FB86-4E8B-B9A5-28F9956D8181}"/>
                    </a:ext>
                  </a:extLst>
                </p14:cNvPr>
                <p14:cNvContentPartPr/>
                <p14:nvPr/>
              </p14:nvContentPartPr>
              <p14:xfrm>
                <a:off x="7487180" y="6097080"/>
                <a:ext cx="138240" cy="142560"/>
              </p14:xfrm>
            </p:contentPart>
          </mc:Choice>
          <mc:Fallback xmlns=""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CC7096C8-FB86-4E8B-B9A5-28F9956D818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78180" y="6088080"/>
                  <a:ext cx="155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A11CE1E3-285B-432F-9283-A96DB48F051C}"/>
                    </a:ext>
                  </a:extLst>
                </p14:cNvPr>
                <p14:cNvContentPartPr/>
                <p14:nvPr/>
              </p14:nvContentPartPr>
              <p14:xfrm>
                <a:off x="7680860" y="6109680"/>
                <a:ext cx="87840" cy="221040"/>
              </p14:xfrm>
            </p:contentPart>
          </mc:Choice>
          <mc:Fallback xmlns=""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A11CE1E3-285B-432F-9283-A96DB48F051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71860" y="6101040"/>
                  <a:ext cx="105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AE3C29C2-B1E9-47AD-BED1-A73A037C5832}"/>
                    </a:ext>
                  </a:extLst>
                </p14:cNvPr>
                <p14:cNvContentPartPr/>
                <p14:nvPr/>
              </p14:nvContentPartPr>
              <p14:xfrm>
                <a:off x="7829540" y="6084120"/>
                <a:ext cx="83880" cy="166680"/>
              </p14:xfrm>
            </p:contentPart>
          </mc:Choice>
          <mc:Fallback xmlns=""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AE3C29C2-B1E9-47AD-BED1-A73A037C583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20540" y="6075120"/>
                  <a:ext cx="10152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DAF8F9F1-403E-4D6E-971B-283A3B31B861}"/>
              </a:ext>
            </a:extLst>
          </p:cNvPr>
          <p:cNvGrpSpPr/>
          <p:nvPr/>
        </p:nvGrpSpPr>
        <p:grpSpPr>
          <a:xfrm>
            <a:off x="8130860" y="5957760"/>
            <a:ext cx="816480" cy="244080"/>
            <a:chOff x="8130860" y="5957760"/>
            <a:chExt cx="81648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B7755495-B2D1-49D5-A3C2-C5259877D860}"/>
                    </a:ext>
                  </a:extLst>
                </p14:cNvPr>
                <p14:cNvContentPartPr/>
                <p14:nvPr/>
              </p14:nvContentPartPr>
              <p14:xfrm>
                <a:off x="8130860" y="6058560"/>
                <a:ext cx="114480" cy="143280"/>
              </p14:xfrm>
            </p:contentPart>
          </mc:Choice>
          <mc:Fallback xmlns=""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B7755495-B2D1-49D5-A3C2-C5259877D86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21860" y="6049560"/>
                  <a:ext cx="132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574A284C-7179-4499-872F-5D680FFA1E2B}"/>
                    </a:ext>
                  </a:extLst>
                </p14:cNvPr>
                <p14:cNvContentPartPr/>
                <p14:nvPr/>
              </p14:nvContentPartPr>
              <p14:xfrm>
                <a:off x="8273420" y="6054960"/>
                <a:ext cx="119160" cy="102600"/>
              </p14:xfrm>
            </p:contentPart>
          </mc:Choice>
          <mc:Fallback xmlns=""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574A284C-7179-4499-872F-5D680FFA1E2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64780" y="6045960"/>
                  <a:ext cx="1368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6AAC0A51-3D37-4BD4-BE14-B796DC011A4E}"/>
                    </a:ext>
                  </a:extLst>
                </p14:cNvPr>
                <p14:cNvContentPartPr/>
                <p14:nvPr/>
              </p14:nvContentPartPr>
              <p14:xfrm>
                <a:off x="8370260" y="6055320"/>
                <a:ext cx="48240" cy="14760"/>
              </p14:xfrm>
            </p:contentPart>
          </mc:Choice>
          <mc:Fallback xmlns=""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6AAC0A51-3D37-4BD4-BE14-B796DC011A4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61620" y="6046680"/>
                  <a:ext cx="65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959141B3-5C0D-471E-92C2-FA8E51AB8DE8}"/>
                    </a:ext>
                  </a:extLst>
                </p14:cNvPr>
                <p14:cNvContentPartPr/>
                <p14:nvPr/>
              </p14:nvContentPartPr>
              <p14:xfrm>
                <a:off x="8491220" y="5987640"/>
                <a:ext cx="165240" cy="150840"/>
              </p14:xfrm>
            </p:contentPart>
          </mc:Choice>
          <mc:Fallback xmlns=""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959141B3-5C0D-471E-92C2-FA8E51AB8DE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82220" y="5978640"/>
                  <a:ext cx="182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6D6BA6AD-F03B-4CCA-8588-0F1960A42CC5}"/>
                    </a:ext>
                  </a:extLst>
                </p14:cNvPr>
                <p14:cNvContentPartPr/>
                <p14:nvPr/>
              </p14:nvContentPartPr>
              <p14:xfrm>
                <a:off x="8692100" y="5957760"/>
                <a:ext cx="255240" cy="147240"/>
              </p14:xfrm>
            </p:contentPart>
          </mc:Choice>
          <mc:Fallback xmlns=""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6D6BA6AD-F03B-4CCA-8588-0F1960A42CC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83100" y="5949120"/>
                  <a:ext cx="27288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Agrupar 213">
            <a:extLst>
              <a:ext uri="{FF2B5EF4-FFF2-40B4-BE49-F238E27FC236}">
                <a16:creationId xmlns:a16="http://schemas.microsoft.com/office/drawing/2014/main" id="{240054A2-BF5D-45BC-A772-C5B3FC2686CB}"/>
              </a:ext>
            </a:extLst>
          </p:cNvPr>
          <p:cNvGrpSpPr/>
          <p:nvPr/>
        </p:nvGrpSpPr>
        <p:grpSpPr>
          <a:xfrm>
            <a:off x="9158300" y="5440080"/>
            <a:ext cx="808560" cy="657360"/>
            <a:chOff x="9158300" y="5440080"/>
            <a:chExt cx="808560" cy="65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93E5A218-095C-42CF-8E1F-CE158515C07B}"/>
                    </a:ext>
                  </a:extLst>
                </p14:cNvPr>
                <p14:cNvContentPartPr/>
                <p14:nvPr/>
              </p14:nvContentPartPr>
              <p14:xfrm>
                <a:off x="9158300" y="5736720"/>
                <a:ext cx="47880" cy="360720"/>
              </p14:xfrm>
            </p:contentPart>
          </mc:Choice>
          <mc:Fallback xmlns=""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93E5A218-095C-42CF-8E1F-CE158515C07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49300" y="5728080"/>
                  <a:ext cx="655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3D526A21-023D-45FD-BCC1-2CAA0C95C6C9}"/>
                    </a:ext>
                  </a:extLst>
                </p14:cNvPr>
                <p14:cNvContentPartPr/>
                <p14:nvPr/>
              </p14:nvContentPartPr>
              <p14:xfrm>
                <a:off x="9276740" y="5824200"/>
                <a:ext cx="123480" cy="120600"/>
              </p14:xfrm>
            </p:contentPart>
          </mc:Choice>
          <mc:Fallback xmlns=""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3D526A21-023D-45FD-BCC1-2CAA0C95C6C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67740" y="5815560"/>
                  <a:ext cx="141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6B2CFB45-416E-4BFF-80A9-7C5946BB47CE}"/>
                    </a:ext>
                  </a:extLst>
                </p14:cNvPr>
                <p14:cNvContentPartPr/>
                <p14:nvPr/>
              </p14:nvContentPartPr>
              <p14:xfrm>
                <a:off x="9447740" y="5774160"/>
                <a:ext cx="130320" cy="178920"/>
              </p14:xfrm>
            </p:contentPart>
          </mc:Choice>
          <mc:Fallback xmlns=""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6B2CFB45-416E-4BFF-80A9-7C5946BB47C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439100" y="5765520"/>
                  <a:ext cx="147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4C3F806A-F6D2-4A0D-88C3-18A4EBB5029C}"/>
                    </a:ext>
                  </a:extLst>
                </p14:cNvPr>
                <p14:cNvContentPartPr/>
                <p14:nvPr/>
              </p14:nvContentPartPr>
              <p14:xfrm>
                <a:off x="9677060" y="5662560"/>
                <a:ext cx="74880" cy="215280"/>
              </p14:xfrm>
            </p:contentPart>
          </mc:Choice>
          <mc:Fallback xmlns=""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4C3F806A-F6D2-4A0D-88C3-18A4EBB5029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668420" y="5653920"/>
                  <a:ext cx="92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1FEA2EEC-2C31-4DEA-B00A-1E0991663769}"/>
                    </a:ext>
                  </a:extLst>
                </p14:cNvPr>
                <p14:cNvContentPartPr/>
                <p14:nvPr/>
              </p14:nvContentPartPr>
              <p14:xfrm>
                <a:off x="9511820" y="5900520"/>
                <a:ext cx="91080" cy="39240"/>
              </p14:xfrm>
            </p:contentPart>
          </mc:Choice>
          <mc:Fallback xmlns=""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1FEA2EEC-2C31-4DEA-B00A-1E09916637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02820" y="5891520"/>
                  <a:ext cx="108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587C741A-169D-405D-8BD6-A54412705C9C}"/>
                    </a:ext>
                  </a:extLst>
                </p14:cNvPr>
                <p14:cNvContentPartPr/>
                <p14:nvPr/>
              </p14:nvContentPartPr>
              <p14:xfrm>
                <a:off x="9915740" y="5440080"/>
                <a:ext cx="51120" cy="439920"/>
              </p14:xfrm>
            </p:contentPart>
          </mc:Choice>
          <mc:Fallback xmlns=""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587C741A-169D-405D-8BD6-A54412705C9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06740" y="5431440"/>
                  <a:ext cx="68760" cy="45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01243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6C1FF7F-D25F-454F-9538-1897C149AD59}"/>
              </a:ext>
            </a:extLst>
          </p:cNvPr>
          <p:cNvGrpSpPr/>
          <p:nvPr/>
        </p:nvGrpSpPr>
        <p:grpSpPr>
          <a:xfrm>
            <a:off x="920625" y="2895251"/>
            <a:ext cx="1838880" cy="689400"/>
            <a:chOff x="1443140" y="790680"/>
            <a:chExt cx="1838880" cy="68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D0ED7D99-9958-4246-BAA9-1DA286A2CAE6}"/>
                    </a:ext>
                  </a:extLst>
                </p14:cNvPr>
                <p14:cNvContentPartPr/>
                <p14:nvPr/>
              </p14:nvContentPartPr>
              <p14:xfrm>
                <a:off x="1561580" y="816240"/>
                <a:ext cx="25560" cy="30276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D0ED7D99-9958-4246-BAA9-1DA286A2CA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2940" y="807240"/>
                  <a:ext cx="432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2506A479-7993-4E3A-B098-059D710B98B2}"/>
                    </a:ext>
                  </a:extLst>
                </p14:cNvPr>
                <p14:cNvContentPartPr/>
                <p14:nvPr/>
              </p14:nvContentPartPr>
              <p14:xfrm>
                <a:off x="1443140" y="1151400"/>
                <a:ext cx="236520" cy="2808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2506A479-7993-4E3A-B098-059D710B9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4140" y="1142760"/>
                  <a:ext cx="254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35BA1E52-65A5-43C2-8A36-3E16637DCDC7}"/>
                    </a:ext>
                  </a:extLst>
                </p14:cNvPr>
                <p14:cNvContentPartPr/>
                <p14:nvPr/>
              </p14:nvContentPartPr>
              <p14:xfrm>
                <a:off x="1524140" y="1205760"/>
                <a:ext cx="141840" cy="22212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35BA1E52-65A5-43C2-8A36-3E16637DCD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15140" y="1197120"/>
                  <a:ext cx="159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39F5C01-64E4-44D8-BDA0-7A4D2C3C019D}"/>
                    </a:ext>
                  </a:extLst>
                </p14:cNvPr>
                <p14:cNvContentPartPr/>
                <p14:nvPr/>
              </p14:nvContentPartPr>
              <p14:xfrm>
                <a:off x="1868660" y="790680"/>
                <a:ext cx="516240" cy="6894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39F5C01-64E4-44D8-BDA0-7A4D2C3C01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60020" y="782040"/>
                  <a:ext cx="5338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E01B837E-BEF6-4911-B07E-92CAC0F6CF14}"/>
                    </a:ext>
                  </a:extLst>
                </p14:cNvPr>
                <p14:cNvContentPartPr/>
                <p14:nvPr/>
              </p14:nvContentPartPr>
              <p14:xfrm>
                <a:off x="2506580" y="991200"/>
                <a:ext cx="26640" cy="1850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E01B837E-BEF6-4911-B07E-92CAC0F6CF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97580" y="982200"/>
                  <a:ext cx="44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C5D5624-6125-4036-AE23-F8F3079EAD1C}"/>
                    </a:ext>
                  </a:extLst>
                </p14:cNvPr>
                <p14:cNvContentPartPr/>
                <p14:nvPr/>
              </p14:nvContentPartPr>
              <p14:xfrm>
                <a:off x="2596940" y="1043760"/>
                <a:ext cx="146520" cy="792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C5D5624-6125-4036-AE23-F8F3079EAD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7940" y="1034760"/>
                  <a:ext cx="164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BE2FE08-220C-4A0E-8A0E-D4C8231BA36B}"/>
                    </a:ext>
                  </a:extLst>
                </p14:cNvPr>
                <p14:cNvContentPartPr/>
                <p14:nvPr/>
              </p14:nvContentPartPr>
              <p14:xfrm>
                <a:off x="2781620" y="897600"/>
                <a:ext cx="72360" cy="2941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BE2FE08-220C-4A0E-8A0E-D4C8231BA3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2980" y="888960"/>
                  <a:ext cx="90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F00CD4F-DDE1-431F-802E-6B78F01517E6}"/>
                    </a:ext>
                  </a:extLst>
                </p14:cNvPr>
                <p14:cNvContentPartPr/>
                <p14:nvPr/>
              </p14:nvContentPartPr>
              <p14:xfrm>
                <a:off x="3080780" y="958440"/>
                <a:ext cx="201240" cy="928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F00CD4F-DDE1-431F-802E-6B78F01517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1780" y="949440"/>
                  <a:ext cx="218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95BCB93-787C-4D7E-848F-1D519A458293}"/>
                    </a:ext>
                  </a:extLst>
                </p14:cNvPr>
                <p14:cNvContentPartPr/>
                <p14:nvPr/>
              </p14:nvContentPartPr>
              <p14:xfrm>
                <a:off x="3016700" y="1155000"/>
                <a:ext cx="257040" cy="46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95BCB93-787C-4D7E-848F-1D519A4582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08060" y="1146360"/>
                  <a:ext cx="27468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D19A16F-31AA-432C-B8EF-CB70748B105E}"/>
              </a:ext>
            </a:extLst>
          </p:cNvPr>
          <p:cNvGrpSpPr/>
          <p:nvPr/>
        </p:nvGrpSpPr>
        <p:grpSpPr>
          <a:xfrm>
            <a:off x="3343569" y="2893811"/>
            <a:ext cx="3364920" cy="724320"/>
            <a:chOff x="3619340" y="729480"/>
            <a:chExt cx="3364920" cy="72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FAD39DC7-93C4-4EF9-8EB5-A22433061BE4}"/>
                    </a:ext>
                  </a:extLst>
                </p14:cNvPr>
                <p14:cNvContentPartPr/>
                <p14:nvPr/>
              </p14:nvContentPartPr>
              <p14:xfrm>
                <a:off x="3619340" y="796080"/>
                <a:ext cx="627120" cy="6033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FAD39DC7-93C4-4EF9-8EB5-A22433061B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10700" y="787440"/>
                  <a:ext cx="64476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E0B1B627-3B74-41AC-81BF-C40A0239B2E7}"/>
                    </a:ext>
                  </a:extLst>
                </p14:cNvPr>
                <p14:cNvContentPartPr/>
                <p14:nvPr/>
              </p14:nvContentPartPr>
              <p14:xfrm>
                <a:off x="4370300" y="975720"/>
                <a:ext cx="38160" cy="1659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E0B1B627-3B74-41AC-81BF-C40A0239B2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1660" y="967080"/>
                  <a:ext cx="55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4DB995D0-0B10-41D2-900D-0B17D55A373A}"/>
                    </a:ext>
                  </a:extLst>
                </p14:cNvPr>
                <p14:cNvContentPartPr/>
                <p14:nvPr/>
              </p14:nvContentPartPr>
              <p14:xfrm>
                <a:off x="4459220" y="1011720"/>
                <a:ext cx="204480" cy="1080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4DB995D0-0B10-41D2-900D-0B17D55A37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50580" y="1003080"/>
                  <a:ext cx="222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3294DD9-8B50-4CB0-A8EE-335A7B995507}"/>
                    </a:ext>
                  </a:extLst>
                </p14:cNvPr>
                <p14:cNvContentPartPr/>
                <p14:nvPr/>
              </p14:nvContentPartPr>
              <p14:xfrm>
                <a:off x="4696820" y="906960"/>
                <a:ext cx="68760" cy="2970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3294DD9-8B50-4CB0-A8EE-335A7B9955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87820" y="898320"/>
                  <a:ext cx="864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3302F5D6-0E0C-4E68-896C-9BEA7C4EC5E0}"/>
                    </a:ext>
                  </a:extLst>
                </p14:cNvPr>
                <p14:cNvContentPartPr/>
                <p14:nvPr/>
              </p14:nvContentPartPr>
              <p14:xfrm>
                <a:off x="4969340" y="945120"/>
                <a:ext cx="219600" cy="892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3302F5D6-0E0C-4E68-896C-9BEA7C4EC5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60700" y="936480"/>
                  <a:ext cx="237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10640493-F20E-4AF3-BC10-6450F4381EEE}"/>
                    </a:ext>
                  </a:extLst>
                </p14:cNvPr>
                <p14:cNvContentPartPr/>
                <p14:nvPr/>
              </p14:nvContentPartPr>
              <p14:xfrm>
                <a:off x="4923980" y="1101000"/>
                <a:ext cx="244440" cy="684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10640493-F20E-4AF3-BC10-6450F4381E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4980" y="1092360"/>
                  <a:ext cx="262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F513F13-9D53-4043-870F-E92BE5B34432}"/>
                    </a:ext>
                  </a:extLst>
                </p14:cNvPr>
                <p14:cNvContentPartPr/>
                <p14:nvPr/>
              </p14:nvContentPartPr>
              <p14:xfrm>
                <a:off x="5329700" y="899760"/>
                <a:ext cx="205200" cy="2404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F513F13-9D53-4043-870F-E92BE5B344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21060" y="890760"/>
                  <a:ext cx="222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E0042DE2-36FB-4E8D-9B61-46279577E5E1}"/>
                    </a:ext>
                  </a:extLst>
                </p14:cNvPr>
                <p14:cNvContentPartPr/>
                <p14:nvPr/>
              </p14:nvContentPartPr>
              <p14:xfrm>
                <a:off x="5757020" y="729480"/>
                <a:ext cx="596160" cy="7243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E0042DE2-36FB-4E8D-9B61-46279577E5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48020" y="720480"/>
                  <a:ext cx="61380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352EFBC0-45CC-4029-9C22-39F9F4DB11C4}"/>
                    </a:ext>
                  </a:extLst>
                </p14:cNvPr>
                <p14:cNvContentPartPr/>
                <p14:nvPr/>
              </p14:nvContentPartPr>
              <p14:xfrm>
                <a:off x="6476660" y="891480"/>
                <a:ext cx="81000" cy="2376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352EFBC0-45CC-4029-9C22-39F9F4DB11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67660" y="882840"/>
                  <a:ext cx="98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BFB46DD5-4B3A-4005-B51D-10E83BDC4B06}"/>
                    </a:ext>
                  </a:extLst>
                </p14:cNvPr>
                <p14:cNvContentPartPr/>
                <p14:nvPr/>
              </p14:nvContentPartPr>
              <p14:xfrm>
                <a:off x="6602660" y="967800"/>
                <a:ext cx="229680" cy="1314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BFB46DD5-4B3A-4005-B51D-10E83BDC4B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93660" y="958800"/>
                  <a:ext cx="247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1C996DBD-4AA1-4A52-B258-B60C5C4B19C1}"/>
                    </a:ext>
                  </a:extLst>
                </p14:cNvPr>
                <p14:cNvContentPartPr/>
                <p14:nvPr/>
              </p14:nvContentPartPr>
              <p14:xfrm>
                <a:off x="6903980" y="843240"/>
                <a:ext cx="80280" cy="30132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1C996DBD-4AA1-4A52-B258-B60C5C4B19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94980" y="834600"/>
                  <a:ext cx="97920" cy="31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560A555-191A-4F57-92D1-17B7826A95A8}"/>
                  </a:ext>
                </a:extLst>
              </p14:cNvPr>
              <p14:cNvContentPartPr/>
              <p14:nvPr/>
            </p14:nvContentPartPr>
            <p14:xfrm>
              <a:off x="954377" y="1056423"/>
              <a:ext cx="303840" cy="3240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560A555-191A-4F57-92D1-17B7826A95A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5377" y="1047423"/>
                <a:ext cx="3214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BCFB47EE-9E22-6BCE-89DB-6AB9125AB690}"/>
                  </a:ext>
                </a:extLst>
              </p14:cNvPr>
              <p14:cNvContentPartPr/>
              <p14:nvPr/>
            </p14:nvContentPartPr>
            <p14:xfrm>
              <a:off x="1268297" y="1110423"/>
              <a:ext cx="519480" cy="2278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BCFB47EE-9E22-6BCE-89DB-6AB9125AB69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59657" y="1101423"/>
                <a:ext cx="5371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BD8987AC-6B93-F500-56A5-9210CD64384C}"/>
                  </a:ext>
                </a:extLst>
              </p14:cNvPr>
              <p14:cNvContentPartPr/>
              <p14:nvPr/>
            </p14:nvContentPartPr>
            <p14:xfrm>
              <a:off x="1884977" y="1117623"/>
              <a:ext cx="237600" cy="2678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BD8987AC-6B93-F500-56A5-9210CD64384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75977" y="1108623"/>
                <a:ext cx="2552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3ADECFC4-8A76-59E9-6C7F-8277B30C0BF2}"/>
                  </a:ext>
                </a:extLst>
              </p14:cNvPr>
              <p14:cNvContentPartPr/>
              <p14:nvPr/>
            </p14:nvContentPartPr>
            <p14:xfrm>
              <a:off x="2049137" y="1218063"/>
              <a:ext cx="117720" cy="108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3ADECFC4-8A76-59E9-6C7F-8277B30C0BF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40497" y="1209423"/>
                <a:ext cx="1353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48C52B26-A52E-1005-192B-69E494B2FE88}"/>
                  </a:ext>
                </a:extLst>
              </p14:cNvPr>
              <p14:cNvContentPartPr/>
              <p14:nvPr/>
            </p14:nvContentPartPr>
            <p14:xfrm>
              <a:off x="2410577" y="1053903"/>
              <a:ext cx="672840" cy="33552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48C52B26-A52E-1005-192B-69E494B2FE8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01937" y="1044903"/>
                <a:ext cx="6904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FED9473B-4A3B-ACCF-562F-9677200232A4}"/>
                  </a:ext>
                </a:extLst>
              </p14:cNvPr>
              <p14:cNvContentPartPr/>
              <p14:nvPr/>
            </p14:nvContentPartPr>
            <p14:xfrm>
              <a:off x="3137057" y="1243983"/>
              <a:ext cx="83880" cy="16452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FED9473B-4A3B-ACCF-562F-9677200232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28057" y="1235343"/>
                <a:ext cx="1015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040D0B65-03B6-D32F-2876-27F39B5E761D}"/>
                  </a:ext>
                </a:extLst>
              </p14:cNvPr>
              <p14:cNvContentPartPr/>
              <p14:nvPr/>
            </p14:nvContentPartPr>
            <p14:xfrm>
              <a:off x="3210857" y="1167303"/>
              <a:ext cx="141840" cy="13680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040D0B65-03B6-D32F-2876-27F39B5E761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02217" y="1158663"/>
                <a:ext cx="1594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AC6EA812-2FED-3172-262B-E35D1C638306}"/>
                  </a:ext>
                </a:extLst>
              </p14:cNvPr>
              <p14:cNvContentPartPr/>
              <p14:nvPr/>
            </p14:nvContentPartPr>
            <p14:xfrm>
              <a:off x="3401657" y="1147863"/>
              <a:ext cx="116280" cy="14508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AC6EA812-2FED-3172-262B-E35D1C6383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92657" y="1138863"/>
                <a:ext cx="1339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3F71D5D4-3FF4-5A0D-9065-2D8A55D9E38B}"/>
                  </a:ext>
                </a:extLst>
              </p14:cNvPr>
              <p14:cNvContentPartPr/>
              <p14:nvPr/>
            </p14:nvContentPartPr>
            <p14:xfrm>
              <a:off x="3513977" y="1164063"/>
              <a:ext cx="172440" cy="18000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3F71D5D4-3FF4-5A0D-9065-2D8A55D9E38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04977" y="1155423"/>
                <a:ext cx="1900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F5C11998-33C1-4E03-AD44-2F27D3237BD6}"/>
                  </a:ext>
                </a:extLst>
              </p14:cNvPr>
              <p14:cNvContentPartPr/>
              <p14:nvPr/>
            </p14:nvContentPartPr>
            <p14:xfrm>
              <a:off x="3807377" y="1124463"/>
              <a:ext cx="75960" cy="22932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F5C11998-33C1-4E03-AD44-2F27D3237BD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98737" y="1115463"/>
                <a:ext cx="93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040FD1AE-8687-8AFC-36CA-73CE9B9915A1}"/>
                  </a:ext>
                </a:extLst>
              </p14:cNvPr>
              <p14:cNvContentPartPr/>
              <p14:nvPr/>
            </p14:nvContentPartPr>
            <p14:xfrm>
              <a:off x="3819257" y="1093863"/>
              <a:ext cx="224640" cy="6624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040FD1AE-8687-8AFC-36CA-73CE9B9915A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10257" y="1084863"/>
                <a:ext cx="242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7EA0804F-E845-081A-456D-6BF43F034981}"/>
                  </a:ext>
                </a:extLst>
              </p14:cNvPr>
              <p14:cNvContentPartPr/>
              <p14:nvPr/>
            </p14:nvContentPartPr>
            <p14:xfrm>
              <a:off x="3978017" y="1173783"/>
              <a:ext cx="210600" cy="17748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7EA0804F-E845-081A-456D-6BF43F03498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69017" y="1164783"/>
                <a:ext cx="2282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D4DC2136-E705-FA34-563C-5C79F1BB57F6}"/>
                  </a:ext>
                </a:extLst>
              </p14:cNvPr>
              <p14:cNvContentPartPr/>
              <p14:nvPr/>
            </p14:nvContentPartPr>
            <p14:xfrm>
              <a:off x="4143977" y="1269903"/>
              <a:ext cx="360" cy="3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D4DC2136-E705-FA34-563C-5C79F1BB57F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34977" y="126090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BC444EC-5FA3-E367-79C3-755FA0D56D08}"/>
              </a:ext>
            </a:extLst>
          </p:cNvPr>
          <p:cNvGrpSpPr/>
          <p:nvPr/>
        </p:nvGrpSpPr>
        <p:grpSpPr>
          <a:xfrm>
            <a:off x="5078537" y="998823"/>
            <a:ext cx="2833200" cy="556920"/>
            <a:chOff x="5078537" y="998823"/>
            <a:chExt cx="283320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C0F0E44-8CE9-EEBA-F506-300ED26CD6DB}"/>
                    </a:ext>
                  </a:extLst>
                </p14:cNvPr>
                <p14:cNvContentPartPr/>
                <p14:nvPr/>
              </p14:nvContentPartPr>
              <p14:xfrm>
                <a:off x="5078537" y="1066863"/>
                <a:ext cx="371520" cy="48888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C0F0E44-8CE9-EEBA-F506-300ED26CD6D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69537" y="1057863"/>
                  <a:ext cx="3891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F1C301A2-4DB8-ECD8-4509-9ADF28A38EDE}"/>
                    </a:ext>
                  </a:extLst>
                </p14:cNvPr>
                <p14:cNvContentPartPr/>
                <p14:nvPr/>
              </p14:nvContentPartPr>
              <p14:xfrm>
                <a:off x="5497577" y="1132383"/>
                <a:ext cx="268200" cy="2084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F1C301A2-4DB8-ECD8-4509-9ADF28A38E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88577" y="1123743"/>
                  <a:ext cx="285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92F3E370-EF9D-6072-8F03-CC8B6B22E3EA}"/>
                    </a:ext>
                  </a:extLst>
                </p14:cNvPr>
                <p14:cNvContentPartPr/>
                <p14:nvPr/>
              </p14:nvContentPartPr>
              <p14:xfrm>
                <a:off x="5724017" y="1159383"/>
                <a:ext cx="250200" cy="1800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92F3E370-EF9D-6072-8F03-CC8B6B22E3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15017" y="1150743"/>
                  <a:ext cx="267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53AD34FB-D590-9D38-909A-C8657AA574E3}"/>
                    </a:ext>
                  </a:extLst>
                </p14:cNvPr>
                <p14:cNvContentPartPr/>
                <p14:nvPr/>
              </p14:nvContentPartPr>
              <p14:xfrm>
                <a:off x="6104177" y="1179183"/>
                <a:ext cx="221760" cy="1710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53AD34FB-D590-9D38-909A-C8657AA574E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95537" y="1170543"/>
                  <a:ext cx="239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3D681EB4-B90F-D7AA-DEDC-225C86D0193A}"/>
                    </a:ext>
                  </a:extLst>
                </p14:cNvPr>
                <p14:cNvContentPartPr/>
                <p14:nvPr/>
              </p14:nvContentPartPr>
              <p14:xfrm>
                <a:off x="6447257" y="1208703"/>
                <a:ext cx="81000" cy="19152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3D681EB4-B90F-D7AA-DEDC-225C86D019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38617" y="1200063"/>
                  <a:ext cx="98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62EA588C-F78B-EE18-A5EA-E2E3872A3C3B}"/>
                    </a:ext>
                  </a:extLst>
                </p14:cNvPr>
                <p14:cNvContentPartPr/>
                <p14:nvPr/>
              </p14:nvContentPartPr>
              <p14:xfrm>
                <a:off x="6678377" y="998823"/>
                <a:ext cx="241560" cy="5076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62EA588C-F78B-EE18-A5EA-E2E3872A3C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69377" y="989823"/>
                  <a:ext cx="259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3A17608-791C-3077-591B-5A3E936663EF}"/>
                    </a:ext>
                  </a:extLst>
                </p14:cNvPr>
                <p14:cNvContentPartPr/>
                <p14:nvPr/>
              </p14:nvContentPartPr>
              <p14:xfrm>
                <a:off x="6788537" y="1167663"/>
                <a:ext cx="374040" cy="2325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3A17608-791C-3077-591B-5A3E936663E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79537" y="1159023"/>
                  <a:ext cx="391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11B880CF-894F-DD29-49D4-3B007F1D450D}"/>
                    </a:ext>
                  </a:extLst>
                </p14:cNvPr>
                <p14:cNvContentPartPr/>
                <p14:nvPr/>
              </p14:nvContentPartPr>
              <p14:xfrm>
                <a:off x="7142417" y="1246143"/>
                <a:ext cx="288720" cy="2397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11B880CF-894F-DD29-49D4-3B007F1D45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33417" y="1237143"/>
                  <a:ext cx="306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432270AB-73B7-2179-8BB0-09D55264DDCB}"/>
                    </a:ext>
                  </a:extLst>
                </p14:cNvPr>
                <p14:cNvContentPartPr/>
                <p14:nvPr/>
              </p14:nvContentPartPr>
              <p14:xfrm>
                <a:off x="7598897" y="1199343"/>
                <a:ext cx="312840" cy="31032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432270AB-73B7-2179-8BB0-09D55264DD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90257" y="1190703"/>
                  <a:ext cx="33048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702FC90F-D053-D311-F3D0-2F8EC4EFC20C}"/>
              </a:ext>
            </a:extLst>
          </p:cNvPr>
          <p:cNvGrpSpPr/>
          <p:nvPr/>
        </p:nvGrpSpPr>
        <p:grpSpPr>
          <a:xfrm>
            <a:off x="1094417" y="1665183"/>
            <a:ext cx="432360" cy="483840"/>
            <a:chOff x="1094417" y="1665183"/>
            <a:chExt cx="43236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228C6EAE-427E-F6C5-C721-EBEE7C8BBEF7}"/>
                    </a:ext>
                  </a:extLst>
                </p14:cNvPr>
                <p14:cNvContentPartPr/>
                <p14:nvPr/>
              </p14:nvContentPartPr>
              <p14:xfrm>
                <a:off x="1094417" y="1706223"/>
                <a:ext cx="250200" cy="40284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228C6EAE-427E-F6C5-C721-EBEE7C8BBE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5777" y="1697583"/>
                  <a:ext cx="2678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DDDE2C84-6FD2-87F4-6AA0-913DC8AAD666}"/>
                    </a:ext>
                  </a:extLst>
                </p14:cNvPr>
                <p14:cNvContentPartPr/>
                <p14:nvPr/>
              </p14:nvContentPartPr>
              <p14:xfrm>
                <a:off x="1227617" y="1665183"/>
                <a:ext cx="299160" cy="48384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DDDE2C84-6FD2-87F4-6AA0-913DC8AAD6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18617" y="1656543"/>
                  <a:ext cx="316800" cy="50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DE756180-4D7D-EDCC-64EE-B5AA4EC031B8}"/>
                  </a:ext>
                </a:extLst>
              </p14:cNvPr>
              <p14:cNvContentPartPr/>
              <p14:nvPr/>
            </p14:nvContentPartPr>
            <p14:xfrm>
              <a:off x="2049857" y="1844823"/>
              <a:ext cx="263160" cy="23760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DE756180-4D7D-EDCC-64EE-B5AA4EC031B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041217" y="1836183"/>
                <a:ext cx="2808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40C3B81A-5744-BEA7-6D3F-5276E63DF2E3}"/>
                  </a:ext>
                </a:extLst>
              </p14:cNvPr>
              <p14:cNvContentPartPr/>
              <p14:nvPr/>
            </p14:nvContentPartPr>
            <p14:xfrm>
              <a:off x="2720897" y="1950303"/>
              <a:ext cx="15840" cy="23040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40C3B81A-5744-BEA7-6D3F-5276E63DF2E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12257" y="1941303"/>
                <a:ext cx="334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5D49AC21-5D44-5E1E-7AE6-EED2803E56DF}"/>
                  </a:ext>
                </a:extLst>
              </p14:cNvPr>
              <p14:cNvContentPartPr/>
              <p14:nvPr/>
            </p14:nvContentPartPr>
            <p14:xfrm>
              <a:off x="2744297" y="1851663"/>
              <a:ext cx="185400" cy="135360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5D49AC21-5D44-5E1E-7AE6-EED2803E56D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35657" y="1843023"/>
                <a:ext cx="2030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67281CE2-348F-95C5-5B5C-A213DCFA1728}"/>
                  </a:ext>
                </a:extLst>
              </p14:cNvPr>
              <p14:cNvContentPartPr/>
              <p14:nvPr/>
            </p14:nvContentPartPr>
            <p14:xfrm>
              <a:off x="3009257" y="1885863"/>
              <a:ext cx="75960" cy="175320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67281CE2-348F-95C5-5B5C-A213DCFA172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000257" y="1876863"/>
                <a:ext cx="936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7F50E1BD-8297-5B78-2A8F-3D085CA628EB}"/>
                  </a:ext>
                </a:extLst>
              </p14:cNvPr>
              <p14:cNvContentPartPr/>
              <p14:nvPr/>
            </p14:nvContentPartPr>
            <p14:xfrm>
              <a:off x="3152537" y="1839423"/>
              <a:ext cx="182880" cy="222480"/>
            </p14:xfrm>
          </p:contentPart>
        </mc:Choice>
        <mc:Fallback xmlns=""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7F50E1BD-8297-5B78-2A8F-3D085CA628E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43897" y="1830783"/>
                <a:ext cx="2005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1DD294EF-84EB-A3EE-512C-3B35BB8AADB9}"/>
                  </a:ext>
                </a:extLst>
              </p14:cNvPr>
              <p14:cNvContentPartPr/>
              <p14:nvPr/>
            </p14:nvContentPartPr>
            <p14:xfrm>
              <a:off x="3372137" y="1893783"/>
              <a:ext cx="182880" cy="137520"/>
            </p14:xfrm>
          </p:contentPart>
        </mc:Choice>
        <mc:Fallback xmlns=""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1DD294EF-84EB-A3EE-512C-3B35BB8AADB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363137" y="1884783"/>
                <a:ext cx="2005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AD9CD7CE-03F3-EC2F-6B0C-F216C7726C1A}"/>
                  </a:ext>
                </a:extLst>
              </p14:cNvPr>
              <p14:cNvContentPartPr/>
              <p14:nvPr/>
            </p14:nvContentPartPr>
            <p14:xfrm>
              <a:off x="3622337" y="1720263"/>
              <a:ext cx="227520" cy="363240"/>
            </p14:xfrm>
          </p:contentPart>
        </mc:Choice>
        <mc:Fallback xmlns=""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AD9CD7CE-03F3-EC2F-6B0C-F216C7726C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13337" y="1711623"/>
                <a:ext cx="2451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C3AF6652-ECC6-0C47-2A17-5D4BE1DDFF0F}"/>
                  </a:ext>
                </a:extLst>
              </p14:cNvPr>
              <p14:cNvContentPartPr/>
              <p14:nvPr/>
            </p14:nvContentPartPr>
            <p14:xfrm>
              <a:off x="3978377" y="1772103"/>
              <a:ext cx="159480" cy="284400"/>
            </p14:xfrm>
          </p:contentPart>
        </mc:Choice>
        <mc:Fallback xmlns=""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C3AF6652-ECC6-0C47-2A17-5D4BE1DDFF0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969377" y="1763103"/>
                <a:ext cx="1771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94B56F51-1E90-9CD0-6997-9A0750C0E3C0}"/>
                  </a:ext>
                </a:extLst>
              </p14:cNvPr>
              <p14:cNvContentPartPr/>
              <p14:nvPr/>
            </p14:nvContentPartPr>
            <p14:xfrm>
              <a:off x="4186457" y="1937343"/>
              <a:ext cx="102600" cy="11664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94B56F51-1E90-9CD0-6997-9A0750C0E3C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77817" y="1928703"/>
                <a:ext cx="1202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393CA8BA-1D32-33B6-0F10-7B6717F56B57}"/>
                  </a:ext>
                </a:extLst>
              </p14:cNvPr>
              <p14:cNvContentPartPr/>
              <p14:nvPr/>
            </p14:nvContentPartPr>
            <p14:xfrm>
              <a:off x="4426937" y="1949223"/>
              <a:ext cx="472680" cy="12240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393CA8BA-1D32-33B6-0F10-7B6717F56B5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418297" y="1940223"/>
                <a:ext cx="490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DE170DA1-D647-378C-14E0-C1E2C3FEFCAB}"/>
                  </a:ext>
                </a:extLst>
              </p14:cNvPr>
              <p14:cNvContentPartPr/>
              <p14:nvPr/>
            </p14:nvContentPartPr>
            <p14:xfrm>
              <a:off x="4977377" y="1967943"/>
              <a:ext cx="250560" cy="18792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DE170DA1-D647-378C-14E0-C1E2C3FEFCA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68737" y="1959303"/>
                <a:ext cx="2682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A1A51698-71F1-025C-F2CA-EDC269DD428C}"/>
                  </a:ext>
                </a:extLst>
              </p14:cNvPr>
              <p14:cNvContentPartPr/>
              <p14:nvPr/>
            </p14:nvContentPartPr>
            <p14:xfrm>
              <a:off x="5157377" y="2081703"/>
              <a:ext cx="10800" cy="5040"/>
            </p14:xfrm>
          </p:contentPart>
        </mc:Choice>
        <mc:Fallback xmlns=""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A1A51698-71F1-025C-F2CA-EDC269DD428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148737" y="2073063"/>
                <a:ext cx="284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C631C178-03A1-0C6A-9A7E-0F3C75B90D5E}"/>
                  </a:ext>
                </a:extLst>
              </p14:cNvPr>
              <p14:cNvContentPartPr/>
              <p14:nvPr/>
            </p14:nvContentPartPr>
            <p14:xfrm>
              <a:off x="5881337" y="2018343"/>
              <a:ext cx="313560" cy="15912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C631C178-03A1-0C6A-9A7E-0F3C75B90D5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872337" y="2009703"/>
                <a:ext cx="3312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FD23B479-3DEB-8421-89EC-0AE97116DDAA}"/>
                  </a:ext>
                </a:extLst>
              </p14:cNvPr>
              <p14:cNvContentPartPr/>
              <p14:nvPr/>
            </p14:nvContentPartPr>
            <p14:xfrm>
              <a:off x="6199577" y="1844823"/>
              <a:ext cx="105840" cy="1908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FD23B479-3DEB-8421-89EC-0AE97116DDA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190577" y="1835823"/>
                <a:ext cx="1234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1BA68C4C-4469-A81E-CE3E-95C7A131E3BD}"/>
                  </a:ext>
                </a:extLst>
              </p14:cNvPr>
              <p14:cNvContentPartPr/>
              <p14:nvPr/>
            </p14:nvContentPartPr>
            <p14:xfrm>
              <a:off x="6429617" y="2032743"/>
              <a:ext cx="109800" cy="9864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1BA68C4C-4469-A81E-CE3E-95C7A131E3B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420977" y="2023743"/>
                <a:ext cx="1274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43A20300-C821-2EF8-92C4-B3DC23915DF8}"/>
                  </a:ext>
                </a:extLst>
              </p14:cNvPr>
              <p14:cNvContentPartPr/>
              <p14:nvPr/>
            </p14:nvContentPartPr>
            <p14:xfrm>
              <a:off x="6441497" y="2249103"/>
              <a:ext cx="59040" cy="57960"/>
            </p14:xfrm>
          </p:contentPart>
        </mc:Choice>
        <mc:Fallback xmlns=""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43A20300-C821-2EF8-92C4-B3DC23915DF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432497" y="2240463"/>
                <a:ext cx="76680" cy="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8956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15EE282B-EFF6-6C73-F04E-7CFBDAFC95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689805"/>
              </p:ext>
            </p:extLst>
          </p:nvPr>
        </p:nvGraphicFramePr>
        <p:xfrm>
          <a:off x="1155032" y="1203157"/>
          <a:ext cx="8037094" cy="4122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0263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4BED0ED-C0E4-4F47-ACBF-4E239D44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32" y="840956"/>
            <a:ext cx="80867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4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2BA2E0-AAD3-40A1-BAEA-FA942F58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91" y="4858936"/>
            <a:ext cx="8596668" cy="1393213"/>
          </a:xfrm>
        </p:spPr>
        <p:txBody>
          <a:bodyPr/>
          <a:lstStyle/>
          <a:p>
            <a:pPr marL="0" indent="0">
              <a:buNone/>
            </a:pPr>
            <a:r>
              <a:rPr lang="pt-BR" sz="1800" b="0" i="0" dirty="0">
                <a:effectLst/>
                <a:latin typeface="Roboto" panose="02000000000000000000" pitchFamily="2" charset="0"/>
              </a:rPr>
              <a:t> Logo, podemos notar então que:</a:t>
            </a:r>
          </a:p>
          <a:p>
            <a:pPr marL="0" indent="0">
              <a:buNone/>
            </a:pPr>
            <a:r>
              <a:rPr lang="pt-BR" sz="1800" b="0" i="0" dirty="0">
                <a:effectLst/>
                <a:latin typeface="Roboto" panose="02000000000000000000" pitchFamily="2" charset="0"/>
              </a:rPr>
              <a:t> à medida que tamanho do arquivo aumenta, o algoritmo A explode </a:t>
            </a:r>
            <a:r>
              <a:rPr lang="pt-BR" dirty="0">
                <a:latin typeface="Roboto" panose="02000000000000000000" pitchFamily="2" charset="0"/>
              </a:rPr>
              <a:t>de maneira polinomial</a:t>
            </a:r>
            <a:r>
              <a:rPr lang="pt-BR" sz="1800" b="0" i="0" dirty="0">
                <a:effectLst/>
                <a:latin typeface="Roboto" panose="02000000000000000000" pitchFamily="2" charset="0"/>
              </a:rPr>
              <a:t> em número de operações.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62A28A-6109-41C0-BE77-584592AD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20" y="324463"/>
            <a:ext cx="7949380" cy="39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5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81FF1EF-6B07-9217-5B11-529947121398}"/>
              </a:ext>
            </a:extLst>
          </p:cNvPr>
          <p:cNvSpPr txBox="1"/>
          <p:nvPr/>
        </p:nvSpPr>
        <p:spPr>
          <a:xfrm>
            <a:off x="1516742" y="4718651"/>
            <a:ext cx="75387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0" i="0" dirty="0">
                <a:effectLst/>
                <a:latin typeface="Roboto" panose="02000000000000000000" pitchFamily="2" charset="0"/>
              </a:rPr>
              <a:t>Este algoritmo segue uma classe, uma ordem de funções que se comportam/crescem como uma quadrática. </a:t>
            </a:r>
          </a:p>
          <a:p>
            <a:pPr marL="0" indent="0">
              <a:buNone/>
            </a:pPr>
            <a:r>
              <a:rPr lang="pt-BR" sz="1800" b="0" i="0" dirty="0">
                <a:effectLst/>
                <a:latin typeface="Roboto" panose="02000000000000000000" pitchFamily="2" charset="0"/>
              </a:rPr>
              <a:t>Já o algoritmo B demonstra um crescimento linear, pois à medida que o tamanho do arquivo de entrada cresce, o numero de operações cresce na mesma proporção. Ou seja, linearmente.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252F56-E01C-27FB-DDA7-0631A49D4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19" y="324463"/>
            <a:ext cx="8504903" cy="42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1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944</TotalTime>
  <Words>2486</Words>
  <Application>Microsoft Office PowerPoint</Application>
  <PresentationFormat>Widescreen</PresentationFormat>
  <Paragraphs>205</Paragraphs>
  <Slides>75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83" baseType="lpstr">
      <vt:lpstr>Arial</vt:lpstr>
      <vt:lpstr>Calibri</vt:lpstr>
      <vt:lpstr>Cambria Math</vt:lpstr>
      <vt:lpstr>fell</vt:lpstr>
      <vt:lpstr>Roboto</vt:lpstr>
      <vt:lpstr>Trebuchet MS</vt:lpstr>
      <vt:lpstr>Wingdings 3</vt:lpstr>
      <vt:lpstr>Facetado</vt:lpstr>
      <vt:lpstr>Introdução a Análise Assintótica</vt:lpstr>
      <vt:lpstr>Vamos falar  um pouco das notações que usamos na análise assintótica.</vt:lpstr>
      <vt:lpstr>Notação Big O.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Notação  O</vt:lpstr>
      <vt:lpstr>Apresentação do PowerPoint</vt:lpstr>
      <vt:lpstr>Apresentação do PowerPoint</vt:lpstr>
      <vt:lpstr>Apresentação do PowerPoint</vt:lpstr>
      <vt:lpstr>Apresentação do PowerPoint</vt:lpstr>
      <vt:lpstr>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Relembrando algumas operações matemáticas.</vt:lpstr>
      <vt:lpstr>Exemplos </vt:lpstr>
      <vt:lpstr>Exercício</vt:lpstr>
      <vt:lpstr>Solução</vt:lpstr>
      <vt:lpstr>Apresentação do PowerPoint</vt:lpstr>
      <vt:lpstr>Apresentação do PowerPoint</vt:lpstr>
      <vt:lpstr>Gráfico</vt:lpstr>
      <vt:lpstr>Mas e se você quiser não o limite superior mas sim o limite inferior? Ou quem sabe ambos?</vt:lpstr>
      <vt:lpstr>Notação Ω (ômega)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 DEFINIÇÃO DA NOTAÇÃO ÔMEGA </vt:lpstr>
      <vt:lpstr>Apresentação do PowerPoint</vt:lpstr>
      <vt:lpstr>Apresentação do PowerPoint</vt:lpstr>
      <vt:lpstr>Exemplo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Solução</vt:lpstr>
      <vt:lpstr>A NOTAÇÃO THETA </vt:lpstr>
      <vt:lpstr>Apresentação do PowerPoint</vt:lpstr>
      <vt:lpstr>Apresentação do PowerPoint</vt:lpstr>
      <vt:lpstr>Vamos tomar como exemplo o algoritmo Merge Sort. 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</vt:lpstr>
      <vt:lpstr>Exemplo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Vamos falar agora um pouco das notações que usamos na análise assintótica.</dc:title>
  <dc:creator>josé carlos Althoff</dc:creator>
  <cp:lastModifiedBy>josé carlos Althoff</cp:lastModifiedBy>
  <cp:revision>24</cp:revision>
  <dcterms:created xsi:type="dcterms:W3CDTF">2022-03-07T19:53:37Z</dcterms:created>
  <dcterms:modified xsi:type="dcterms:W3CDTF">2024-03-11T23:01:35Z</dcterms:modified>
</cp:coreProperties>
</file>