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59" r:id="rId6"/>
    <p:sldId id="271" r:id="rId7"/>
    <p:sldId id="270" r:id="rId8"/>
    <p:sldId id="258" r:id="rId9"/>
    <p:sldId id="261" r:id="rId10"/>
    <p:sldId id="26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90" d="100"/>
          <a:sy n="90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Roberto Valdameri" userId="1c2790df-40c9-407d-9e60-5d0ae262bd7a" providerId="ADAL" clId="{60EF0D69-E21C-47C5-A473-E7C352D02D29}"/>
    <pc:docChg chg="undo custSel addSld delSld modSld sldOrd">
      <pc:chgData name="Alexander Roberto Valdameri" userId="1c2790df-40c9-407d-9e60-5d0ae262bd7a" providerId="ADAL" clId="{60EF0D69-E21C-47C5-A473-E7C352D02D29}" dt="2023-05-17T22:09:57.499" v="3274" actId="20577"/>
      <pc:docMkLst>
        <pc:docMk/>
      </pc:docMkLst>
      <pc:sldChg chg="modSp mod">
        <pc:chgData name="Alexander Roberto Valdameri" userId="1c2790df-40c9-407d-9e60-5d0ae262bd7a" providerId="ADAL" clId="{60EF0D69-E21C-47C5-A473-E7C352D02D29}" dt="2023-05-08T12:28:57.956" v="2436" actId="20577"/>
        <pc:sldMkLst>
          <pc:docMk/>
          <pc:sldMk cId="519764727" sldId="256"/>
        </pc:sldMkLst>
        <pc:spChg chg="mod">
          <ac:chgData name="Alexander Roberto Valdameri" userId="1c2790df-40c9-407d-9e60-5d0ae262bd7a" providerId="ADAL" clId="{60EF0D69-E21C-47C5-A473-E7C352D02D29}" dt="2023-05-08T12:28:45.196" v="2426" actId="6549"/>
          <ac:spMkLst>
            <pc:docMk/>
            <pc:sldMk cId="519764727" sldId="256"/>
            <ac:spMk id="2" creationId="{51297EC1-3AAA-95CF-06D7-B5D4B8D34398}"/>
          </ac:spMkLst>
        </pc:spChg>
        <pc:spChg chg="mod">
          <ac:chgData name="Alexander Roberto Valdameri" userId="1c2790df-40c9-407d-9e60-5d0ae262bd7a" providerId="ADAL" clId="{60EF0D69-E21C-47C5-A473-E7C352D02D29}" dt="2023-05-08T12:28:57.956" v="2436" actId="20577"/>
          <ac:spMkLst>
            <pc:docMk/>
            <pc:sldMk cId="519764727" sldId="256"/>
            <ac:spMk id="4" creationId="{8EEC4E70-94EC-D4E9-A7A9-19460D46AF21}"/>
          </ac:spMkLst>
        </pc:spChg>
      </pc:sldChg>
      <pc:sldChg chg="addSp modSp mod">
        <pc:chgData name="Alexander Roberto Valdameri" userId="1c2790df-40c9-407d-9e60-5d0ae262bd7a" providerId="ADAL" clId="{60EF0D69-E21C-47C5-A473-E7C352D02D29}" dt="2023-05-08T12:01:23.604" v="1698" actId="208"/>
        <pc:sldMkLst>
          <pc:docMk/>
          <pc:sldMk cId="453140231" sldId="258"/>
        </pc:sldMkLst>
        <pc:spChg chg="mod">
          <ac:chgData name="Alexander Roberto Valdameri" userId="1c2790df-40c9-407d-9e60-5d0ae262bd7a" providerId="ADAL" clId="{60EF0D69-E21C-47C5-A473-E7C352D02D29}" dt="2023-05-08T11:20:40.630" v="985" actId="1036"/>
          <ac:spMkLst>
            <pc:docMk/>
            <pc:sldMk cId="453140231" sldId="258"/>
            <ac:spMk id="3" creationId="{23458DA4-1067-2CA0-37F3-48D8D9F701CC}"/>
          </ac:spMkLst>
        </pc:spChg>
        <pc:spChg chg="add mod">
          <ac:chgData name="Alexander Roberto Valdameri" userId="1c2790df-40c9-407d-9e60-5d0ae262bd7a" providerId="ADAL" clId="{60EF0D69-E21C-47C5-A473-E7C352D02D29}" dt="2023-05-08T12:01:23.604" v="1698" actId="208"/>
          <ac:spMkLst>
            <pc:docMk/>
            <pc:sldMk cId="453140231" sldId="258"/>
            <ac:spMk id="5" creationId="{92DBF1E7-B1C5-541F-1807-5B20B79F4DA8}"/>
          </ac:spMkLst>
        </pc:spChg>
      </pc:sldChg>
      <pc:sldChg chg="modSp mod">
        <pc:chgData name="Alexander Roberto Valdameri" userId="1c2790df-40c9-407d-9e60-5d0ae262bd7a" providerId="ADAL" clId="{60EF0D69-E21C-47C5-A473-E7C352D02D29}" dt="2023-05-08T11:21:22.025" v="1001" actId="20577"/>
        <pc:sldMkLst>
          <pc:docMk/>
          <pc:sldMk cId="1898460561" sldId="259"/>
        </pc:sldMkLst>
        <pc:spChg chg="mod">
          <ac:chgData name="Alexander Roberto Valdameri" userId="1c2790df-40c9-407d-9e60-5d0ae262bd7a" providerId="ADAL" clId="{60EF0D69-E21C-47C5-A473-E7C352D02D29}" dt="2023-05-08T11:00:07.882" v="601" actId="114"/>
          <ac:spMkLst>
            <pc:docMk/>
            <pc:sldMk cId="1898460561" sldId="259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08T11:21:22.025" v="1001" actId="20577"/>
          <ac:spMkLst>
            <pc:docMk/>
            <pc:sldMk cId="1898460561" sldId="259"/>
            <ac:spMk id="3" creationId="{23458DA4-1067-2CA0-37F3-48D8D9F701CC}"/>
          </ac:spMkLst>
        </pc:spChg>
      </pc:sldChg>
      <pc:sldChg chg="addSp delSp modSp add mod ord">
        <pc:chgData name="Alexander Roberto Valdameri" userId="1c2790df-40c9-407d-9e60-5d0ae262bd7a" providerId="ADAL" clId="{60EF0D69-E21C-47C5-A473-E7C352D02D29}" dt="2023-05-08T12:02:15.743" v="1700" actId="208"/>
        <pc:sldMkLst>
          <pc:docMk/>
          <pc:sldMk cId="3767619931" sldId="260"/>
        </pc:sldMkLst>
        <pc:spChg chg="mod">
          <ac:chgData name="Alexander Roberto Valdameri" userId="1c2790df-40c9-407d-9e60-5d0ae262bd7a" providerId="ADAL" clId="{60EF0D69-E21C-47C5-A473-E7C352D02D29}" dt="2023-05-08T11:13:05.391" v="623" actId="20577"/>
          <ac:spMkLst>
            <pc:docMk/>
            <pc:sldMk cId="3767619931" sldId="260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08T11:18:15.332" v="937" actId="20577"/>
          <ac:spMkLst>
            <pc:docMk/>
            <pc:sldMk cId="3767619931" sldId="260"/>
            <ac:spMk id="3" creationId="{23458DA4-1067-2CA0-37F3-48D8D9F701CC}"/>
          </ac:spMkLst>
        </pc:spChg>
        <pc:spChg chg="add del mod">
          <ac:chgData name="Alexander Roberto Valdameri" userId="1c2790df-40c9-407d-9e60-5d0ae262bd7a" providerId="ADAL" clId="{60EF0D69-E21C-47C5-A473-E7C352D02D29}" dt="2023-05-08T11:18:23.310" v="939"/>
          <ac:spMkLst>
            <pc:docMk/>
            <pc:sldMk cId="3767619931" sldId="260"/>
            <ac:spMk id="4" creationId="{F96068E6-8E68-1A9C-A0B6-C3D737821E6D}"/>
          </ac:spMkLst>
        </pc:spChg>
        <pc:spChg chg="add mod">
          <ac:chgData name="Alexander Roberto Valdameri" userId="1c2790df-40c9-407d-9e60-5d0ae262bd7a" providerId="ADAL" clId="{60EF0D69-E21C-47C5-A473-E7C352D02D29}" dt="2023-05-08T12:02:15.743" v="1700" actId="208"/>
          <ac:spMkLst>
            <pc:docMk/>
            <pc:sldMk cId="3767619931" sldId="260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2:04:02.583" v="1708" actId="948"/>
        <pc:sldMkLst>
          <pc:docMk/>
          <pc:sldMk cId="2518353831" sldId="261"/>
        </pc:sldMkLst>
        <pc:spChg chg="mod">
          <ac:chgData name="Alexander Roberto Valdameri" userId="1c2790df-40c9-407d-9e60-5d0ae262bd7a" providerId="ADAL" clId="{60EF0D69-E21C-47C5-A473-E7C352D02D29}" dt="2023-05-08T11:28:14.549" v="1366" actId="313"/>
          <ac:spMkLst>
            <pc:docMk/>
            <pc:sldMk cId="2518353831" sldId="261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08T12:03:48.784" v="1707" actId="20577"/>
          <ac:spMkLst>
            <pc:docMk/>
            <pc:sldMk cId="2518353831" sldId="261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2:04:02.583" v="1708" actId="948"/>
          <ac:spMkLst>
            <pc:docMk/>
            <pc:sldMk cId="2518353831" sldId="261"/>
            <ac:spMk id="5" creationId="{6DA3354A-8781-A7B6-1F59-FB7161A35CFC}"/>
          </ac:spMkLst>
        </pc:spChg>
      </pc:sldChg>
      <pc:sldChg chg="addSp delSp modSp add mod">
        <pc:chgData name="Alexander Roberto Valdameri" userId="1c2790df-40c9-407d-9e60-5d0ae262bd7a" providerId="ADAL" clId="{60EF0D69-E21C-47C5-A473-E7C352D02D29}" dt="2023-05-17T22:06:57.785" v="3271" actId="6549"/>
        <pc:sldMkLst>
          <pc:docMk/>
          <pc:sldMk cId="2151535449" sldId="262"/>
        </pc:sldMkLst>
        <pc:spChg chg="mod">
          <ac:chgData name="Alexander Roberto Valdameri" userId="1c2790df-40c9-407d-9e60-5d0ae262bd7a" providerId="ADAL" clId="{60EF0D69-E21C-47C5-A473-E7C352D02D29}" dt="2023-05-08T11:36:27.784" v="1422" actId="20577"/>
          <ac:spMkLst>
            <pc:docMk/>
            <pc:sldMk cId="2151535449" sldId="262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17T22:06:57.785" v="3271" actId="6549"/>
          <ac:spMkLst>
            <pc:docMk/>
            <pc:sldMk cId="2151535449" sldId="262"/>
            <ac:spMk id="3" creationId="{23458DA4-1067-2CA0-37F3-48D8D9F701CC}"/>
          </ac:spMkLst>
        </pc:spChg>
        <pc:spChg chg="add del mod">
          <ac:chgData name="Alexander Roberto Valdameri" userId="1c2790df-40c9-407d-9e60-5d0ae262bd7a" providerId="ADAL" clId="{60EF0D69-E21C-47C5-A473-E7C352D02D29}" dt="2023-05-08T12:09:16.647" v="1739" actId="478"/>
          <ac:spMkLst>
            <pc:docMk/>
            <pc:sldMk cId="2151535449" sldId="262"/>
            <ac:spMk id="4" creationId="{9CC726D8-9F53-2DED-275C-61078F7668E6}"/>
          </ac:spMkLst>
        </pc:spChg>
        <pc:spChg chg="del mod">
          <ac:chgData name="Alexander Roberto Valdameri" userId="1c2790df-40c9-407d-9e60-5d0ae262bd7a" providerId="ADAL" clId="{60EF0D69-E21C-47C5-A473-E7C352D02D29}" dt="2023-05-08T12:09:14.192" v="1738" actId="478"/>
          <ac:spMkLst>
            <pc:docMk/>
            <pc:sldMk cId="2151535449" sldId="262"/>
            <ac:spMk id="5" creationId="{6DA3354A-8781-A7B6-1F59-FB7161A35CFC}"/>
          </ac:spMkLst>
        </pc:spChg>
        <pc:spChg chg="add mod">
          <ac:chgData name="Alexander Roberto Valdameri" userId="1c2790df-40c9-407d-9e60-5d0ae262bd7a" providerId="ADAL" clId="{60EF0D69-E21C-47C5-A473-E7C352D02D29}" dt="2023-05-17T22:06:42.935" v="3270" actId="6549"/>
          <ac:spMkLst>
            <pc:docMk/>
            <pc:sldMk cId="2151535449" sldId="262"/>
            <ac:spMk id="6" creationId="{D2CAA518-7889-24D8-3767-B9411DBA3459}"/>
          </ac:spMkLst>
        </pc:spChg>
        <pc:spChg chg="add del mod">
          <ac:chgData name="Alexander Roberto Valdameri" userId="1c2790df-40c9-407d-9e60-5d0ae262bd7a" providerId="ADAL" clId="{60EF0D69-E21C-47C5-A473-E7C352D02D29}" dt="2023-05-08T12:20:10.819" v="2069" actId="478"/>
          <ac:spMkLst>
            <pc:docMk/>
            <pc:sldMk cId="2151535449" sldId="262"/>
            <ac:spMk id="7" creationId="{C7D2F576-1517-B6DA-1943-A2CD2B6AFA3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2:47:44.689" v="2573" actId="6549"/>
        <pc:sldMkLst>
          <pc:docMk/>
          <pc:sldMk cId="3689392156" sldId="263"/>
        </pc:sldMkLst>
        <pc:spChg chg="mod">
          <ac:chgData name="Alexander Roberto Valdameri" userId="1c2790df-40c9-407d-9e60-5d0ae262bd7a" providerId="ADAL" clId="{60EF0D69-E21C-47C5-A473-E7C352D02D29}" dt="2023-05-08T12:47:44.689" v="2573" actId="6549"/>
          <ac:spMkLst>
            <pc:docMk/>
            <pc:sldMk cId="3689392156" sldId="263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17T22:09:57.499" v="3274" actId="20577"/>
        <pc:sldMkLst>
          <pc:docMk/>
          <pc:sldMk cId="3425864454" sldId="264"/>
        </pc:sldMkLst>
        <pc:spChg chg="mod">
          <ac:chgData name="Alexander Roberto Valdameri" userId="1c2790df-40c9-407d-9e60-5d0ae262bd7a" providerId="ADAL" clId="{60EF0D69-E21C-47C5-A473-E7C352D02D29}" dt="2023-05-08T12:31:43.443" v="2440" actId="6549"/>
          <ac:spMkLst>
            <pc:docMk/>
            <pc:sldMk cId="3425864454" sldId="264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17T22:07:57.074" v="3272" actId="20577"/>
          <ac:spMkLst>
            <pc:docMk/>
            <pc:sldMk cId="3425864454" sldId="264"/>
            <ac:spMk id="6" creationId="{D2CAA518-7889-24D8-3767-B9411DBA3459}"/>
          </ac:spMkLst>
        </pc:spChg>
        <pc:spChg chg="mod">
          <ac:chgData name="Alexander Roberto Valdameri" userId="1c2790df-40c9-407d-9e60-5d0ae262bd7a" providerId="ADAL" clId="{60EF0D69-E21C-47C5-A473-E7C352D02D29}" dt="2023-05-17T22:09:57.499" v="3274" actId="20577"/>
          <ac:spMkLst>
            <pc:docMk/>
            <pc:sldMk cId="3425864454" sldId="264"/>
            <ac:spMk id="7" creationId="{C7D2F576-1517-B6DA-1943-A2CD2B6AFA3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3:11:14.368" v="3231" actId="20577"/>
        <pc:sldMkLst>
          <pc:docMk/>
          <pc:sldMk cId="1170167886" sldId="265"/>
        </pc:sldMkLst>
        <pc:spChg chg="mod">
          <ac:chgData name="Alexander Roberto Valdameri" userId="1c2790df-40c9-407d-9e60-5d0ae262bd7a" providerId="ADAL" clId="{60EF0D69-E21C-47C5-A473-E7C352D02D29}" dt="2023-05-08T12:48:58.991" v="2583" actId="20577"/>
          <ac:spMkLst>
            <pc:docMk/>
            <pc:sldMk cId="1170167886" sldId="265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14.368" v="3231" actId="20577"/>
          <ac:spMkLst>
            <pc:docMk/>
            <pc:sldMk cId="1170167886" sldId="265"/>
            <ac:spMk id="4" creationId="{9CC726D8-9F53-2DED-275C-61078F7668E6}"/>
          </ac:spMkLst>
        </pc:spChg>
        <pc:spChg chg="mod">
          <ac:chgData name="Alexander Roberto Valdameri" userId="1c2790df-40c9-407d-9e60-5d0ae262bd7a" providerId="ADAL" clId="{60EF0D69-E21C-47C5-A473-E7C352D02D29}" dt="2023-05-08T12:54:23.333" v="2841" actId="14100"/>
          <ac:spMkLst>
            <pc:docMk/>
            <pc:sldMk cId="1170167886" sldId="265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3:11:18.795" v="3234" actId="20577"/>
        <pc:sldMkLst>
          <pc:docMk/>
          <pc:sldMk cId="2506157566" sldId="266"/>
        </pc:sldMkLst>
        <pc:spChg chg="mod">
          <ac:chgData name="Alexander Roberto Valdameri" userId="1c2790df-40c9-407d-9e60-5d0ae262bd7a" providerId="ADAL" clId="{60EF0D69-E21C-47C5-A473-E7C352D02D29}" dt="2023-05-08T12:55:12.878" v="2850" actId="20577"/>
          <ac:spMkLst>
            <pc:docMk/>
            <pc:sldMk cId="2506157566" sldId="266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18.795" v="3234" actId="20577"/>
          <ac:spMkLst>
            <pc:docMk/>
            <pc:sldMk cId="2506157566" sldId="266"/>
            <ac:spMk id="4" creationId="{9CC726D8-9F53-2DED-275C-61078F7668E6}"/>
          </ac:spMkLst>
        </pc:spChg>
        <pc:spChg chg="mod">
          <ac:chgData name="Alexander Roberto Valdameri" userId="1c2790df-40c9-407d-9e60-5d0ae262bd7a" providerId="ADAL" clId="{60EF0D69-E21C-47C5-A473-E7C352D02D29}" dt="2023-05-08T13:04:24.125" v="3028" actId="6549"/>
          <ac:spMkLst>
            <pc:docMk/>
            <pc:sldMk cId="2506157566" sldId="266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3:11:22.402" v="3237" actId="20577"/>
        <pc:sldMkLst>
          <pc:docMk/>
          <pc:sldMk cId="1915149812" sldId="267"/>
        </pc:sldMkLst>
        <pc:spChg chg="mod">
          <ac:chgData name="Alexander Roberto Valdameri" userId="1c2790df-40c9-407d-9e60-5d0ae262bd7a" providerId="ADAL" clId="{60EF0D69-E21C-47C5-A473-E7C352D02D29}" dt="2023-05-08T13:03:02.592" v="2995" actId="20577"/>
          <ac:spMkLst>
            <pc:docMk/>
            <pc:sldMk cId="1915149812" sldId="267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22.402" v="3237" actId="20577"/>
          <ac:spMkLst>
            <pc:docMk/>
            <pc:sldMk cId="1915149812" sldId="267"/>
            <ac:spMk id="4" creationId="{9CC726D8-9F53-2DED-275C-61078F7668E6}"/>
          </ac:spMkLst>
        </pc:spChg>
        <pc:spChg chg="mod">
          <ac:chgData name="Alexander Roberto Valdameri" userId="1c2790df-40c9-407d-9e60-5d0ae262bd7a" providerId="ADAL" clId="{60EF0D69-E21C-47C5-A473-E7C352D02D29}" dt="2023-05-08T13:04:42.944" v="3042" actId="6549"/>
          <ac:spMkLst>
            <pc:docMk/>
            <pc:sldMk cId="1915149812" sldId="267"/>
            <ac:spMk id="5" creationId="{6DA3354A-8781-A7B6-1F59-FB7161A35CFC}"/>
          </ac:spMkLst>
        </pc:spChg>
      </pc:sldChg>
      <pc:sldChg chg="delSp modSp add del mod ord">
        <pc:chgData name="Alexander Roberto Valdameri" userId="1c2790df-40c9-407d-9e60-5d0ae262bd7a" providerId="ADAL" clId="{60EF0D69-E21C-47C5-A473-E7C352D02D29}" dt="2023-05-08T13:13:55.291" v="3253" actId="47"/>
        <pc:sldMkLst>
          <pc:docMk/>
          <pc:sldMk cId="566638540" sldId="268"/>
        </pc:sldMkLst>
        <pc:spChg chg="mod">
          <ac:chgData name="Alexander Roberto Valdameri" userId="1c2790df-40c9-407d-9e60-5d0ae262bd7a" providerId="ADAL" clId="{60EF0D69-E21C-47C5-A473-E7C352D02D29}" dt="2023-05-08T13:09:24.409" v="3168" actId="20577"/>
          <ac:spMkLst>
            <pc:docMk/>
            <pc:sldMk cId="566638540" sldId="268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43.419" v="3252" actId="20577"/>
          <ac:spMkLst>
            <pc:docMk/>
            <pc:sldMk cId="566638540" sldId="268"/>
            <ac:spMk id="4" creationId="{9CC726D8-9F53-2DED-275C-61078F7668E6}"/>
          </ac:spMkLst>
        </pc:spChg>
        <pc:spChg chg="del">
          <ac:chgData name="Alexander Roberto Valdameri" userId="1c2790df-40c9-407d-9e60-5d0ae262bd7a" providerId="ADAL" clId="{60EF0D69-E21C-47C5-A473-E7C352D02D29}" dt="2023-05-08T13:10:41.413" v="3169" actId="478"/>
          <ac:spMkLst>
            <pc:docMk/>
            <pc:sldMk cId="566638540" sldId="268"/>
            <ac:spMk id="5" creationId="{6DA3354A-8781-A7B6-1F59-FB7161A35CFC}"/>
          </ac:spMkLst>
        </pc:spChg>
      </pc:sldChg>
    </pc:docChg>
  </pc:docChgLst>
  <pc:docChgLst>
    <pc:chgData name="Alexander Roberto Valdameri" userId="1c2790df-40c9-407d-9e60-5d0ae262bd7a" providerId="ADAL" clId="{96834EC1-212B-46D3-991C-D7FF06CC0EF7}"/>
    <pc:docChg chg="undo redo custSel addSld delSld modSld sldOrd">
      <pc:chgData name="Alexander Roberto Valdameri" userId="1c2790df-40c9-407d-9e60-5d0ae262bd7a" providerId="ADAL" clId="{96834EC1-212B-46D3-991C-D7FF06CC0EF7}" dt="2024-05-06T13:20:21.217" v="5272" actId="20577"/>
      <pc:docMkLst>
        <pc:docMk/>
      </pc:docMkLst>
      <pc:sldChg chg="modSp mod">
        <pc:chgData name="Alexander Roberto Valdameri" userId="1c2790df-40c9-407d-9e60-5d0ae262bd7a" providerId="ADAL" clId="{96834EC1-212B-46D3-991C-D7FF06CC0EF7}" dt="2023-05-24T21:28:23.409" v="5227" actId="20577"/>
        <pc:sldMkLst>
          <pc:docMk/>
          <pc:sldMk cId="519764727" sldId="256"/>
        </pc:sldMkLst>
        <pc:spChg chg="mod">
          <ac:chgData name="Alexander Roberto Valdameri" userId="1c2790df-40c9-407d-9e60-5d0ae262bd7a" providerId="ADAL" clId="{96834EC1-212B-46D3-991C-D7FF06CC0EF7}" dt="2023-05-24T21:28:23.409" v="5227" actId="20577"/>
          <ac:spMkLst>
            <pc:docMk/>
            <pc:sldMk cId="519764727" sldId="256"/>
            <ac:spMk id="4" creationId="{8EEC4E70-94EC-D4E9-A7A9-19460D46AF21}"/>
          </ac:spMkLst>
        </pc:spChg>
      </pc:sldChg>
      <pc:sldChg chg="modSp mod">
        <pc:chgData name="Alexander Roberto Valdameri" userId="1c2790df-40c9-407d-9e60-5d0ae262bd7a" providerId="ADAL" clId="{96834EC1-212B-46D3-991C-D7FF06CC0EF7}" dt="2023-11-08T21:08:51.691" v="5248" actId="6549"/>
        <pc:sldMkLst>
          <pc:docMk/>
          <pc:sldMk cId="3211071483" sldId="257"/>
        </pc:sldMkLst>
        <pc:spChg chg="mod">
          <ac:chgData name="Alexander Roberto Valdameri" userId="1c2790df-40c9-407d-9e60-5d0ae262bd7a" providerId="ADAL" clId="{96834EC1-212B-46D3-991C-D7FF06CC0EF7}" dt="2023-05-21T22:08:47.380" v="365" actId="20577"/>
          <ac:spMkLst>
            <pc:docMk/>
            <pc:sldMk cId="3211071483" sldId="257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11-08T21:08:51.691" v="5248" actId="6549"/>
          <ac:spMkLst>
            <pc:docMk/>
            <pc:sldMk cId="3211071483" sldId="257"/>
            <ac:spMk id="3" creationId="{23458DA4-1067-2CA0-37F3-48D8D9F701CC}"/>
          </ac:spMkLst>
        </pc:spChg>
      </pc:sldChg>
      <pc:sldChg chg="addSp modSp mod">
        <pc:chgData name="Alexander Roberto Valdameri" userId="1c2790df-40c9-407d-9e60-5d0ae262bd7a" providerId="ADAL" clId="{96834EC1-212B-46D3-991C-D7FF06CC0EF7}" dt="2023-05-24T22:07:52.743" v="5241" actId="6549"/>
        <pc:sldMkLst>
          <pc:docMk/>
          <pc:sldMk cId="453140231" sldId="258"/>
        </pc:sldMkLst>
        <pc:spChg chg="mod">
          <ac:chgData name="Alexander Roberto Valdameri" userId="1c2790df-40c9-407d-9e60-5d0ae262bd7a" providerId="ADAL" clId="{96834EC1-212B-46D3-991C-D7FF06CC0EF7}" dt="2023-05-21T22:34:00.229" v="1067" actId="20577"/>
          <ac:spMkLst>
            <pc:docMk/>
            <pc:sldMk cId="453140231" sldId="258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3:42:42.131" v="2427" actId="6549"/>
          <ac:spMkLst>
            <pc:docMk/>
            <pc:sldMk cId="453140231" sldId="258"/>
            <ac:spMk id="3" creationId="{23458DA4-1067-2CA0-37F3-48D8D9F701CC}"/>
          </ac:spMkLst>
        </pc:spChg>
        <pc:spChg chg="add mod">
          <ac:chgData name="Alexander Roberto Valdameri" userId="1c2790df-40c9-407d-9e60-5d0ae262bd7a" providerId="ADAL" clId="{96834EC1-212B-46D3-991C-D7FF06CC0EF7}" dt="2023-05-21T23:46:16.583" v="2578" actId="2711"/>
          <ac:spMkLst>
            <pc:docMk/>
            <pc:sldMk cId="453140231" sldId="258"/>
            <ac:spMk id="4" creationId="{ECCB992C-C967-7C1B-8D43-72307886B9CB}"/>
          </ac:spMkLst>
        </pc:spChg>
        <pc:spChg chg="mod">
          <ac:chgData name="Alexander Roberto Valdameri" userId="1c2790df-40c9-407d-9e60-5d0ae262bd7a" providerId="ADAL" clId="{96834EC1-212B-46D3-991C-D7FF06CC0EF7}" dt="2023-05-24T22:07:52.743" v="5241" actId="6549"/>
          <ac:spMkLst>
            <pc:docMk/>
            <pc:sldMk cId="453140231" sldId="258"/>
            <ac:spMk id="5" creationId="{92DBF1E7-B1C5-541F-1807-5B20B79F4DA8}"/>
          </ac:spMkLst>
        </pc:spChg>
      </pc:sldChg>
      <pc:sldChg chg="addSp delSp modSp mod ord">
        <pc:chgData name="Alexander Roberto Valdameri" userId="1c2790df-40c9-407d-9e60-5d0ae262bd7a" providerId="ADAL" clId="{96834EC1-212B-46D3-991C-D7FF06CC0EF7}" dt="2023-05-21T22:15:50.943" v="636" actId="20577"/>
        <pc:sldMkLst>
          <pc:docMk/>
          <pc:sldMk cId="1898460561" sldId="259"/>
        </pc:sldMkLst>
        <pc:spChg chg="mod">
          <ac:chgData name="Alexander Roberto Valdameri" userId="1c2790df-40c9-407d-9e60-5d0ae262bd7a" providerId="ADAL" clId="{96834EC1-212B-46D3-991C-D7FF06CC0EF7}" dt="2023-05-21T22:09:41.126" v="397" actId="20577"/>
          <ac:spMkLst>
            <pc:docMk/>
            <pc:sldMk cId="1898460561" sldId="259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2:15:50.943" v="636" actId="20577"/>
          <ac:spMkLst>
            <pc:docMk/>
            <pc:sldMk cId="1898460561" sldId="259"/>
            <ac:spMk id="3" creationId="{23458DA4-1067-2CA0-37F3-48D8D9F701CC}"/>
          </ac:spMkLst>
        </pc:spChg>
        <pc:spChg chg="add del">
          <ac:chgData name="Alexander Roberto Valdameri" userId="1c2790df-40c9-407d-9e60-5d0ae262bd7a" providerId="ADAL" clId="{96834EC1-212B-46D3-991C-D7FF06CC0EF7}" dt="2023-05-21T22:13:20.751" v="511" actId="478"/>
          <ac:spMkLst>
            <pc:docMk/>
            <pc:sldMk cId="1898460561" sldId="259"/>
            <ac:spMk id="4" creationId="{1F6823E0-A254-395F-C956-1998353A27D8}"/>
          </ac:spMkLst>
        </pc:spChg>
        <pc:cxnChg chg="add del">
          <ac:chgData name="Alexander Roberto Valdameri" userId="1c2790df-40c9-407d-9e60-5d0ae262bd7a" providerId="ADAL" clId="{96834EC1-212B-46D3-991C-D7FF06CC0EF7}" dt="2023-05-21T22:13:53.550" v="521" actId="478"/>
          <ac:cxnSpMkLst>
            <pc:docMk/>
            <pc:sldMk cId="1898460561" sldId="259"/>
            <ac:cxnSpMk id="6" creationId="{DF123520-95DA-97FE-68A0-B2790AA0D46F}"/>
          </ac:cxnSpMkLst>
        </pc:cxnChg>
      </pc:sldChg>
      <pc:sldChg chg="del">
        <pc:chgData name="Alexander Roberto Valdameri" userId="1c2790df-40c9-407d-9e60-5d0ae262bd7a" providerId="ADAL" clId="{96834EC1-212B-46D3-991C-D7FF06CC0EF7}" dt="2023-05-21T22:34:06.054" v="1068" actId="47"/>
        <pc:sldMkLst>
          <pc:docMk/>
          <pc:sldMk cId="3767619931" sldId="260"/>
        </pc:sldMkLst>
      </pc:sldChg>
      <pc:sldChg chg="modSp mod">
        <pc:chgData name="Alexander Roberto Valdameri" userId="1c2790df-40c9-407d-9e60-5d0ae262bd7a" providerId="ADAL" clId="{96834EC1-212B-46D3-991C-D7FF06CC0EF7}" dt="2023-05-24T10:20:20.299" v="5165" actId="20577"/>
        <pc:sldMkLst>
          <pc:docMk/>
          <pc:sldMk cId="2518353831" sldId="261"/>
        </pc:sldMkLst>
        <pc:spChg chg="mod">
          <ac:chgData name="Alexander Roberto Valdameri" userId="1c2790df-40c9-407d-9e60-5d0ae262bd7a" providerId="ADAL" clId="{96834EC1-212B-46D3-991C-D7FF06CC0EF7}" dt="2023-05-21T22:34:17.320" v="1079" actId="20577"/>
          <ac:spMkLst>
            <pc:docMk/>
            <pc:sldMk cId="2518353831" sldId="261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2:36:36.801" v="1124" actId="14100"/>
          <ac:spMkLst>
            <pc:docMk/>
            <pc:sldMk cId="2518353831" sldId="261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96834EC1-212B-46D3-991C-D7FF06CC0EF7}" dt="2023-05-24T10:20:20.299" v="5165" actId="20577"/>
          <ac:spMkLst>
            <pc:docMk/>
            <pc:sldMk cId="2518353831" sldId="261"/>
            <ac:spMk id="5" creationId="{6DA3354A-8781-A7B6-1F59-FB7161A35CFC}"/>
          </ac:spMkLst>
        </pc:spChg>
      </pc:sldChg>
      <pc:sldChg chg="addSp modSp mod ord">
        <pc:chgData name="Alexander Roberto Valdameri" userId="1c2790df-40c9-407d-9e60-5d0ae262bd7a" providerId="ADAL" clId="{96834EC1-212B-46D3-991C-D7FF06CC0EF7}" dt="2023-05-21T23:53:49.836" v="2784" actId="14100"/>
        <pc:sldMkLst>
          <pc:docMk/>
          <pc:sldMk cId="2151535449" sldId="262"/>
        </pc:sldMkLst>
        <pc:spChg chg="mod">
          <ac:chgData name="Alexander Roberto Valdameri" userId="1c2790df-40c9-407d-9e60-5d0ae262bd7a" providerId="ADAL" clId="{96834EC1-212B-46D3-991C-D7FF06CC0EF7}" dt="2023-05-21T22:40:34.454" v="1203" actId="20577"/>
          <ac:spMkLst>
            <pc:docMk/>
            <pc:sldMk cId="2151535449" sldId="262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3:13:14.369" v="1667" actId="6549"/>
          <ac:spMkLst>
            <pc:docMk/>
            <pc:sldMk cId="2151535449" sldId="262"/>
            <ac:spMk id="3" creationId="{23458DA4-1067-2CA0-37F3-48D8D9F701CC}"/>
          </ac:spMkLst>
        </pc:spChg>
        <pc:spChg chg="add mod">
          <ac:chgData name="Alexander Roberto Valdameri" userId="1c2790df-40c9-407d-9e60-5d0ae262bd7a" providerId="ADAL" clId="{96834EC1-212B-46D3-991C-D7FF06CC0EF7}" dt="2023-05-21T23:14:43.169" v="1807" actId="1036"/>
          <ac:spMkLst>
            <pc:docMk/>
            <pc:sldMk cId="2151535449" sldId="262"/>
            <ac:spMk id="4" creationId="{61B7DFF8-8554-2529-90E7-61F39B75A2CD}"/>
          </ac:spMkLst>
        </pc:spChg>
        <pc:spChg chg="mod">
          <ac:chgData name="Alexander Roberto Valdameri" userId="1c2790df-40c9-407d-9e60-5d0ae262bd7a" providerId="ADAL" clId="{96834EC1-212B-46D3-991C-D7FF06CC0EF7}" dt="2023-05-21T23:53:49.836" v="2784" actId="14100"/>
          <ac:spMkLst>
            <pc:docMk/>
            <pc:sldMk cId="2151535449" sldId="262"/>
            <ac:spMk id="6" creationId="{D2CAA518-7889-24D8-3767-B9411DBA3459}"/>
          </ac:spMkLst>
        </pc:spChg>
      </pc:sldChg>
      <pc:sldChg chg="del">
        <pc:chgData name="Alexander Roberto Valdameri" userId="1c2790df-40c9-407d-9e60-5d0ae262bd7a" providerId="ADAL" clId="{96834EC1-212B-46D3-991C-D7FF06CC0EF7}" dt="2023-05-21T22:36:48.754" v="1128" actId="47"/>
        <pc:sldMkLst>
          <pc:docMk/>
          <pc:sldMk cId="3689392156" sldId="263"/>
        </pc:sldMkLst>
      </pc:sldChg>
      <pc:sldChg chg="del ord">
        <pc:chgData name="Alexander Roberto Valdameri" userId="1c2790df-40c9-407d-9e60-5d0ae262bd7a" providerId="ADAL" clId="{96834EC1-212B-46D3-991C-D7FF06CC0EF7}" dt="2023-05-21T23:11:26.625" v="1582" actId="47"/>
        <pc:sldMkLst>
          <pc:docMk/>
          <pc:sldMk cId="3425864454" sldId="264"/>
        </pc:sldMkLst>
      </pc:sldChg>
      <pc:sldChg chg="del">
        <pc:chgData name="Alexander Roberto Valdameri" userId="1c2790df-40c9-407d-9e60-5d0ae262bd7a" providerId="ADAL" clId="{96834EC1-212B-46D3-991C-D7FF06CC0EF7}" dt="2023-05-21T22:36:47.325" v="1127" actId="47"/>
        <pc:sldMkLst>
          <pc:docMk/>
          <pc:sldMk cId="1170167886" sldId="265"/>
        </pc:sldMkLst>
      </pc:sldChg>
      <pc:sldChg chg="del">
        <pc:chgData name="Alexander Roberto Valdameri" userId="1c2790df-40c9-407d-9e60-5d0ae262bd7a" providerId="ADAL" clId="{96834EC1-212B-46D3-991C-D7FF06CC0EF7}" dt="2023-05-21T22:36:46.575" v="1126" actId="47"/>
        <pc:sldMkLst>
          <pc:docMk/>
          <pc:sldMk cId="2506157566" sldId="266"/>
        </pc:sldMkLst>
      </pc:sldChg>
      <pc:sldChg chg="del">
        <pc:chgData name="Alexander Roberto Valdameri" userId="1c2790df-40c9-407d-9e60-5d0ae262bd7a" providerId="ADAL" clId="{96834EC1-212B-46D3-991C-D7FF06CC0EF7}" dt="2023-05-21T22:36:44.151" v="1125" actId="47"/>
        <pc:sldMkLst>
          <pc:docMk/>
          <pc:sldMk cId="1915149812" sldId="267"/>
        </pc:sldMkLst>
      </pc:sldChg>
      <pc:sldChg chg="new del">
        <pc:chgData name="Alexander Roberto Valdameri" userId="1c2790df-40c9-407d-9e60-5d0ae262bd7a" providerId="ADAL" clId="{96834EC1-212B-46D3-991C-D7FF06CC0EF7}" dt="2023-05-21T22:20:32.394" v="808" actId="47"/>
        <pc:sldMkLst>
          <pc:docMk/>
          <pc:sldMk cId="1790527442" sldId="268"/>
        </pc:sldMkLst>
      </pc:sldChg>
      <pc:sldChg chg="add del">
        <pc:chgData name="Alexander Roberto Valdameri" userId="1c2790df-40c9-407d-9e60-5d0ae262bd7a" providerId="ADAL" clId="{96834EC1-212B-46D3-991C-D7FF06CC0EF7}" dt="2023-05-21T22:33:46.554" v="1057" actId="47"/>
        <pc:sldMkLst>
          <pc:docMk/>
          <pc:sldMk cId="3512809899" sldId="269"/>
        </pc:sldMkLst>
      </pc:sldChg>
      <pc:sldChg chg="modSp add mod">
        <pc:chgData name="Alexander Roberto Valdameri" userId="1c2790df-40c9-407d-9e60-5d0ae262bd7a" providerId="ADAL" clId="{96834EC1-212B-46D3-991C-D7FF06CC0EF7}" dt="2023-05-24T11:04:28.222" v="5208"/>
        <pc:sldMkLst>
          <pc:docMk/>
          <pc:sldMk cId="2954537328" sldId="270"/>
        </pc:sldMkLst>
        <pc:spChg chg="mod">
          <ac:chgData name="Alexander Roberto Valdameri" userId="1c2790df-40c9-407d-9e60-5d0ae262bd7a" providerId="ADAL" clId="{96834EC1-212B-46D3-991C-D7FF06CC0EF7}" dt="2023-05-24T11:04:28.222" v="5208"/>
          <ac:spMkLst>
            <pc:docMk/>
            <pc:sldMk cId="2954537328" sldId="270"/>
            <ac:spMk id="3" creationId="{23458DA4-1067-2CA0-37F3-48D8D9F701CC}"/>
          </ac:spMkLst>
        </pc:spChg>
      </pc:sldChg>
      <pc:sldChg chg="modSp add mod ord">
        <pc:chgData name="Alexander Roberto Valdameri" userId="1c2790df-40c9-407d-9e60-5d0ae262bd7a" providerId="ADAL" clId="{96834EC1-212B-46D3-991C-D7FF06CC0EF7}" dt="2023-05-24T21:21:54.336" v="5226" actId="20577"/>
        <pc:sldMkLst>
          <pc:docMk/>
          <pc:sldMk cId="1456351734" sldId="271"/>
        </pc:sldMkLst>
        <pc:spChg chg="mod">
          <ac:chgData name="Alexander Roberto Valdameri" userId="1c2790df-40c9-407d-9e60-5d0ae262bd7a" providerId="ADAL" clId="{96834EC1-212B-46D3-991C-D7FF06CC0EF7}" dt="2023-05-24T21:21:54.336" v="5226" actId="20577"/>
          <ac:spMkLst>
            <pc:docMk/>
            <pc:sldMk cId="1456351734" sldId="271"/>
            <ac:spMk id="3" creationId="{23458DA4-1067-2CA0-37F3-48D8D9F701CC}"/>
          </ac:spMkLst>
        </pc:spChg>
      </pc:sldChg>
      <pc:sldChg chg="modSp add del mod">
        <pc:chgData name="Alexander Roberto Valdameri" userId="1c2790df-40c9-407d-9e60-5d0ae262bd7a" providerId="ADAL" clId="{96834EC1-212B-46D3-991C-D7FF06CC0EF7}" dt="2023-05-21T23:38:14.933" v="2316" actId="47"/>
        <pc:sldMkLst>
          <pc:docMk/>
          <pc:sldMk cId="139906263" sldId="272"/>
        </pc:sldMkLst>
        <pc:spChg chg="mod">
          <ac:chgData name="Alexander Roberto Valdameri" userId="1c2790df-40c9-407d-9e60-5d0ae262bd7a" providerId="ADAL" clId="{96834EC1-212B-46D3-991C-D7FF06CC0EF7}" dt="2023-05-21T23:17:26.569" v="1817" actId="20577"/>
          <ac:spMkLst>
            <pc:docMk/>
            <pc:sldMk cId="139906263" sldId="272"/>
            <ac:spMk id="2" creationId="{65B0B0D3-C776-B11D-F81A-A22E8DDBC719}"/>
          </ac:spMkLst>
        </pc:spChg>
      </pc:sldChg>
      <pc:sldChg chg="addSp modSp add mod">
        <pc:chgData name="Alexander Roberto Valdameri" userId="1c2790df-40c9-407d-9e60-5d0ae262bd7a" providerId="ADAL" clId="{96834EC1-212B-46D3-991C-D7FF06CC0EF7}" dt="2023-05-21T23:46:49.221" v="2637" actId="20577"/>
        <pc:sldMkLst>
          <pc:docMk/>
          <pc:sldMk cId="1160460079" sldId="273"/>
        </pc:sldMkLst>
        <pc:spChg chg="mod">
          <ac:chgData name="Alexander Roberto Valdameri" userId="1c2790df-40c9-407d-9e60-5d0ae262bd7a" providerId="ADAL" clId="{96834EC1-212B-46D3-991C-D7FF06CC0EF7}" dt="2023-05-21T23:37:48.558" v="2315" actId="20577"/>
          <ac:spMkLst>
            <pc:docMk/>
            <pc:sldMk cId="1160460079" sldId="273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3:45:42.714" v="2577" actId="14100"/>
          <ac:spMkLst>
            <pc:docMk/>
            <pc:sldMk cId="1160460079" sldId="273"/>
            <ac:spMk id="3" creationId="{23458DA4-1067-2CA0-37F3-48D8D9F701CC}"/>
          </ac:spMkLst>
        </pc:spChg>
        <pc:spChg chg="add mod">
          <ac:chgData name="Alexander Roberto Valdameri" userId="1c2790df-40c9-407d-9e60-5d0ae262bd7a" providerId="ADAL" clId="{96834EC1-212B-46D3-991C-D7FF06CC0EF7}" dt="2023-05-21T23:46:49.221" v="2637" actId="20577"/>
          <ac:spMkLst>
            <pc:docMk/>
            <pc:sldMk cId="1160460079" sldId="273"/>
            <ac:spMk id="4" creationId="{8126E289-D063-756A-4914-2A0AE554270D}"/>
          </ac:spMkLst>
        </pc:spChg>
        <pc:spChg chg="mod">
          <ac:chgData name="Alexander Roberto Valdameri" userId="1c2790df-40c9-407d-9e60-5d0ae262bd7a" providerId="ADAL" clId="{96834EC1-212B-46D3-991C-D7FF06CC0EF7}" dt="2023-05-21T23:45:07.555" v="2572" actId="14100"/>
          <ac:spMkLst>
            <pc:docMk/>
            <pc:sldMk cId="1160460079" sldId="273"/>
            <ac:spMk id="5" creationId="{92DBF1E7-B1C5-541F-1807-5B20B79F4DA8}"/>
          </ac:spMkLst>
        </pc:spChg>
      </pc:sldChg>
      <pc:sldChg chg="modSp add mod">
        <pc:chgData name="Alexander Roberto Valdameri" userId="1c2790df-40c9-407d-9e60-5d0ae262bd7a" providerId="ADAL" clId="{96834EC1-212B-46D3-991C-D7FF06CC0EF7}" dt="2023-05-21T23:48:41.080" v="2692" actId="20577"/>
        <pc:sldMkLst>
          <pc:docMk/>
          <pc:sldMk cId="2770568644" sldId="274"/>
        </pc:sldMkLst>
        <pc:spChg chg="mod">
          <ac:chgData name="Alexander Roberto Valdameri" userId="1c2790df-40c9-407d-9e60-5d0ae262bd7a" providerId="ADAL" clId="{96834EC1-212B-46D3-991C-D7FF06CC0EF7}" dt="2023-05-21T23:48:17.281" v="2651" actId="20577"/>
          <ac:spMkLst>
            <pc:docMk/>
            <pc:sldMk cId="2770568644" sldId="274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3:48:41.080" v="2692" actId="20577"/>
          <ac:spMkLst>
            <pc:docMk/>
            <pc:sldMk cId="2770568644" sldId="274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96834EC1-212B-46D3-991C-D7FF06CC0EF7}" dt="2023-05-21T23:48:33.798" v="2681" actId="20577"/>
          <ac:spMkLst>
            <pc:docMk/>
            <pc:sldMk cId="2770568644" sldId="274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96834EC1-212B-46D3-991C-D7FF06CC0EF7}" dt="2023-05-24T11:32:04.283" v="5210" actId="20577"/>
        <pc:sldMkLst>
          <pc:docMk/>
          <pc:sldMk cId="3324627219" sldId="275"/>
        </pc:sldMkLst>
        <pc:spChg chg="mod">
          <ac:chgData name="Alexander Roberto Valdameri" userId="1c2790df-40c9-407d-9e60-5d0ae262bd7a" providerId="ADAL" clId="{96834EC1-212B-46D3-991C-D7FF06CC0EF7}" dt="2023-05-22T00:13:09.552" v="3232" actId="6549"/>
          <ac:spMkLst>
            <pc:docMk/>
            <pc:sldMk cId="3324627219" sldId="275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3:57:22.026" v="2875" actId="20577"/>
          <ac:spMkLst>
            <pc:docMk/>
            <pc:sldMk cId="3324627219" sldId="275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96834EC1-212B-46D3-991C-D7FF06CC0EF7}" dt="2023-05-21T23:57:11.187" v="2866" actId="20577"/>
          <ac:spMkLst>
            <pc:docMk/>
            <pc:sldMk cId="3324627219" sldId="275"/>
            <ac:spMk id="4" creationId="{61B7DFF8-8554-2529-90E7-61F39B75A2CD}"/>
          </ac:spMkLst>
        </pc:spChg>
        <pc:spChg chg="mod">
          <ac:chgData name="Alexander Roberto Valdameri" userId="1c2790df-40c9-407d-9e60-5d0ae262bd7a" providerId="ADAL" clId="{96834EC1-212B-46D3-991C-D7FF06CC0EF7}" dt="2023-05-24T11:32:04.283" v="5210" actId="20577"/>
          <ac:spMkLst>
            <pc:docMk/>
            <pc:sldMk cId="3324627219" sldId="275"/>
            <ac:spMk id="6" creationId="{D2CAA518-7889-24D8-3767-B9411DBA3459}"/>
          </ac:spMkLst>
        </pc:spChg>
      </pc:sldChg>
      <pc:sldChg chg="modSp add mod">
        <pc:chgData name="Alexander Roberto Valdameri" userId="1c2790df-40c9-407d-9e60-5d0ae262bd7a" providerId="ADAL" clId="{96834EC1-212B-46D3-991C-D7FF06CC0EF7}" dt="2023-05-22T00:15:35.313" v="3309" actId="20577"/>
        <pc:sldMkLst>
          <pc:docMk/>
          <pc:sldMk cId="2050589395" sldId="276"/>
        </pc:sldMkLst>
        <pc:spChg chg="mod">
          <ac:chgData name="Alexander Roberto Valdameri" userId="1c2790df-40c9-407d-9e60-5d0ae262bd7a" providerId="ADAL" clId="{96834EC1-212B-46D3-991C-D7FF06CC0EF7}" dt="2023-05-22T00:13:07.177" v="3231" actId="6549"/>
          <ac:spMkLst>
            <pc:docMk/>
            <pc:sldMk cId="2050589395" sldId="276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2T00:11:33.064" v="3198" actId="6549"/>
          <ac:spMkLst>
            <pc:docMk/>
            <pc:sldMk cId="2050589395" sldId="276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96834EC1-212B-46D3-991C-D7FF06CC0EF7}" dt="2023-05-22T00:15:35.313" v="3309" actId="20577"/>
          <ac:spMkLst>
            <pc:docMk/>
            <pc:sldMk cId="2050589395" sldId="276"/>
            <ac:spMk id="4" creationId="{61B7DFF8-8554-2529-90E7-61F39B75A2CD}"/>
          </ac:spMkLst>
        </pc:spChg>
        <pc:spChg chg="mod">
          <ac:chgData name="Alexander Roberto Valdameri" userId="1c2790df-40c9-407d-9e60-5d0ae262bd7a" providerId="ADAL" clId="{96834EC1-212B-46D3-991C-D7FF06CC0EF7}" dt="2023-05-22T00:05:21.484" v="3116" actId="1035"/>
          <ac:spMkLst>
            <pc:docMk/>
            <pc:sldMk cId="2050589395" sldId="276"/>
            <ac:spMk id="6" creationId="{D2CAA518-7889-24D8-3767-B9411DBA3459}"/>
          </ac:spMkLst>
        </pc:spChg>
      </pc:sldChg>
      <pc:sldChg chg="modSp add mod">
        <pc:chgData name="Alexander Roberto Valdameri" userId="1c2790df-40c9-407d-9e60-5d0ae262bd7a" providerId="ADAL" clId="{96834EC1-212B-46D3-991C-D7FF06CC0EF7}" dt="2024-05-06T12:18:45.457" v="5253" actId="20577"/>
        <pc:sldMkLst>
          <pc:docMk/>
          <pc:sldMk cId="3648073324" sldId="277"/>
        </pc:sldMkLst>
        <pc:spChg chg="mod">
          <ac:chgData name="Alexander Roberto Valdameri" userId="1c2790df-40c9-407d-9e60-5d0ae262bd7a" providerId="ADAL" clId="{96834EC1-212B-46D3-991C-D7FF06CC0EF7}" dt="2023-05-22T00:13:04.555" v="3230" actId="6549"/>
          <ac:spMkLst>
            <pc:docMk/>
            <pc:sldMk cId="3648073324" sldId="277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2T00:14:46.237" v="3278" actId="2710"/>
          <ac:spMkLst>
            <pc:docMk/>
            <pc:sldMk cId="3648073324" sldId="277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96834EC1-212B-46D3-991C-D7FF06CC0EF7}" dt="2024-05-06T12:18:45.457" v="5253" actId="20577"/>
          <ac:spMkLst>
            <pc:docMk/>
            <pc:sldMk cId="3648073324" sldId="277"/>
            <ac:spMk id="4" creationId="{61B7DFF8-8554-2529-90E7-61F39B75A2CD}"/>
          </ac:spMkLst>
        </pc:spChg>
        <pc:spChg chg="mod">
          <ac:chgData name="Alexander Roberto Valdameri" userId="1c2790df-40c9-407d-9e60-5d0ae262bd7a" providerId="ADAL" clId="{96834EC1-212B-46D3-991C-D7FF06CC0EF7}" dt="2023-05-22T00:14:02.691" v="3260" actId="14100"/>
          <ac:spMkLst>
            <pc:docMk/>
            <pc:sldMk cId="3648073324" sldId="277"/>
            <ac:spMk id="6" creationId="{D2CAA518-7889-24D8-3767-B9411DBA3459}"/>
          </ac:spMkLst>
        </pc:spChg>
      </pc:sldChg>
      <pc:sldChg chg="delSp modSp add mod">
        <pc:chgData name="Alexander Roberto Valdameri" userId="1c2790df-40c9-407d-9e60-5d0ae262bd7a" providerId="ADAL" clId="{96834EC1-212B-46D3-991C-D7FF06CC0EF7}" dt="2023-05-24T10:19:22.391" v="5160" actId="20577"/>
        <pc:sldMkLst>
          <pc:docMk/>
          <pc:sldMk cId="2520988658" sldId="278"/>
        </pc:sldMkLst>
        <pc:spChg chg="mod">
          <ac:chgData name="Alexander Roberto Valdameri" userId="1c2790df-40c9-407d-9e60-5d0ae262bd7a" providerId="ADAL" clId="{96834EC1-212B-46D3-991C-D7FF06CC0EF7}" dt="2023-05-22T10:37:30.402" v="3560" actId="20577"/>
          <ac:spMkLst>
            <pc:docMk/>
            <pc:sldMk cId="2520988658" sldId="278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4T10:19:22.391" v="5160" actId="20577"/>
          <ac:spMkLst>
            <pc:docMk/>
            <pc:sldMk cId="2520988658" sldId="278"/>
            <ac:spMk id="3" creationId="{23458DA4-1067-2CA0-37F3-48D8D9F701CC}"/>
          </ac:spMkLst>
        </pc:spChg>
        <pc:spChg chg="del mod">
          <ac:chgData name="Alexander Roberto Valdameri" userId="1c2790df-40c9-407d-9e60-5d0ae262bd7a" providerId="ADAL" clId="{96834EC1-212B-46D3-991C-D7FF06CC0EF7}" dt="2023-05-22T10:36:43.658" v="3553" actId="478"/>
          <ac:spMkLst>
            <pc:docMk/>
            <pc:sldMk cId="2520988658" sldId="278"/>
            <ac:spMk id="4" creationId="{8126E289-D063-756A-4914-2A0AE554270D}"/>
          </ac:spMkLst>
        </pc:spChg>
        <pc:spChg chg="del mod">
          <ac:chgData name="Alexander Roberto Valdameri" userId="1c2790df-40c9-407d-9e60-5d0ae262bd7a" providerId="ADAL" clId="{96834EC1-212B-46D3-991C-D7FF06CC0EF7}" dt="2023-05-22T10:36:39.763" v="3552" actId="478"/>
          <ac:spMkLst>
            <pc:docMk/>
            <pc:sldMk cId="2520988658" sldId="278"/>
            <ac:spMk id="5" creationId="{92DBF1E7-B1C5-541F-1807-5B20B79F4DA8}"/>
          </ac:spMkLst>
        </pc:spChg>
      </pc:sldChg>
      <pc:sldChg chg="addSp delSp modSp add mod">
        <pc:chgData name="Alexander Roberto Valdameri" userId="1c2790df-40c9-407d-9e60-5d0ae262bd7a" providerId="ADAL" clId="{96834EC1-212B-46D3-991C-D7FF06CC0EF7}" dt="2023-05-22T11:09:00.768" v="4538" actId="1035"/>
        <pc:sldMkLst>
          <pc:docMk/>
          <pc:sldMk cId="799764058" sldId="279"/>
        </pc:sldMkLst>
        <pc:spChg chg="del mod">
          <ac:chgData name="Alexander Roberto Valdameri" userId="1c2790df-40c9-407d-9e60-5d0ae262bd7a" providerId="ADAL" clId="{96834EC1-212B-46D3-991C-D7FF06CC0EF7}" dt="2023-05-22T11:08:28.687" v="4528" actId="478"/>
          <ac:spMkLst>
            <pc:docMk/>
            <pc:sldMk cId="799764058" sldId="279"/>
            <ac:spMk id="3" creationId="{23458DA4-1067-2CA0-37F3-48D8D9F701CC}"/>
          </ac:spMkLst>
        </pc:spChg>
        <pc:spChg chg="del">
          <ac:chgData name="Alexander Roberto Valdameri" userId="1c2790df-40c9-407d-9e60-5d0ae262bd7a" providerId="ADAL" clId="{96834EC1-212B-46D3-991C-D7FF06CC0EF7}" dt="2023-05-22T11:04:49.104" v="4314" actId="478"/>
          <ac:spMkLst>
            <pc:docMk/>
            <pc:sldMk cId="799764058" sldId="279"/>
            <ac:spMk id="4" creationId="{8126E289-D063-756A-4914-2A0AE554270D}"/>
          </ac:spMkLst>
        </pc:spChg>
        <pc:spChg chg="mod">
          <ac:chgData name="Alexander Roberto Valdameri" userId="1c2790df-40c9-407d-9e60-5d0ae262bd7a" providerId="ADAL" clId="{96834EC1-212B-46D3-991C-D7FF06CC0EF7}" dt="2023-05-22T11:09:00.768" v="4538" actId="1035"/>
          <ac:spMkLst>
            <pc:docMk/>
            <pc:sldMk cId="799764058" sldId="279"/>
            <ac:spMk id="5" creationId="{92DBF1E7-B1C5-541F-1807-5B20B79F4DA8}"/>
          </ac:spMkLst>
        </pc:spChg>
        <pc:spChg chg="add del mod">
          <ac:chgData name="Alexander Roberto Valdameri" userId="1c2790df-40c9-407d-9e60-5d0ae262bd7a" providerId="ADAL" clId="{96834EC1-212B-46D3-991C-D7FF06CC0EF7}" dt="2023-05-22T11:08:35.322" v="4529" actId="478"/>
          <ac:spMkLst>
            <pc:docMk/>
            <pc:sldMk cId="799764058" sldId="279"/>
            <ac:spMk id="7" creationId="{9E3E62B3-57AD-2C75-D335-A287537075E9}"/>
          </ac:spMkLst>
        </pc:spChg>
      </pc:sldChg>
      <pc:sldChg chg="modSp add mod">
        <pc:chgData name="Alexander Roberto Valdameri" userId="1c2790df-40c9-407d-9e60-5d0ae262bd7a" providerId="ADAL" clId="{96834EC1-212B-46D3-991C-D7FF06CC0EF7}" dt="2024-05-06T13:20:21.217" v="5272" actId="20577"/>
        <pc:sldMkLst>
          <pc:docMk/>
          <pc:sldMk cId="236165754" sldId="280"/>
        </pc:sldMkLst>
        <pc:spChg chg="mod">
          <ac:chgData name="Alexander Roberto Valdameri" userId="1c2790df-40c9-407d-9e60-5d0ae262bd7a" providerId="ADAL" clId="{96834EC1-212B-46D3-991C-D7FF06CC0EF7}" dt="2023-05-22T11:09:17.888" v="4552" actId="20577"/>
          <ac:spMkLst>
            <pc:docMk/>
            <pc:sldMk cId="236165754" sldId="280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4-05-06T13:20:21.217" v="5272" actId="20577"/>
          <ac:spMkLst>
            <pc:docMk/>
            <pc:sldMk cId="236165754" sldId="280"/>
            <ac:spMk id="5" creationId="{92DBF1E7-B1C5-541F-1807-5B20B79F4DA8}"/>
          </ac:spMkLst>
        </pc:spChg>
      </pc:sldChg>
      <pc:sldChg chg="modSp add mod">
        <pc:chgData name="Alexander Roberto Valdameri" userId="1c2790df-40c9-407d-9e60-5d0ae262bd7a" providerId="ADAL" clId="{96834EC1-212B-46D3-991C-D7FF06CC0EF7}" dt="2023-05-24T12:06:16.264" v="5215" actId="20577"/>
        <pc:sldMkLst>
          <pc:docMk/>
          <pc:sldMk cId="2035239357" sldId="281"/>
        </pc:sldMkLst>
        <pc:spChg chg="mod">
          <ac:chgData name="Alexander Roberto Valdameri" userId="1c2790df-40c9-407d-9e60-5d0ae262bd7a" providerId="ADAL" clId="{96834EC1-212B-46D3-991C-D7FF06CC0EF7}" dt="2023-05-24T12:06:16.264" v="5215" actId="20577"/>
          <ac:spMkLst>
            <pc:docMk/>
            <pc:sldMk cId="2035239357" sldId="281"/>
            <ac:spMk id="5" creationId="{92DBF1E7-B1C5-541F-1807-5B20B79F4DA8}"/>
          </ac:spMkLst>
        </pc:spChg>
      </pc:sldChg>
    </pc:docChg>
  </pc:docChgLst>
  <pc:docChgLst>
    <pc:chgData name="Vitor Gustavo Hornburg" userId="S::vhornburg@furb.br::6c4022ee-955f-4323-bc2b-ab0eeaab3ebc" providerId="AD" clId="Web-{EFA2BC01-9993-45D3-8719-D9959876AC8E}"/>
    <pc:docChg chg="mod">
      <pc:chgData name="Vitor Gustavo Hornburg" userId="S::vhornburg@furb.br::6c4022ee-955f-4323-bc2b-ab0eeaab3ebc" providerId="AD" clId="Web-{EFA2BC01-9993-45D3-8719-D9959876AC8E}" dt="2024-05-08T21:33:37.593" v="0" actId="33475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5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6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61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900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15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5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72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0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31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7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88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8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49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5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B9229-7511-466A-A64F-363F304088F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45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97EC1-3AAA-95CF-06D7-B5D4B8D34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992776"/>
            <a:ext cx="9001462" cy="1498283"/>
          </a:xfrm>
        </p:spPr>
        <p:txBody>
          <a:bodyPr/>
          <a:lstStyle/>
          <a:p>
            <a:r>
              <a:rPr lang="pt-BR" dirty="0"/>
              <a:t>Linguagem procedural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EC4E70-94EC-D4E9-A7A9-19460D46AF21}"/>
              </a:ext>
            </a:extLst>
          </p:cNvPr>
          <p:cNvSpPr txBox="1"/>
          <p:nvPr/>
        </p:nvSpPr>
        <p:spPr>
          <a:xfrm>
            <a:off x="1595269" y="3383278"/>
            <a:ext cx="9168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FUNCTION e PRECEDURE:</a:t>
            </a:r>
          </a:p>
          <a:p>
            <a:pPr algn="ctr"/>
            <a:r>
              <a:rPr lang="pt-BR" sz="4000" dirty="0"/>
              <a:t>criação, gerenciamento e utilização</a:t>
            </a:r>
          </a:p>
        </p:txBody>
      </p:sp>
    </p:spTree>
    <p:extLst>
      <p:ext uri="{BB962C8B-B14F-4D97-AF65-F5344CB8AC3E}">
        <p14:creationId xmlns:p14="http://schemas.microsoft.com/office/powerpoint/2010/main" val="51976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Exclusão Da PROCEDURE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3773058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Sintaxe: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Não há qualquer validação/consistência ao excluir uma PROCEDURE.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2148839" y="2227216"/>
            <a:ext cx="6590212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DROP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dirty="0">
                <a:latin typeface="Open Sans" panose="020B0606030504020204" pitchFamily="34" charset="0"/>
              </a:rPr>
              <a:t>PROCEDURE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&lt;nome_procedure&gt;</a:t>
            </a: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7056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exemplo simples de procedure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Rotina para atualizar valor de venda de produtos: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Chamada para a procedure criada: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AA518-7889-24D8-3767-B9411DBA3459}"/>
              </a:ext>
            </a:extLst>
          </p:cNvPr>
          <p:cNvSpPr txBox="1"/>
          <p:nvPr/>
        </p:nvSpPr>
        <p:spPr>
          <a:xfrm>
            <a:off x="1851660" y="2304073"/>
            <a:ext cx="8614954" cy="22467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BR" sz="2000" dirty="0">
                <a:latin typeface="Open Sans" panose="020B0606030504020204" pitchFamily="34" charset="0"/>
              </a:rPr>
              <a:t>CREATE OR REPLACE PROCEDURE pc_atualiza_valor_medicamento 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       (</a:t>
            </a:r>
            <a:r>
              <a:rPr lang="pt-BR" sz="2000" b="1" dirty="0">
                <a:solidFill>
                  <a:srgbClr val="FFFF00"/>
                </a:solidFill>
                <a:latin typeface="Open Sans" panose="020B0606030504020204" pitchFamily="34" charset="0"/>
              </a:rPr>
              <a:t>IN</a:t>
            </a:r>
            <a:r>
              <a:rPr lang="pt-BR" sz="2000" dirty="0">
                <a:latin typeface="Open Sans" panose="020B0606030504020204" pitchFamily="34" charset="0"/>
              </a:rPr>
              <a:t> percentual INTEGER)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BEGIN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    UPDATE medicamento2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    SET vl_venda = vl_venda + (vl_venda * percentual /100);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$$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B7DFF8-8554-2529-90E7-61F39B75A2CD}"/>
              </a:ext>
            </a:extLst>
          </p:cNvPr>
          <p:cNvSpPr txBox="1"/>
          <p:nvPr/>
        </p:nvSpPr>
        <p:spPr>
          <a:xfrm>
            <a:off x="1856580" y="5420894"/>
            <a:ext cx="8614954" cy="70788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-- atualizar todos os medicamentos em 20%</a:t>
            </a: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CALL </a:t>
            </a:r>
            <a:r>
              <a:rPr lang="pt-BR" sz="2000" dirty="0">
                <a:latin typeface="Open Sans" panose="020B0606030504020204" pitchFamily="34" charset="0"/>
              </a:rPr>
              <a:t>pc_atualiza_valor_medicamento (20);</a:t>
            </a:r>
            <a:endParaRPr lang="pt-PT" sz="2000" dirty="0">
              <a:solidFill>
                <a:srgbClr val="FFFF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2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exemplo simples de procedure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418379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Rotina para obter o valor de venda de produto: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Chamada para a procedure criada: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AA518-7889-24D8-3767-B9411DBA3459}"/>
              </a:ext>
            </a:extLst>
          </p:cNvPr>
          <p:cNvSpPr txBox="1"/>
          <p:nvPr/>
        </p:nvSpPr>
        <p:spPr>
          <a:xfrm>
            <a:off x="1851660" y="1994365"/>
            <a:ext cx="8614954" cy="22467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BR" sz="2000" dirty="0">
                <a:latin typeface="Open Sans" panose="020B0606030504020204" pitchFamily="34" charset="0"/>
              </a:rPr>
              <a:t>CREATE OR REPLACE PROCEDURE </a:t>
            </a:r>
            <a:r>
              <a:rPr lang="pt-BR" sz="2000" dirty="0" err="1">
                <a:latin typeface="Open Sans" panose="020B0606030504020204" pitchFamily="34" charset="0"/>
              </a:rPr>
              <a:t>pc_obter_preco_medicamento</a:t>
            </a:r>
            <a:r>
              <a:rPr lang="pt-BR" sz="2000" dirty="0">
                <a:latin typeface="Open Sans" panose="020B0606030504020204" pitchFamily="34" charset="0"/>
              </a:rPr>
              <a:t> 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        (IN medicamento INTEGER, </a:t>
            </a:r>
            <a:r>
              <a:rPr lang="pt-BR" sz="2000" b="1" dirty="0">
                <a:solidFill>
                  <a:srgbClr val="FFFF00"/>
                </a:solidFill>
                <a:latin typeface="Open Sans" panose="020B0606030504020204" pitchFamily="34" charset="0"/>
              </a:rPr>
              <a:t>OUT</a:t>
            </a:r>
            <a:r>
              <a:rPr lang="pt-BR" sz="2000" dirty="0">
                <a:latin typeface="Open Sans" panose="020B0606030504020204" pitchFamily="34" charset="0"/>
              </a:rPr>
              <a:t> </a:t>
            </a:r>
            <a:r>
              <a:rPr lang="pt-BR" sz="2000" dirty="0" err="1">
                <a:latin typeface="Open Sans" panose="020B0606030504020204" pitchFamily="34" charset="0"/>
              </a:rPr>
              <a:t>preco</a:t>
            </a:r>
            <a:r>
              <a:rPr lang="pt-BR" sz="2000" dirty="0">
                <a:latin typeface="Open Sans" panose="020B0606030504020204" pitchFamily="34" charset="0"/>
              </a:rPr>
              <a:t> DECIMAL)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BEGIN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    SELECT </a:t>
            </a:r>
            <a:r>
              <a:rPr lang="pt-BR" sz="2000" dirty="0" err="1">
                <a:latin typeface="Open Sans" panose="020B0606030504020204" pitchFamily="34" charset="0"/>
              </a:rPr>
              <a:t>vl_venda</a:t>
            </a:r>
            <a:r>
              <a:rPr lang="pt-BR" sz="2000" dirty="0">
                <a:latin typeface="Open Sans" panose="020B0606030504020204" pitchFamily="34" charset="0"/>
              </a:rPr>
              <a:t> FROM medicamento 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       WHERE </a:t>
            </a:r>
            <a:r>
              <a:rPr lang="pt-BR" sz="2000" dirty="0" err="1">
                <a:latin typeface="Open Sans" panose="020B0606030504020204" pitchFamily="34" charset="0"/>
              </a:rPr>
              <a:t>cd_medicamento</a:t>
            </a:r>
            <a:r>
              <a:rPr lang="pt-BR" sz="2000" dirty="0">
                <a:latin typeface="Open Sans" panose="020B0606030504020204" pitchFamily="34" charset="0"/>
              </a:rPr>
              <a:t> = medicamento </a:t>
            </a:r>
            <a:r>
              <a:rPr lang="pt-BR" sz="2000" dirty="0">
                <a:solidFill>
                  <a:srgbClr val="FFFF00"/>
                </a:solidFill>
                <a:latin typeface="Open Sans" panose="020B0606030504020204" pitchFamily="34" charset="0"/>
              </a:rPr>
              <a:t>INTO </a:t>
            </a:r>
            <a:r>
              <a:rPr lang="pt-BR" sz="2000" dirty="0" err="1">
                <a:solidFill>
                  <a:srgbClr val="FFFF00"/>
                </a:solidFill>
                <a:latin typeface="Open Sans" panose="020B0606030504020204" pitchFamily="34" charset="0"/>
              </a:rPr>
              <a:t>preco</a:t>
            </a:r>
            <a:r>
              <a:rPr lang="pt-BR" sz="2000" dirty="0">
                <a:latin typeface="Open Sans" panose="020B0606030504020204" pitchFamily="34" charset="0"/>
              </a:rPr>
              <a:t>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$$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B7DFF8-8554-2529-90E7-61F39B75A2CD}"/>
              </a:ext>
            </a:extLst>
          </p:cNvPr>
          <p:cNvSpPr txBox="1"/>
          <p:nvPr/>
        </p:nvSpPr>
        <p:spPr>
          <a:xfrm>
            <a:off x="1856580" y="4875208"/>
            <a:ext cx="8614954" cy="193899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-- declara uma variável de ambiente para receber o valor do retorno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SET @valor = 0;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-- obtem o preço do produto passado como parâmetro</a:t>
            </a: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CALL </a:t>
            </a:r>
            <a:r>
              <a:rPr lang="pt-BR" sz="2000" dirty="0" err="1">
                <a:latin typeface="Open Sans" panose="020B0606030504020204" pitchFamily="34" charset="0"/>
              </a:rPr>
              <a:t>pc_obter_preco_medicamento</a:t>
            </a:r>
            <a:r>
              <a:rPr lang="pt-BR" sz="2000" dirty="0">
                <a:latin typeface="Open Sans" panose="020B0606030504020204" pitchFamily="34" charset="0"/>
              </a:rPr>
              <a:t> (5, @valor);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-- exibe o valor do retorno – variável valor</a:t>
            </a:r>
          </a:p>
          <a:p>
            <a:r>
              <a:rPr lang="pt-BR" sz="2000" dirty="0" err="1">
                <a:latin typeface="Open Sans" panose="020B0606030504020204" pitchFamily="34" charset="0"/>
              </a:rPr>
              <a:t>Select</a:t>
            </a:r>
            <a:r>
              <a:rPr lang="pt-BR" sz="2000" dirty="0">
                <a:latin typeface="Open Sans" panose="020B0606030504020204" pitchFamily="34" charset="0"/>
              </a:rPr>
              <a:t> @valor;</a:t>
            </a:r>
            <a:endParaRPr lang="pt-PT" sz="200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8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exemplo simples de procedure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418379"/>
            <a:ext cx="10921812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Rotina para atualizar valor de venda de produto considerando desconto: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Chamada para a procedure criada: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AA518-7889-24D8-3767-B9411DBA3459}"/>
              </a:ext>
            </a:extLst>
          </p:cNvPr>
          <p:cNvSpPr txBox="1"/>
          <p:nvPr/>
        </p:nvSpPr>
        <p:spPr>
          <a:xfrm>
            <a:off x="1851659" y="1994365"/>
            <a:ext cx="9799567" cy="25545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it-IT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OR REPLACE PROCEDURE pc_calcula_desconto </a:t>
            </a:r>
          </a:p>
          <a:p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it-IT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   medicamento INTEGER, IN desconto DECIMAL, </a:t>
            </a:r>
            <a:r>
              <a:rPr lang="it-IT" sz="2000" b="1" i="0" u="none" strike="noStrike" baseline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INOUT</a:t>
            </a:r>
            <a:r>
              <a:rPr lang="it-IT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preco DECIMAL)</a:t>
            </a:r>
          </a:p>
          <a:p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BEGIN</a:t>
            </a:r>
          </a:p>
          <a:p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SELECT </a:t>
            </a:r>
            <a:r>
              <a:rPr lang="pt-BR" sz="20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vl_venda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medicamento </a:t>
            </a:r>
          </a:p>
          <a:p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pt-BR" sz="20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cd_medicamento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medicamento INTO </a:t>
            </a:r>
            <a:r>
              <a:rPr lang="pt-BR" sz="20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preco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SET </a:t>
            </a:r>
            <a:r>
              <a:rPr lang="pt-BR" sz="20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preco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pt-BR" sz="20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preco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(</a:t>
            </a:r>
            <a:r>
              <a:rPr lang="pt-BR" sz="20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preco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desconto /100);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$$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B7DFF8-8554-2529-90E7-61F39B75A2CD}"/>
              </a:ext>
            </a:extLst>
          </p:cNvPr>
          <p:cNvSpPr txBox="1"/>
          <p:nvPr/>
        </p:nvSpPr>
        <p:spPr>
          <a:xfrm>
            <a:off x="1856580" y="5288164"/>
            <a:ext cx="9794646" cy="101566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Open Sans" panose="020B0606030504020204" pitchFamily="34" charset="0"/>
              </a:rPr>
              <a:t>SET @valor = 0;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CALL </a:t>
            </a:r>
            <a:r>
              <a:rPr lang="it-IT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pc_calcula_desconto</a:t>
            </a:r>
            <a:r>
              <a:rPr lang="pt-BR" sz="2000" dirty="0">
                <a:latin typeface="Open Sans" panose="020B0606030504020204" pitchFamily="34" charset="0"/>
              </a:rPr>
              <a:t> (5, 10, @valor);</a:t>
            </a:r>
          </a:p>
          <a:p>
            <a:r>
              <a:rPr lang="pt-BR" sz="2000" dirty="0" err="1">
                <a:latin typeface="Open Sans" panose="020B0606030504020204" pitchFamily="34" charset="0"/>
              </a:rPr>
              <a:t>Select</a:t>
            </a:r>
            <a:r>
              <a:rPr lang="pt-BR" sz="2000" dirty="0">
                <a:latin typeface="Open Sans" panose="020B0606030504020204" pitchFamily="34" charset="0"/>
              </a:rPr>
              <a:t> @valor;</a:t>
            </a:r>
            <a:endParaRPr lang="pt-PT" sz="200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7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Criação de cursores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26" y="1410788"/>
            <a:ext cx="10282708" cy="3913380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Cursor em linguagem procedural de SGBDR é uma estrutura em memória que mantem linhas e colunas provenientes de uma instrução SELECT;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Utilizado em rotinas armazenadas, predominantemente em Stored Procedures;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Necessário sentenças para criação, abertura, laço de repetição para percorrer a estrutura e fechamento do cursor.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350000"/>
              </a:lnSpc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</a:rPr>
              <a:t>Onde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8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Utilização de cursores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DBF1E7-B1C5-541F-1807-5B20B79F4DA8}"/>
              </a:ext>
            </a:extLst>
          </p:cNvPr>
          <p:cNvSpPr txBox="1"/>
          <p:nvPr/>
        </p:nvSpPr>
        <p:spPr>
          <a:xfrm>
            <a:off x="1194622" y="1523940"/>
            <a:ext cx="10282707" cy="532453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</a:t>
            </a:r>
            <a:r>
              <a:rPr lang="pt-PT" sz="2000" b="0" i="0" dirty="0">
                <a:effectLst/>
                <a:latin typeface="Open Sans" panose="020B0606030504020204" pitchFamily="34" charset="0"/>
              </a:rPr>
              <a:t>OR REPLACE </a:t>
            </a:r>
            <a:r>
              <a:rPr lang="pt-PT" sz="2000" dirty="0">
                <a:latin typeface="Open Sans" panose="020B0606030504020204" pitchFamily="34" charset="0"/>
              </a:rPr>
              <a:t>PROCEDURE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&lt;nome_procedure&gt; (parâmetros)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DECLARE var_controle INT DEFAULT 1;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DECLARE &lt;nome_cursor&gt; CURSOR FOR &lt;instrução SELECT&gt;;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DECLARE CONTINUE HANDLER FOR NOT FOUND SET var_controle = 0;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OPEN &lt;nome_cursor&gt;;</a:t>
            </a:r>
            <a:br>
              <a:rPr lang="pt-PT" sz="2000" dirty="0">
                <a:latin typeface="Open Sans" panose="020B0606030504020204" pitchFamily="34" charset="0"/>
              </a:rPr>
            </a:br>
            <a:r>
              <a:rPr lang="pt-PT" sz="2000" dirty="0">
                <a:latin typeface="Open Sans" panose="020B0606030504020204" pitchFamily="34" charset="0"/>
              </a:rPr>
              <a:t>   &lt;loop_cursor&gt;: LOOP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    FETCH &lt;nome_cursor&gt; INTO &lt;variável_1&gt;&lt;[,variável_2]...&gt;</a:t>
            </a:r>
            <a:br>
              <a:rPr lang="pt-PT" sz="2000" dirty="0">
                <a:latin typeface="Open Sans" panose="020B0606030504020204" pitchFamily="34" charset="0"/>
              </a:rPr>
            </a:br>
            <a:r>
              <a:rPr lang="pt-PT" sz="2000" dirty="0">
                <a:latin typeface="Open Sans" panose="020B0606030504020204" pitchFamily="34" charset="0"/>
              </a:rPr>
              <a:t>       -- instrução de teste do término da estrutura para abortar o loop;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    IF var_controle = 0 THEN</a:t>
            </a:r>
            <a:br>
              <a:rPr lang="pt-PT" sz="2000" dirty="0">
                <a:latin typeface="Open Sans" panose="020B0606030504020204" pitchFamily="34" charset="0"/>
              </a:rPr>
            </a:br>
            <a:r>
              <a:rPr lang="pt-PT" sz="2000" dirty="0">
                <a:latin typeface="Open Sans" panose="020B0606030504020204" pitchFamily="34" charset="0"/>
              </a:rPr>
              <a:t>            LEAVE &lt;loop_cursor&gt;;</a:t>
            </a:r>
            <a:br>
              <a:rPr lang="pt-PT" sz="2000" dirty="0">
                <a:latin typeface="Open Sans" panose="020B0606030504020204" pitchFamily="34" charset="0"/>
              </a:rPr>
            </a:br>
            <a:r>
              <a:rPr lang="pt-PT" sz="2000" dirty="0">
                <a:latin typeface="Open Sans" panose="020B0606030504020204" pitchFamily="34" charset="0"/>
              </a:rPr>
              <a:t>       END IF;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    &lt;operações com a(s) variável(is)&gt;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END LOOP;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CLOSE &lt;nome_cursor&gt;;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</a:t>
            </a:r>
            <a:r>
              <a:rPr lang="pt-PT" sz="2000" dirty="0">
                <a:latin typeface="Open Sans" panose="020B0606030504020204" pitchFamily="34" charset="0"/>
              </a:rPr>
              <a:t>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$$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9976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EXEMPLO de </a:t>
            </a:r>
            <a:r>
              <a:rPr lang="pt-BR" dirty="0" err="1"/>
              <a:t>cursoR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DBF1E7-B1C5-541F-1807-5B20B79F4DA8}"/>
              </a:ext>
            </a:extLst>
          </p:cNvPr>
          <p:cNvSpPr txBox="1"/>
          <p:nvPr/>
        </p:nvSpPr>
        <p:spPr>
          <a:xfrm>
            <a:off x="958654" y="1460577"/>
            <a:ext cx="10282707" cy="535531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pc_totaliza_inventario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resultado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DECIMAL(8,2)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BEGIN</a:t>
            </a:r>
          </a:p>
          <a:p>
            <a:pPr>
              <a:spcBef>
                <a:spcPts val="600"/>
              </a:spcBef>
            </a:pPr>
            <a:r>
              <a:rPr lang="pt-PT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Definição da variável de controle da estrutura – final da mesma</a:t>
            </a:r>
          </a:p>
          <a:p>
            <a:pPr>
              <a:spcBef>
                <a:spcPts val="600"/>
              </a:spcBef>
            </a:pP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DECLARE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final_loop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1;</a:t>
            </a:r>
          </a:p>
          <a:p>
            <a:pPr>
              <a:spcBef>
                <a:spcPts val="600"/>
              </a:spcBef>
            </a:pP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Definição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variável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mantém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preço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obtido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estrutura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cursor)</a:t>
            </a:r>
          </a:p>
          <a:p>
            <a:pPr>
              <a:spcBef>
                <a:spcPts val="600"/>
              </a:spcBef>
            </a:pPr>
            <a:r>
              <a:rPr lang="pt-PT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DECLARE</a:t>
            </a:r>
            <a:r>
              <a:rPr lang="pt-PT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produto_estoque </a:t>
            </a:r>
            <a:r>
              <a:rPr lang="pt-PT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pt-PT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PT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r>
              <a:rPr lang="pt-PT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0;</a:t>
            </a:r>
          </a:p>
          <a:p>
            <a:pPr>
              <a:spcBef>
                <a:spcPts val="600"/>
              </a:spcBef>
            </a:pP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Definição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variável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mantém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valor do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obtido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estrutura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cursor)</a:t>
            </a:r>
            <a:endParaRPr lang="pt-BR" sz="1800" b="1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DECLARE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produto_valor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DECIMAL(8,2)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0.0;</a:t>
            </a:r>
          </a:p>
          <a:p>
            <a:pPr>
              <a:spcBef>
                <a:spcPts val="600"/>
              </a:spcBef>
            </a:pP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Definição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variável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totalização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inventário</a:t>
            </a:r>
            <a:endParaRPr lang="pt-BR" sz="1800" b="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DECLARE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total_inventario</a:t>
            </a:r>
            <a:r>
              <a:rPr lang="pt-BR" sz="1800" b="0" i="0" u="none" strike="noStrike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DECIMAL(8,2)</a:t>
            </a:r>
            <a:r>
              <a:rPr lang="pt-BR" sz="1800" b="0" i="0" u="none" strike="noStrike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r>
              <a:rPr lang="pt-BR" sz="1800" b="0" i="0" u="none" strike="noStrike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0.0;</a:t>
            </a:r>
            <a:endParaRPr lang="pt-BR" sz="1800" b="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pt-BR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Definição do cursor com a instrução SELECT que irá gerar a estrutura em memória</a:t>
            </a:r>
          </a:p>
          <a:p>
            <a:pPr>
              <a:spcBef>
                <a:spcPts val="600"/>
              </a:spcBef>
            </a:pP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DECLARE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cursor_estoque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CURSOR</a:t>
            </a:r>
            <a:r>
              <a:rPr lang="pt-BR" sz="1800" b="0" i="0" u="none" strike="noStrike" baseline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pt-BR" sz="1800" b="0" i="0" u="none" strike="noStrike" baseline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qt_estoque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vl_custo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medicamento;</a:t>
            </a:r>
          </a:p>
          <a:p>
            <a:pPr>
              <a:spcBef>
                <a:spcPts val="600"/>
              </a:spcBef>
            </a:pPr>
            <a:r>
              <a:rPr lang="pt-PT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Definição de quando o LOOP chegar no final será mudado o estado da variável</a:t>
            </a:r>
          </a:p>
          <a:p>
            <a:pPr>
              <a:spcBef>
                <a:spcPts val="600"/>
              </a:spcBef>
            </a:pP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DECLARE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CONTINUE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HANDLER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final_loop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16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EXEMPLO de </a:t>
            </a:r>
            <a:r>
              <a:rPr lang="pt-BR" dirty="0" err="1"/>
              <a:t>cursoR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DBF1E7-B1C5-541F-1807-5B20B79F4DA8}"/>
              </a:ext>
            </a:extLst>
          </p:cNvPr>
          <p:cNvSpPr txBox="1"/>
          <p:nvPr/>
        </p:nvSpPr>
        <p:spPr>
          <a:xfrm>
            <a:off x="1194622" y="1494444"/>
            <a:ext cx="10282707" cy="541686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...</a:t>
            </a:r>
            <a:endParaRPr lang="en-US" sz="1800" b="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-- abertura do cursor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OPEN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cursor_estoque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PT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Looping para percorrer o cursor</a:t>
            </a:r>
          </a:p>
          <a:p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loop_cursor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</a:p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-- </a:t>
            </a:r>
            <a:r>
              <a:rPr lang="pt-BR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atribuição dos valores da estrutura (cursor) para as variáveis de manipulação</a:t>
            </a:r>
            <a:endParaRPr lang="pt-BR" sz="180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PT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FETCH</a:t>
            </a:r>
            <a:r>
              <a:rPr lang="pt-PT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cursor_estoque </a:t>
            </a:r>
            <a:r>
              <a:rPr lang="pt-PT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</a:t>
            </a:r>
            <a:r>
              <a:rPr lang="pt-PT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produto_estoque, produto_valor;</a:t>
            </a:r>
          </a:p>
          <a:p>
            <a:r>
              <a:rPr lang="pt-PT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-- controle de existir mais registros na estrutura em memória (cursor)</a:t>
            </a:r>
          </a:p>
          <a:p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IF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final_loop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LEAVE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loop_cursor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END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PT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-- soma o estoque x valor com o total acumulado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SET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total_inventario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total_inventario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(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produto_estoque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produto_valor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END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loop_cursor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PT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Setando a variável com o resultado final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SET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resultado =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total_inventario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BR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Fechamento do cursor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CLOSE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cursor_estoque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PT" sz="2000" b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END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$$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3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Contextualizando FUNCTION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4702626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É o</a:t>
            </a: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bjeto de um SGBDR programável; 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É i</a:t>
            </a: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nvocada explicitamente pelo desenvolvedor;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Usada para gerar um valor</a:t>
            </a: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ou seja, sempre retorna um valor para a expressão em que foi usada;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Há um </a:t>
            </a:r>
            <a:r>
              <a:rPr lang="pt-PT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conjunto de </a:t>
            </a: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funções internas</a:t>
            </a: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muitas específicas de cada SGBD Relacional.</a:t>
            </a: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Exemplos de funções internas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algn="l" fontAlgn="base"/>
            <a:r>
              <a:rPr lang="pt-BR" b="1" dirty="0">
                <a:solidFill>
                  <a:schemeClr val="tx1"/>
                </a:solidFill>
              </a:rPr>
              <a:t>FUNÇÕES NUMÉRICAS: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ROUND(número, casas decimais) – arredondamento;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</a:rPr>
              <a:t>select</a:t>
            </a:r>
            <a:r>
              <a:rPr lang="pt-BR" sz="2200" dirty="0">
                <a:solidFill>
                  <a:schemeClr val="tx1"/>
                </a:solidFill>
              </a:rPr>
              <a:t> ROUND(1.4438,2);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</a:rPr>
              <a:t>select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200" dirty="0">
                <a:solidFill>
                  <a:schemeClr val="tx1"/>
                </a:solidFill>
              </a:rPr>
              <a:t>ROUND(1.4458,3);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TRUNCATE(número, posição de corte) – truncamento;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</a:rPr>
              <a:t>select</a:t>
            </a:r>
            <a:r>
              <a:rPr lang="pt-BR" sz="2200" dirty="0">
                <a:solidFill>
                  <a:schemeClr val="tx1"/>
                </a:solidFill>
              </a:rPr>
              <a:t> TRUNCATE(1.4438,2);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</a:rPr>
              <a:t>select</a:t>
            </a:r>
            <a:r>
              <a:rPr lang="pt-BR" sz="2200" dirty="0">
                <a:solidFill>
                  <a:schemeClr val="tx1"/>
                </a:solidFill>
              </a:rPr>
              <a:t> TRUNCATE(1.4458,3);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6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Exemplos de funções internas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/>
                </a:solidFill>
              </a:rPr>
              <a:t>FUNÇÕES PARA LITERAL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CONCAT('BANCO',' DE',' DADOS')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INSERT('BANCO    DADOS',7,2,'DE')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INSTR('BANCO DE DADOS', 'DADOS');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LCASE('BANCO de DADOS');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LOWER('BANCO de DADOS’);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UCASE('banco de dados');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UPPER('banco de dados');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TRIM(' BANCO DE DADOS 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LTRIM(' Banco de Dados 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RTRIM(' Banco de Dados ');</a:t>
            </a:r>
          </a:p>
        </p:txBody>
      </p:sp>
    </p:spTree>
    <p:extLst>
      <p:ext uri="{BB962C8B-B14F-4D97-AF65-F5344CB8AC3E}">
        <p14:creationId xmlns:p14="http://schemas.microsoft.com/office/powerpoint/2010/main" val="145635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Exemplos de funções internas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4480980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/>
                </a:solidFill>
              </a:rPr>
              <a:t>FUNÇÕES PARA DATA/HORA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CURDATE();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CURTIME();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NOW();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YEAR(CURDATE());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ADDDATE(CURDATE(),60);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DAYOFWEEK(CURDATE()+1);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DATEDIFF(CURDATE(),'1974-04-06');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DATE_FORMAT("2017-06-15", "%d %m %Y");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DATE_FORMAT(CURDATE(),'%W,%M </a:t>
            </a:r>
            <a:r>
              <a:rPr lang="pt-BR" dirty="0" err="1">
                <a:solidFill>
                  <a:schemeClr val="tx1"/>
                </a:solidFill>
              </a:rPr>
              <a:t>of</a:t>
            </a:r>
            <a:r>
              <a:rPr lang="pt-BR" dirty="0">
                <a:solidFill>
                  <a:schemeClr val="tx1"/>
                </a:solidFill>
              </a:rPr>
              <a:t> %Y');</a:t>
            </a:r>
          </a:p>
        </p:txBody>
      </p:sp>
    </p:spTree>
    <p:extLst>
      <p:ext uri="{BB962C8B-B14F-4D97-AF65-F5344CB8AC3E}">
        <p14:creationId xmlns:p14="http://schemas.microsoft.com/office/powerpoint/2010/main" val="295453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Criação/ALTERAÇÃO Da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26" y="1410788"/>
            <a:ext cx="10282708" cy="5055324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Chamada por meio de expressão, geralmente no comando SELECT;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Sintaxe: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400000"/>
              </a:lnSpc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</a:rPr>
              <a:t>Onde</a:t>
            </a:r>
            <a:r>
              <a:rPr lang="pt-BR" dirty="0">
                <a:solidFill>
                  <a:schemeClr val="tx1"/>
                </a:solidFill>
              </a:rPr>
              <a:t>: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DBF1E7-B1C5-541F-1807-5B20B79F4DA8}"/>
              </a:ext>
            </a:extLst>
          </p:cNvPr>
          <p:cNvSpPr txBox="1"/>
          <p:nvPr/>
        </p:nvSpPr>
        <p:spPr>
          <a:xfrm>
            <a:off x="1238867" y="3131504"/>
            <a:ext cx="9837172" cy="22467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OR REPLACE </a:t>
            </a:r>
            <a:r>
              <a:rPr lang="pt-PT" sz="2000" dirty="0">
                <a:latin typeface="Open Sans" panose="020B0606030504020204" pitchFamily="34" charset="0"/>
              </a:rPr>
              <a:t>FUNCTION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&lt;nome_function&gt; (&lt;nome&gt; &lt;tipo dado&gt; [ , &lt;nome&gt; &lt;tipo dado&gt;])</a:t>
            </a: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RETURNS &lt;tipo dado&gt;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...</a:t>
            </a:r>
            <a:br>
              <a:rPr lang="pt-PT" sz="2000" dirty="0">
                <a:latin typeface="Open Sans" panose="020B0606030504020204" pitchFamily="34" charset="0"/>
              </a:rPr>
            </a:br>
            <a:r>
              <a:rPr lang="pt-PT" sz="2000" dirty="0">
                <a:latin typeface="Open Sans" panose="020B0606030504020204" pitchFamily="34" charset="0"/>
              </a:rPr>
              <a:t>  RETURN &lt;valor&gt;;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$$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CB992C-C967-7C1B-8D43-72307886B9CB}"/>
              </a:ext>
            </a:extLst>
          </p:cNvPr>
          <p:cNvSpPr txBox="1"/>
          <p:nvPr/>
        </p:nvSpPr>
        <p:spPr>
          <a:xfrm>
            <a:off x="1238867" y="6076335"/>
            <a:ext cx="983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&lt;nome&gt;: identificador do parâmetro;</a:t>
            </a:r>
          </a:p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&lt;tipo dado&gt;: tipo de dado (</a:t>
            </a:r>
            <a:r>
              <a:rPr lang="pt-B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integer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char, </a:t>
            </a:r>
            <a:r>
              <a:rPr lang="pt-B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(x), date, ...</a:t>
            </a:r>
          </a:p>
        </p:txBody>
      </p:sp>
    </p:spTree>
    <p:extLst>
      <p:ext uri="{BB962C8B-B14F-4D97-AF65-F5344CB8AC3E}">
        <p14:creationId xmlns:p14="http://schemas.microsoft.com/office/powerpoint/2010/main" val="45314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Exclusão Da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3773058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Sintaxe: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Não há qualquer validação/consistência ao excluir uma FUNCTION.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2148839" y="2227216"/>
            <a:ext cx="6590212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DROP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dirty="0">
                <a:latin typeface="Open Sans" panose="020B0606030504020204" pitchFamily="34" charset="0"/>
              </a:rPr>
              <a:t>FUNCTION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&lt;nome_function&gt;</a:t>
            </a: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1835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Um exemplo simples de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Função para calcular a diferença em anos entre uma data e a atual: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Chamada para a função criada: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AA518-7889-24D8-3767-B9411DBA3459}"/>
              </a:ext>
            </a:extLst>
          </p:cNvPr>
          <p:cNvSpPr txBox="1"/>
          <p:nvPr/>
        </p:nvSpPr>
        <p:spPr>
          <a:xfrm>
            <a:off x="1851660" y="2304073"/>
            <a:ext cx="9814314" cy="22467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 OR REPLACE FUNCTION fc_tempo_servico (data DATE)</a:t>
            </a: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RETURNS integer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DECLARE data_atual DATE;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SET data_atual = (select CURDATE());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RETURN YEAR(data_atual) – YEAR(data);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$$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B7DFF8-8554-2529-90E7-61F39B75A2CD}"/>
              </a:ext>
            </a:extLst>
          </p:cNvPr>
          <p:cNvSpPr txBox="1"/>
          <p:nvPr/>
        </p:nvSpPr>
        <p:spPr>
          <a:xfrm>
            <a:off x="1856580" y="5420894"/>
            <a:ext cx="8614954" cy="40011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select </a:t>
            </a:r>
            <a:r>
              <a:rPr lang="pt-PT" sz="20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fc_tempo_servico 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(‘2000-01-31’);</a:t>
            </a:r>
            <a:endParaRPr lang="pt-PT" sz="2000" dirty="0">
              <a:solidFill>
                <a:srgbClr val="FFFF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3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Criação/ALTERAÇÃO Da </a:t>
            </a:r>
            <a:r>
              <a:rPr lang="pt-BR" dirty="0" err="1"/>
              <a:t>procedUre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26" y="1410788"/>
            <a:ext cx="10282708" cy="3913380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Chamada por meio da instrução CALL;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Sintaxe: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350000"/>
              </a:lnSpc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</a:rPr>
              <a:t>Onde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DBF1E7-B1C5-541F-1807-5B20B79F4DA8}"/>
              </a:ext>
            </a:extLst>
          </p:cNvPr>
          <p:cNvSpPr txBox="1"/>
          <p:nvPr/>
        </p:nvSpPr>
        <p:spPr>
          <a:xfrm>
            <a:off x="1238867" y="2703804"/>
            <a:ext cx="10282707" cy="193899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OR REPLACE </a:t>
            </a:r>
            <a:r>
              <a:rPr lang="pt-PT" sz="2000" dirty="0">
                <a:latin typeface="Open Sans" panose="020B0606030504020204" pitchFamily="34" charset="0"/>
              </a:rPr>
              <a:t>PROCEDURE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&lt;nome_procedure&gt; (&lt;modo&gt; &lt;nome&gt; &lt;tipo dado&gt; [, &lt;modo&gt; &lt;nome&gt; &lt;tipo dado&gt;])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...</a:t>
            </a:r>
            <a:br>
              <a:rPr lang="pt-PT" sz="2000" dirty="0"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</a:t>
            </a:r>
            <a:r>
              <a:rPr lang="pt-PT" sz="2000" dirty="0">
                <a:latin typeface="Open Sans" panose="020B0606030504020204" pitchFamily="34" charset="0"/>
              </a:rPr>
              <a:t>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$$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26E289-D063-756A-4914-2A0AE554270D}"/>
              </a:ext>
            </a:extLst>
          </p:cNvPr>
          <p:cNvSpPr txBox="1"/>
          <p:nvPr/>
        </p:nvSpPr>
        <p:spPr>
          <a:xfrm>
            <a:off x="1238867" y="5442159"/>
            <a:ext cx="983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&lt;modo&gt;: IN, OUT ou INOUT</a:t>
            </a:r>
          </a:p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&lt;nome&gt;: identificador do parâmetro;</a:t>
            </a:r>
          </a:p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&lt;tipo dado&gt;: tipo de dado (</a:t>
            </a:r>
            <a:r>
              <a:rPr lang="pt-B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integer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char, </a:t>
            </a:r>
            <a:r>
              <a:rPr lang="pt-B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(x), date, ...</a:t>
            </a:r>
          </a:p>
        </p:txBody>
      </p:sp>
    </p:spTree>
    <p:extLst>
      <p:ext uri="{BB962C8B-B14F-4D97-AF65-F5344CB8AC3E}">
        <p14:creationId xmlns:p14="http://schemas.microsoft.com/office/powerpoint/2010/main" val="1160460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E38736EE51A14A86B962DEE80DD316" ma:contentTypeVersion="12" ma:contentTypeDescription="Crie um novo documento." ma:contentTypeScope="" ma:versionID="9fc2a7b62f8b6a7762b207fb66a13182">
  <xsd:schema xmlns:xsd="http://www.w3.org/2001/XMLSchema" xmlns:xs="http://www.w3.org/2001/XMLSchema" xmlns:p="http://schemas.microsoft.com/office/2006/metadata/properties" xmlns:ns2="550761a8-92f1-42aa-8b5b-5bd470131496" xmlns:ns3="2a1429b3-f482-438a-8a35-157e0092494a" targetNamespace="http://schemas.microsoft.com/office/2006/metadata/properties" ma:root="true" ma:fieldsID="ff863e3330462bb9f661738e628a698d" ns2:_="" ns3:_="">
    <xsd:import namespace="550761a8-92f1-42aa-8b5b-5bd470131496"/>
    <xsd:import namespace="2a1429b3-f482-438a-8a35-157e00924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761a8-92f1-42aa-8b5b-5bd470131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29b3-f482-438a-8a35-157e0092494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37dc1d-49db-4b7f-b789-de75d8b05866}" ma:internalName="TaxCatchAll" ma:showField="CatchAllData" ma:web="2a1429b3-f482-438a-8a35-157e009249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18F45B-D57B-4D25-BACE-46CD3F62F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0761a8-92f1-42aa-8b5b-5bd470131496"/>
    <ds:schemaRef ds:uri="2a1429b3-f482-438a-8a35-157e009249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A62D5A-BA2C-44A4-8C06-B05E2E88C6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2092</TotalTime>
  <Words>1431</Words>
  <Application>Microsoft Office PowerPoint</Application>
  <PresentationFormat>Widescreen</PresentationFormat>
  <Paragraphs>206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Damask</vt:lpstr>
      <vt:lpstr>Linguagem procedural</vt:lpstr>
      <vt:lpstr>Contextualizando FUNCTION</vt:lpstr>
      <vt:lpstr>Exemplos de funções internas</vt:lpstr>
      <vt:lpstr>Exemplos de funções internas</vt:lpstr>
      <vt:lpstr>Exemplos de funções internas</vt:lpstr>
      <vt:lpstr>Criação/ALTERAÇÃO Da function</vt:lpstr>
      <vt:lpstr>Exclusão Da function</vt:lpstr>
      <vt:lpstr>Um exemplo simples de function</vt:lpstr>
      <vt:lpstr>Criação/ALTERAÇÃO Da procedUre</vt:lpstr>
      <vt:lpstr>Exclusão Da PROCEDURE</vt:lpstr>
      <vt:lpstr>exemplo simples de procedure</vt:lpstr>
      <vt:lpstr>exemplo simples de procedure</vt:lpstr>
      <vt:lpstr>exemplo simples de procedure</vt:lpstr>
      <vt:lpstr>Criação de cursores</vt:lpstr>
      <vt:lpstr>Utilização de cursores</vt:lpstr>
      <vt:lpstr>EXEMPLO de cursoR</vt:lpstr>
      <vt:lpstr>EXEMPLO de cursoR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Alexander Roberto Valdameri</dc:creator>
  <cp:lastModifiedBy>Alexander Roberto Valdameri</cp:lastModifiedBy>
  <cp:revision>2</cp:revision>
  <dcterms:created xsi:type="dcterms:W3CDTF">2023-05-07T23:26:26Z</dcterms:created>
  <dcterms:modified xsi:type="dcterms:W3CDTF">2024-05-08T21:33:37Z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28577e-0e52-49e2-b52e-02bb75ccb8f1_Enabled">
    <vt:lpwstr>true</vt:lpwstr>
  </property>
  <property fmtid="{D5CDD505-2E9C-101B-9397-08002B2CF9AE}" pid="3" name="MSIP_Label_8c28577e-0e52-49e2-b52e-02bb75ccb8f1_SetDate">
    <vt:lpwstr>2024-05-08T21:33:37Z</vt:lpwstr>
  </property>
  <property fmtid="{D5CDD505-2E9C-101B-9397-08002B2CF9AE}" pid="4" name="MSIP_Label_8c28577e-0e52-49e2-b52e-02bb75ccb8f1_Method">
    <vt:lpwstr>Standard</vt:lpwstr>
  </property>
  <property fmtid="{D5CDD505-2E9C-101B-9397-08002B2CF9AE}" pid="5" name="MSIP_Label_8c28577e-0e52-49e2-b52e-02bb75ccb8f1_Name">
    <vt:lpwstr>defa4170-0d19-0005-0004-bc88714345d2</vt:lpwstr>
  </property>
  <property fmtid="{D5CDD505-2E9C-101B-9397-08002B2CF9AE}" pid="6" name="MSIP_Label_8c28577e-0e52-49e2-b52e-02bb75ccb8f1_SiteId">
    <vt:lpwstr>0c2d222a-ecda-4b70-960a-acef6ced3052</vt:lpwstr>
  </property>
  <property fmtid="{D5CDD505-2E9C-101B-9397-08002B2CF9AE}" pid="7" name="MSIP_Label_8c28577e-0e52-49e2-b52e-02bb75ccb8f1_ActionId">
    <vt:lpwstr>327b98c0-e958-4ce4-98e5-6d061d7073c0</vt:lpwstr>
  </property>
  <property fmtid="{D5CDD505-2E9C-101B-9397-08002B2CF9AE}" pid="8" name="MSIP_Label_8c28577e-0e52-49e2-b52e-02bb75ccb8f1_ContentBits">
    <vt:lpwstr>0</vt:lpwstr>
  </property>
</Properties>
</file>