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7" r:id="rId3"/>
    <p:sldId id="258" r:id="rId4"/>
    <p:sldId id="334" r:id="rId5"/>
    <p:sldId id="320" r:id="rId6"/>
    <p:sldId id="261" r:id="rId7"/>
    <p:sldId id="323" r:id="rId8"/>
    <p:sldId id="263" r:id="rId9"/>
    <p:sldId id="267" r:id="rId10"/>
    <p:sldId id="271" r:id="rId11"/>
    <p:sldId id="273" r:id="rId12"/>
    <p:sldId id="339" r:id="rId13"/>
    <p:sldId id="325" r:id="rId14"/>
    <p:sldId id="279" r:id="rId15"/>
    <p:sldId id="291" r:id="rId16"/>
    <p:sldId id="337" r:id="rId17"/>
    <p:sldId id="290" r:id="rId18"/>
    <p:sldId id="326" r:id="rId19"/>
    <p:sldId id="328" r:id="rId20"/>
    <p:sldId id="295" r:id="rId21"/>
    <p:sldId id="296" r:id="rId22"/>
    <p:sldId id="340" r:id="rId23"/>
    <p:sldId id="332" r:id="rId24"/>
    <p:sldId id="335" r:id="rId25"/>
    <p:sldId id="336" r:id="rId26"/>
    <p:sldId id="341" r:id="rId27"/>
    <p:sldId id="344" r:id="rId28"/>
    <p:sldId id="342" r:id="rId29"/>
    <p:sldId id="343" r:id="rId3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777777"/>
    <a:srgbClr val="333333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052BC9-6B60-4D61-AC54-151786AAA5A0}" v="3" dt="2024-05-28T22:24:31.339"/>
  </p1510:revLst>
</p1510:revInfo>
</file>

<file path=ppt/tableStyles.xml><?xml version="1.0" encoding="utf-8"?>
<a:tblStyleLst xmlns:a="http://schemas.openxmlformats.org/drawingml/2006/main" def="{0FF1CE12-B100-0000-0000-000000000002}">
  <a:tblStyle styleId="{D7AC3CCA-C797-4891-BE02-D94E43425B78}" styleName="Estilo Mé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Estilo Claro 3 - Ênfase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34580"/>
    <p:restoredTop sz="86410"/>
  </p:normalViewPr>
  <p:slideViewPr>
    <p:cSldViewPr>
      <p:cViewPr varScale="1">
        <p:scale>
          <a:sx n="86" d="100"/>
          <a:sy n="86" d="100"/>
        </p:scale>
        <p:origin x="1314" y="96"/>
      </p:cViewPr>
      <p:guideLst>
        <p:guide orient="horz" pos="2160"/>
        <p:guide pos="2880"/>
      </p:guideLst>
    </p:cSldViewPr>
  </p:slideViewPr>
  <p:outlineViewPr>
    <p:cViewPr>
      <p:scale>
        <a:sx n="1" d="1"/>
        <a:sy n="1" d="1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96"/>
    </p:cViewPr>
  </p:sorterViewPr>
  <p:notesViewPr>
    <p:cSldViewPr>
      <p:cViewPr varScale="1">
        <p:scale>
          <a:sx n="53" d="100"/>
          <a:sy n="53" d="100"/>
        </p:scale>
        <p:origin x="-285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1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microsoft.com/office/2016/11/relationships/changesInfo" Target="changesInfos/changesInfo1.xml"/><Relationship Id="rId40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er Roberto Valdameri" userId="1c2790df-40c9-407d-9e60-5d0ae262bd7a" providerId="ADAL" clId="{E6D0CD7F-AE6C-4A5E-967F-3984B784FD95}"/>
    <pc:docChg chg="modSld">
      <pc:chgData name="Alexander Roberto Valdameri" userId="1c2790df-40c9-407d-9e60-5d0ae262bd7a" providerId="ADAL" clId="{E6D0CD7F-AE6C-4A5E-967F-3984B784FD95}" dt="2023-11-22T18:44:47.828" v="0" actId="1076"/>
      <pc:docMkLst>
        <pc:docMk/>
      </pc:docMkLst>
      <pc:sldChg chg="modSp mod">
        <pc:chgData name="Alexander Roberto Valdameri" userId="1c2790df-40c9-407d-9e60-5d0ae262bd7a" providerId="ADAL" clId="{E6D0CD7F-AE6C-4A5E-967F-3984B784FD95}" dt="2023-11-22T18:44:47.828" v="0" actId="1076"/>
        <pc:sldMkLst>
          <pc:docMk/>
          <pc:sldMk cId="3769540741" sldId="340"/>
        </pc:sldMkLst>
        <pc:spChg chg="mod">
          <ac:chgData name="Alexander Roberto Valdameri" userId="1c2790df-40c9-407d-9e60-5d0ae262bd7a" providerId="ADAL" clId="{E6D0CD7F-AE6C-4A5E-967F-3984B784FD95}" dt="2023-11-22T18:44:47.828" v="0" actId="1076"/>
          <ac:spMkLst>
            <pc:docMk/>
            <pc:sldMk cId="3769540741" sldId="340"/>
            <ac:spMk id="7" creationId="{7AD060FD-FC84-133C-C3BB-A581921ACE69}"/>
          </ac:spMkLst>
        </pc:spChg>
      </pc:sldChg>
    </pc:docChg>
  </pc:docChgLst>
  <pc:docChgLst>
    <pc:chgData name="Alexander Roberto Valdameri" userId="1c2790df-40c9-407d-9e60-5d0ae262bd7a" providerId="ADAL" clId="{618D477B-CAB9-4318-83CB-F0DF2773AC07}"/>
    <pc:docChg chg="modSld">
      <pc:chgData name="Alexander Roberto Valdameri" userId="1c2790df-40c9-407d-9e60-5d0ae262bd7a" providerId="ADAL" clId="{618D477B-CAB9-4318-83CB-F0DF2773AC07}" dt="2023-06-19T21:56:04.422" v="5" actId="20577"/>
      <pc:docMkLst>
        <pc:docMk/>
      </pc:docMkLst>
      <pc:sldChg chg="modSp mod">
        <pc:chgData name="Alexander Roberto Valdameri" userId="1c2790df-40c9-407d-9e60-5d0ae262bd7a" providerId="ADAL" clId="{618D477B-CAB9-4318-83CB-F0DF2773AC07}" dt="2023-06-19T21:56:04.422" v="5" actId="20577"/>
        <pc:sldMkLst>
          <pc:docMk/>
          <pc:sldMk cId="0" sldId="261"/>
        </pc:sldMkLst>
        <pc:spChg chg="mod">
          <ac:chgData name="Alexander Roberto Valdameri" userId="1c2790df-40c9-407d-9e60-5d0ae262bd7a" providerId="ADAL" clId="{618D477B-CAB9-4318-83CB-F0DF2773AC07}" dt="2023-06-19T21:56:04.422" v="5" actId="20577"/>
          <ac:spMkLst>
            <pc:docMk/>
            <pc:sldMk cId="0" sldId="261"/>
            <ac:spMk id="19458" creationId="{00000000-0000-0000-0000-000000000000}"/>
          </ac:spMkLst>
        </pc:spChg>
      </pc:sldChg>
      <pc:sldChg chg="modSp mod">
        <pc:chgData name="Alexander Roberto Valdameri" userId="1c2790df-40c9-407d-9e60-5d0ae262bd7a" providerId="ADAL" clId="{618D477B-CAB9-4318-83CB-F0DF2773AC07}" dt="2023-06-07T23:17:06.037" v="0" actId="1076"/>
        <pc:sldMkLst>
          <pc:docMk/>
          <pc:sldMk cId="2626420436" sldId="335"/>
        </pc:sldMkLst>
        <pc:spChg chg="mod">
          <ac:chgData name="Alexander Roberto Valdameri" userId="1c2790df-40c9-407d-9e60-5d0ae262bd7a" providerId="ADAL" clId="{618D477B-CAB9-4318-83CB-F0DF2773AC07}" dt="2023-06-07T23:17:06.037" v="0" actId="1076"/>
          <ac:spMkLst>
            <pc:docMk/>
            <pc:sldMk cId="2626420436" sldId="335"/>
            <ac:spMk id="6" creationId="{26EE75BC-E9E3-C549-6791-55ED148CE1A9}"/>
          </ac:spMkLst>
        </pc:spChg>
      </pc:sldChg>
      <pc:sldChg chg="modSp">
        <pc:chgData name="Alexander Roberto Valdameri" userId="1c2790df-40c9-407d-9e60-5d0ae262bd7a" providerId="ADAL" clId="{618D477B-CAB9-4318-83CB-F0DF2773AC07}" dt="2023-06-07T23:51:49.495" v="1" actId="1076"/>
        <pc:sldMkLst>
          <pc:docMk/>
          <pc:sldMk cId="2994296742" sldId="339"/>
        </pc:sldMkLst>
        <pc:picChg chg="mod">
          <ac:chgData name="Alexander Roberto Valdameri" userId="1c2790df-40c9-407d-9e60-5d0ae262bd7a" providerId="ADAL" clId="{618D477B-CAB9-4318-83CB-F0DF2773AC07}" dt="2023-06-07T23:51:49.495" v="1" actId="1076"/>
          <ac:picMkLst>
            <pc:docMk/>
            <pc:sldMk cId="2994296742" sldId="339"/>
            <ac:picMk id="2054" creationId="{7B8F293C-510C-4A53-BA6F-44792AE20AFD}"/>
          </ac:picMkLst>
        </pc:picChg>
      </pc:sldChg>
    </pc:docChg>
  </pc:docChgLst>
  <pc:docChgLst>
    <pc:chgData name="Alexander Roberto Valdameri" userId="1c2790df-40c9-407d-9e60-5d0ae262bd7a" providerId="ADAL" clId="{ECAE46F9-E8B4-4A77-92EF-E118F20F9E69}"/>
    <pc:docChg chg="undo redo custSel addSld delSld modSld sldOrd">
      <pc:chgData name="Alexander Roberto Valdameri" userId="1c2790df-40c9-407d-9e60-5d0ae262bd7a" providerId="ADAL" clId="{ECAE46F9-E8B4-4A77-92EF-E118F20F9E69}" dt="2022-11-16T22:03:02.614" v="261" actId="14100"/>
      <pc:docMkLst>
        <pc:docMk/>
      </pc:docMkLst>
      <pc:sldChg chg="modSp mod">
        <pc:chgData name="Alexander Roberto Valdameri" userId="1c2790df-40c9-407d-9e60-5d0ae262bd7a" providerId="ADAL" clId="{ECAE46F9-E8B4-4A77-92EF-E118F20F9E69}" dt="2022-06-13T10:25:22.406" v="260" actId="20577"/>
        <pc:sldMkLst>
          <pc:docMk/>
          <pc:sldMk cId="0" sldId="256"/>
        </pc:sldMkLst>
        <pc:spChg chg="mod">
          <ac:chgData name="Alexander Roberto Valdameri" userId="1c2790df-40c9-407d-9e60-5d0ae262bd7a" providerId="ADAL" clId="{ECAE46F9-E8B4-4A77-92EF-E118F20F9E69}" dt="2022-06-13T10:25:22.406" v="260" actId="20577"/>
          <ac:spMkLst>
            <pc:docMk/>
            <pc:sldMk cId="0" sldId="256"/>
            <ac:spMk id="11266" creationId="{00000000-0000-0000-0000-000000000000}"/>
          </ac:spMkLst>
        </pc:spChg>
      </pc:sldChg>
      <pc:sldChg chg="modSp mod">
        <pc:chgData name="Alexander Roberto Valdameri" userId="1c2790df-40c9-407d-9e60-5d0ae262bd7a" providerId="ADAL" clId="{ECAE46F9-E8B4-4A77-92EF-E118F20F9E69}" dt="2022-11-16T22:03:02.614" v="261" actId="14100"/>
        <pc:sldMkLst>
          <pc:docMk/>
          <pc:sldMk cId="0" sldId="261"/>
        </pc:sldMkLst>
        <pc:spChg chg="mod">
          <ac:chgData name="Alexander Roberto Valdameri" userId="1c2790df-40c9-407d-9e60-5d0ae262bd7a" providerId="ADAL" clId="{ECAE46F9-E8B4-4A77-92EF-E118F20F9E69}" dt="2022-06-06T22:02:07.698" v="248" actId="14100"/>
          <ac:spMkLst>
            <pc:docMk/>
            <pc:sldMk cId="0" sldId="261"/>
            <ac:spMk id="13315" creationId="{00000000-0000-0000-0000-000000000000}"/>
          </ac:spMkLst>
        </pc:spChg>
        <pc:spChg chg="mod">
          <ac:chgData name="Alexander Roberto Valdameri" userId="1c2790df-40c9-407d-9e60-5d0ae262bd7a" providerId="ADAL" clId="{ECAE46F9-E8B4-4A77-92EF-E118F20F9E69}" dt="2022-11-16T22:03:02.614" v="261" actId="14100"/>
          <ac:spMkLst>
            <pc:docMk/>
            <pc:sldMk cId="0" sldId="261"/>
            <ac:spMk id="19458" creationId="{00000000-0000-0000-0000-000000000000}"/>
          </ac:spMkLst>
        </pc:spChg>
      </pc:sldChg>
      <pc:sldChg chg="modSp mod">
        <pc:chgData name="Alexander Roberto Valdameri" userId="1c2790df-40c9-407d-9e60-5d0ae262bd7a" providerId="ADAL" clId="{ECAE46F9-E8B4-4A77-92EF-E118F20F9E69}" dt="2022-06-06T21:07:50.576" v="239" actId="1037"/>
        <pc:sldMkLst>
          <pc:docMk/>
          <pc:sldMk cId="0" sldId="273"/>
        </pc:sldMkLst>
        <pc:spChg chg="mod">
          <ac:chgData name="Alexander Roberto Valdameri" userId="1c2790df-40c9-407d-9e60-5d0ae262bd7a" providerId="ADAL" clId="{ECAE46F9-E8B4-4A77-92EF-E118F20F9E69}" dt="2022-06-06T21:07:50.576" v="239" actId="1037"/>
          <ac:spMkLst>
            <pc:docMk/>
            <pc:sldMk cId="0" sldId="273"/>
            <ac:spMk id="20483" creationId="{00000000-0000-0000-0000-000000000000}"/>
          </ac:spMkLst>
        </pc:spChg>
      </pc:sldChg>
      <pc:sldChg chg="del">
        <pc:chgData name="Alexander Roberto Valdameri" userId="1c2790df-40c9-407d-9e60-5d0ae262bd7a" providerId="ADAL" clId="{ECAE46F9-E8B4-4A77-92EF-E118F20F9E69}" dt="2022-06-06T18:25:22.642" v="18" actId="47"/>
        <pc:sldMkLst>
          <pc:docMk/>
          <pc:sldMk cId="0" sldId="274"/>
        </pc:sldMkLst>
      </pc:sldChg>
      <pc:sldChg chg="del">
        <pc:chgData name="Alexander Roberto Valdameri" userId="1c2790df-40c9-407d-9e60-5d0ae262bd7a" providerId="ADAL" clId="{ECAE46F9-E8B4-4A77-92EF-E118F20F9E69}" dt="2022-06-06T18:25:40.469" v="20" actId="47"/>
        <pc:sldMkLst>
          <pc:docMk/>
          <pc:sldMk cId="0" sldId="275"/>
        </pc:sldMkLst>
      </pc:sldChg>
      <pc:sldChg chg="del">
        <pc:chgData name="Alexander Roberto Valdameri" userId="1c2790df-40c9-407d-9e60-5d0ae262bd7a" providerId="ADAL" clId="{ECAE46F9-E8B4-4A77-92EF-E118F20F9E69}" dt="2022-06-06T18:25:41.794" v="21" actId="47"/>
        <pc:sldMkLst>
          <pc:docMk/>
          <pc:sldMk cId="0" sldId="276"/>
        </pc:sldMkLst>
      </pc:sldChg>
      <pc:sldChg chg="del">
        <pc:chgData name="Alexander Roberto Valdameri" userId="1c2790df-40c9-407d-9e60-5d0ae262bd7a" providerId="ADAL" clId="{ECAE46F9-E8B4-4A77-92EF-E118F20F9E69}" dt="2022-06-06T18:25:46.134" v="22" actId="47"/>
        <pc:sldMkLst>
          <pc:docMk/>
          <pc:sldMk cId="0" sldId="277"/>
        </pc:sldMkLst>
      </pc:sldChg>
      <pc:sldChg chg="ord">
        <pc:chgData name="Alexander Roberto Valdameri" userId="1c2790df-40c9-407d-9e60-5d0ae262bd7a" providerId="ADAL" clId="{ECAE46F9-E8B4-4A77-92EF-E118F20F9E69}" dt="2022-06-06T19:00:20.737" v="221"/>
        <pc:sldMkLst>
          <pc:docMk/>
          <pc:sldMk cId="0" sldId="291"/>
        </pc:sldMkLst>
      </pc:sldChg>
      <pc:sldChg chg="del">
        <pc:chgData name="Alexander Roberto Valdameri" userId="1c2790df-40c9-407d-9e60-5d0ae262bd7a" providerId="ADAL" clId="{ECAE46F9-E8B4-4A77-92EF-E118F20F9E69}" dt="2022-06-06T18:26:48.483" v="26" actId="47"/>
        <pc:sldMkLst>
          <pc:docMk/>
          <pc:sldMk cId="0" sldId="293"/>
        </pc:sldMkLst>
      </pc:sldChg>
      <pc:sldChg chg="modSp mod">
        <pc:chgData name="Alexander Roberto Valdameri" userId="1c2790df-40c9-407d-9e60-5d0ae262bd7a" providerId="ADAL" clId="{ECAE46F9-E8B4-4A77-92EF-E118F20F9E69}" dt="2022-06-06T21:07:20.695" v="231" actId="20577"/>
        <pc:sldMkLst>
          <pc:docMk/>
          <pc:sldMk cId="0" sldId="295"/>
        </pc:sldMkLst>
        <pc:spChg chg="mod">
          <ac:chgData name="Alexander Roberto Valdameri" userId="1c2790df-40c9-407d-9e60-5d0ae262bd7a" providerId="ADAL" clId="{ECAE46F9-E8B4-4A77-92EF-E118F20F9E69}" dt="2022-06-06T21:07:20.695" v="231" actId="20577"/>
          <ac:spMkLst>
            <pc:docMk/>
            <pc:sldMk cId="0" sldId="295"/>
            <ac:spMk id="39939" creationId="{00000000-0000-0000-0000-000000000000}"/>
          </ac:spMkLst>
        </pc:spChg>
      </pc:sldChg>
      <pc:sldChg chg="del">
        <pc:chgData name="Alexander Roberto Valdameri" userId="1c2790df-40c9-407d-9e60-5d0ae262bd7a" providerId="ADAL" clId="{ECAE46F9-E8B4-4A77-92EF-E118F20F9E69}" dt="2022-06-06T18:25:49.520" v="23" actId="47"/>
        <pc:sldMkLst>
          <pc:docMk/>
          <pc:sldMk cId="0" sldId="316"/>
        </pc:sldMkLst>
      </pc:sldChg>
      <pc:sldChg chg="del">
        <pc:chgData name="Alexander Roberto Valdameri" userId="1c2790df-40c9-407d-9e60-5d0ae262bd7a" providerId="ADAL" clId="{ECAE46F9-E8B4-4A77-92EF-E118F20F9E69}" dt="2022-06-06T18:25:57.429" v="25" actId="47"/>
        <pc:sldMkLst>
          <pc:docMk/>
          <pc:sldMk cId="0" sldId="317"/>
        </pc:sldMkLst>
      </pc:sldChg>
      <pc:sldChg chg="del">
        <pc:chgData name="Alexander Roberto Valdameri" userId="1c2790df-40c9-407d-9e60-5d0ae262bd7a" providerId="ADAL" clId="{ECAE46F9-E8B4-4A77-92EF-E118F20F9E69}" dt="2022-06-06T18:25:55.814" v="24" actId="47"/>
        <pc:sldMkLst>
          <pc:docMk/>
          <pc:sldMk cId="0" sldId="319"/>
        </pc:sldMkLst>
      </pc:sldChg>
      <pc:sldChg chg="del">
        <pc:chgData name="Alexander Roberto Valdameri" userId="1c2790df-40c9-407d-9e60-5d0ae262bd7a" providerId="ADAL" clId="{ECAE46F9-E8B4-4A77-92EF-E118F20F9E69}" dt="2022-06-06T18:25:29.483" v="19" actId="47"/>
        <pc:sldMkLst>
          <pc:docMk/>
          <pc:sldMk cId="0" sldId="324"/>
        </pc:sldMkLst>
      </pc:sldChg>
      <pc:sldChg chg="ord">
        <pc:chgData name="Alexander Roberto Valdameri" userId="1c2790df-40c9-407d-9e60-5d0ae262bd7a" providerId="ADAL" clId="{ECAE46F9-E8B4-4A77-92EF-E118F20F9E69}" dt="2022-06-06T21:08:26.413" v="245"/>
        <pc:sldMkLst>
          <pc:docMk/>
          <pc:sldMk cId="0" sldId="325"/>
        </pc:sldMkLst>
      </pc:sldChg>
      <pc:sldChg chg="modSp mod">
        <pc:chgData name="Alexander Roberto Valdameri" userId="1c2790df-40c9-407d-9e60-5d0ae262bd7a" providerId="ADAL" clId="{ECAE46F9-E8B4-4A77-92EF-E118F20F9E69}" dt="2022-06-06T22:55:15.097" v="249" actId="14100"/>
        <pc:sldMkLst>
          <pc:docMk/>
          <pc:sldMk cId="0" sldId="326"/>
        </pc:sldMkLst>
        <pc:spChg chg="mod">
          <ac:chgData name="Alexander Roberto Valdameri" userId="1c2790df-40c9-407d-9e60-5d0ae262bd7a" providerId="ADAL" clId="{ECAE46F9-E8B4-4A77-92EF-E118F20F9E69}" dt="2022-06-06T22:55:15.097" v="249" actId="14100"/>
          <ac:spMkLst>
            <pc:docMk/>
            <pc:sldMk cId="0" sldId="326"/>
            <ac:spMk id="34819" creationId="{00000000-0000-0000-0000-000000000000}"/>
          </ac:spMkLst>
        </pc:spChg>
      </pc:sldChg>
      <pc:sldChg chg="del">
        <pc:chgData name="Alexander Roberto Valdameri" userId="1c2790df-40c9-407d-9e60-5d0ae262bd7a" providerId="ADAL" clId="{ECAE46F9-E8B4-4A77-92EF-E118F20F9E69}" dt="2022-06-06T18:27:26.163" v="27" actId="47"/>
        <pc:sldMkLst>
          <pc:docMk/>
          <pc:sldMk cId="3267563502" sldId="331"/>
        </pc:sldMkLst>
      </pc:sldChg>
      <pc:sldChg chg="addSp delSp modSp add del mod setBg">
        <pc:chgData name="Alexander Roberto Valdameri" userId="1c2790df-40c9-407d-9e60-5d0ae262bd7a" providerId="ADAL" clId="{ECAE46F9-E8B4-4A77-92EF-E118F20F9E69}" dt="2022-06-06T18:57:41.438" v="217" actId="20577"/>
        <pc:sldMkLst>
          <pc:docMk/>
          <pc:sldMk cId="4078575935" sldId="334"/>
        </pc:sldMkLst>
        <pc:spChg chg="del mod">
          <ac:chgData name="Alexander Roberto Valdameri" userId="1c2790df-40c9-407d-9e60-5d0ae262bd7a" providerId="ADAL" clId="{ECAE46F9-E8B4-4A77-92EF-E118F20F9E69}" dt="2022-06-06T18:55:55.983" v="191" actId="478"/>
          <ac:spMkLst>
            <pc:docMk/>
            <pc:sldMk cId="4078575935" sldId="334"/>
            <ac:spMk id="2" creationId="{00000000-0000-0000-0000-000000000000}"/>
          </ac:spMkLst>
        </pc:spChg>
        <pc:spChg chg="mod">
          <ac:chgData name="Alexander Roberto Valdameri" userId="1c2790df-40c9-407d-9e60-5d0ae262bd7a" providerId="ADAL" clId="{ECAE46F9-E8B4-4A77-92EF-E118F20F9E69}" dt="2022-06-06T18:57:11.111" v="201" actId="1076"/>
          <ac:spMkLst>
            <pc:docMk/>
            <pc:sldMk cId="4078575935" sldId="334"/>
            <ac:spMk id="3" creationId="{0A2B50CD-D4D5-0092-0641-11D8159B47C2}"/>
          </ac:spMkLst>
        </pc:spChg>
        <pc:spChg chg="mod ord">
          <ac:chgData name="Alexander Roberto Valdameri" userId="1c2790df-40c9-407d-9e60-5d0ae262bd7a" providerId="ADAL" clId="{ECAE46F9-E8B4-4A77-92EF-E118F20F9E69}" dt="2022-06-06T18:56:11.480" v="196" actId="26606"/>
          <ac:spMkLst>
            <pc:docMk/>
            <pc:sldMk cId="4078575935" sldId="334"/>
            <ac:spMk id="5" creationId="{00000000-0000-0000-0000-000000000000}"/>
          </ac:spMkLst>
        </pc:spChg>
        <pc:spChg chg="add del mod">
          <ac:chgData name="Alexander Roberto Valdameri" userId="1c2790df-40c9-407d-9e60-5d0ae262bd7a" providerId="ADAL" clId="{ECAE46F9-E8B4-4A77-92EF-E118F20F9E69}" dt="2022-06-06T18:55:59.708" v="192" actId="478"/>
          <ac:spMkLst>
            <pc:docMk/>
            <pc:sldMk cId="4078575935" sldId="334"/>
            <ac:spMk id="6" creationId="{1A581785-E60D-B3EC-6EC9-B7EFFC472C97}"/>
          </ac:spMkLst>
        </pc:spChg>
        <pc:spChg chg="add mod">
          <ac:chgData name="Alexander Roberto Valdameri" userId="1c2790df-40c9-407d-9e60-5d0ae262bd7a" providerId="ADAL" clId="{ECAE46F9-E8B4-4A77-92EF-E118F20F9E69}" dt="2022-06-06T18:57:41.438" v="217" actId="20577"/>
          <ac:spMkLst>
            <pc:docMk/>
            <pc:sldMk cId="4078575935" sldId="334"/>
            <ac:spMk id="19" creationId="{B82A2527-D904-70C4-B0A3-274B3D4E123F}"/>
          </ac:spMkLst>
        </pc:spChg>
        <pc:spChg chg="add">
          <ac:chgData name="Alexander Roberto Valdameri" userId="1c2790df-40c9-407d-9e60-5d0ae262bd7a" providerId="ADAL" clId="{ECAE46F9-E8B4-4A77-92EF-E118F20F9E69}" dt="2022-06-06T18:56:11.480" v="196" actId="26606"/>
          <ac:spMkLst>
            <pc:docMk/>
            <pc:sldMk cId="4078575935" sldId="334"/>
            <ac:spMk id="3083" creationId="{B9C04DC5-313B-4FE4-B868-5672A376419F}"/>
          </ac:spMkLst>
        </pc:spChg>
        <pc:spChg chg="add">
          <ac:chgData name="Alexander Roberto Valdameri" userId="1c2790df-40c9-407d-9e60-5d0ae262bd7a" providerId="ADAL" clId="{ECAE46F9-E8B4-4A77-92EF-E118F20F9E69}" dt="2022-06-06T18:56:11.480" v="196" actId="26606"/>
          <ac:spMkLst>
            <pc:docMk/>
            <pc:sldMk cId="4078575935" sldId="334"/>
            <ac:spMk id="3089" creationId="{329FDD08-42D8-4AFF-90E5-5DAA5BC4CBD8}"/>
          </ac:spMkLst>
        </pc:spChg>
        <pc:spChg chg="add">
          <ac:chgData name="Alexander Roberto Valdameri" userId="1c2790df-40c9-407d-9e60-5d0ae262bd7a" providerId="ADAL" clId="{ECAE46F9-E8B4-4A77-92EF-E118F20F9E69}" dt="2022-06-06T18:56:11.480" v="196" actId="26606"/>
          <ac:spMkLst>
            <pc:docMk/>
            <pc:sldMk cId="4078575935" sldId="334"/>
            <ac:spMk id="3091" creationId="{B87A2B17-D3E0-4B38-823F-45312C0B36E7}"/>
          </ac:spMkLst>
        </pc:spChg>
        <pc:spChg chg="add">
          <ac:chgData name="Alexander Roberto Valdameri" userId="1c2790df-40c9-407d-9e60-5d0ae262bd7a" providerId="ADAL" clId="{ECAE46F9-E8B4-4A77-92EF-E118F20F9E69}" dt="2022-06-06T18:56:11.480" v="196" actId="26606"/>
          <ac:spMkLst>
            <pc:docMk/>
            <pc:sldMk cId="4078575935" sldId="334"/>
            <ac:spMk id="3093" creationId="{8592A21B-8E82-4396-A130-C7531DF0A97E}"/>
          </ac:spMkLst>
        </pc:spChg>
        <pc:spChg chg="add">
          <ac:chgData name="Alexander Roberto Valdameri" userId="1c2790df-40c9-407d-9e60-5d0ae262bd7a" providerId="ADAL" clId="{ECAE46F9-E8B4-4A77-92EF-E118F20F9E69}" dt="2022-06-06T18:56:11.480" v="196" actId="26606"/>
          <ac:spMkLst>
            <pc:docMk/>
            <pc:sldMk cId="4078575935" sldId="334"/>
            <ac:spMk id="3095" creationId="{ACA9027C-9377-4A86-A639-42BA502ADE1C}"/>
          </ac:spMkLst>
        </pc:spChg>
        <pc:spChg chg="add">
          <ac:chgData name="Alexander Roberto Valdameri" userId="1c2790df-40c9-407d-9e60-5d0ae262bd7a" providerId="ADAL" clId="{ECAE46F9-E8B4-4A77-92EF-E118F20F9E69}" dt="2022-06-06T18:56:11.480" v="196" actId="26606"/>
          <ac:spMkLst>
            <pc:docMk/>
            <pc:sldMk cId="4078575935" sldId="334"/>
            <ac:spMk id="3097" creationId="{423EDA5B-B414-4C7C-8CBA-3D9D79973ED0}"/>
          </ac:spMkLst>
        </pc:spChg>
        <pc:picChg chg="add mod">
          <ac:chgData name="Alexander Roberto Valdameri" userId="1c2790df-40c9-407d-9e60-5d0ae262bd7a" providerId="ADAL" clId="{ECAE46F9-E8B4-4A77-92EF-E118F20F9E69}" dt="2022-06-06T18:56:16.384" v="197" actId="14100"/>
          <ac:picMkLst>
            <pc:docMk/>
            <pc:sldMk cId="4078575935" sldId="334"/>
            <ac:picMk id="3074" creationId="{2129777B-B5F2-EEB8-8F3B-AE98D13E0F30}"/>
          </ac:picMkLst>
        </pc:picChg>
        <pc:picChg chg="add">
          <ac:chgData name="Alexander Roberto Valdameri" userId="1c2790df-40c9-407d-9e60-5d0ae262bd7a" providerId="ADAL" clId="{ECAE46F9-E8B4-4A77-92EF-E118F20F9E69}" dt="2022-06-06T18:56:11.480" v="196" actId="26606"/>
          <ac:picMkLst>
            <pc:docMk/>
            <pc:sldMk cId="4078575935" sldId="334"/>
            <ac:picMk id="3079" creationId="{7594FC8B-8CD2-407F-94F1-9C71F5AEC2B6}"/>
          </ac:picMkLst>
        </pc:picChg>
        <pc:picChg chg="add">
          <ac:chgData name="Alexander Roberto Valdameri" userId="1c2790df-40c9-407d-9e60-5d0ae262bd7a" providerId="ADAL" clId="{ECAE46F9-E8B4-4A77-92EF-E118F20F9E69}" dt="2022-06-06T18:56:11.480" v="196" actId="26606"/>
          <ac:picMkLst>
            <pc:docMk/>
            <pc:sldMk cId="4078575935" sldId="334"/>
            <ac:picMk id="3081" creationId="{DBABC971-8D40-4A4F-AC60-28B9172789B9}"/>
          </ac:picMkLst>
        </pc:picChg>
        <pc:picChg chg="add">
          <ac:chgData name="Alexander Roberto Valdameri" userId="1c2790df-40c9-407d-9e60-5d0ae262bd7a" providerId="ADAL" clId="{ECAE46F9-E8B4-4A77-92EF-E118F20F9E69}" dt="2022-06-06T18:56:11.480" v="196" actId="26606"/>
          <ac:picMkLst>
            <pc:docMk/>
            <pc:sldMk cId="4078575935" sldId="334"/>
            <ac:picMk id="3085" creationId="{791AE23E-90C9-4963-96E2-8DADBFC3BC09}"/>
          </ac:picMkLst>
        </pc:picChg>
        <pc:picChg chg="add">
          <ac:chgData name="Alexander Roberto Valdameri" userId="1c2790df-40c9-407d-9e60-5d0ae262bd7a" providerId="ADAL" clId="{ECAE46F9-E8B4-4A77-92EF-E118F20F9E69}" dt="2022-06-06T18:56:11.480" v="196" actId="26606"/>
          <ac:picMkLst>
            <pc:docMk/>
            <pc:sldMk cId="4078575935" sldId="334"/>
            <ac:picMk id="3087" creationId="{C5F93E90-4379-4AAC-B021-E5FA6D974AED}"/>
          </ac:picMkLst>
        </pc:picChg>
      </pc:sldChg>
      <pc:sldChg chg="ord">
        <pc:chgData name="Alexander Roberto Valdameri" userId="1c2790df-40c9-407d-9e60-5d0ae262bd7a" providerId="ADAL" clId="{ECAE46F9-E8B4-4A77-92EF-E118F20F9E69}" dt="2022-06-06T21:08:22.500" v="243"/>
        <pc:sldMkLst>
          <pc:docMk/>
          <pc:sldMk cId="2626420436" sldId="335"/>
        </pc:sldMkLst>
      </pc:sldChg>
      <pc:sldChg chg="ord">
        <pc:chgData name="Alexander Roberto Valdameri" userId="1c2790df-40c9-407d-9e60-5d0ae262bd7a" providerId="ADAL" clId="{ECAE46F9-E8B4-4A77-92EF-E118F20F9E69}" dt="2022-06-06T21:09:02.046" v="247"/>
        <pc:sldMkLst>
          <pc:docMk/>
          <pc:sldMk cId="3733549722" sldId="336"/>
        </pc:sldMkLst>
      </pc:sldChg>
      <pc:sldChg chg="addSp delSp modSp new mod setBg addAnim delAnim modNotesTx">
        <pc:chgData name="Alexander Roberto Valdameri" userId="1c2790df-40c9-407d-9e60-5d0ae262bd7a" providerId="ADAL" clId="{ECAE46F9-E8B4-4A77-92EF-E118F20F9E69}" dt="2022-06-06T18:32:31.618" v="105"/>
        <pc:sldMkLst>
          <pc:docMk/>
          <pc:sldMk cId="1610915564" sldId="337"/>
        </pc:sldMkLst>
        <pc:spChg chg="del">
          <ac:chgData name="Alexander Roberto Valdameri" userId="1c2790df-40c9-407d-9e60-5d0ae262bd7a" providerId="ADAL" clId="{ECAE46F9-E8B4-4A77-92EF-E118F20F9E69}" dt="2022-06-06T18:28:08.206" v="29" actId="478"/>
          <ac:spMkLst>
            <pc:docMk/>
            <pc:sldMk cId="1610915564" sldId="337"/>
            <ac:spMk id="2" creationId="{79C72702-AA1F-0840-677E-9982B20DA501}"/>
          </ac:spMkLst>
        </pc:spChg>
        <pc:spChg chg="del">
          <ac:chgData name="Alexander Roberto Valdameri" userId="1c2790df-40c9-407d-9e60-5d0ae262bd7a" providerId="ADAL" clId="{ECAE46F9-E8B4-4A77-92EF-E118F20F9E69}" dt="2022-06-06T18:28:52.837" v="47" actId="22"/>
          <ac:spMkLst>
            <pc:docMk/>
            <pc:sldMk cId="1610915564" sldId="337"/>
            <ac:spMk id="3" creationId="{735D62B0-C866-124D-C6D2-3C84EA32CD7F}"/>
          </ac:spMkLst>
        </pc:spChg>
        <pc:spChg chg="mod ord">
          <ac:chgData name="Alexander Roberto Valdameri" userId="1c2790df-40c9-407d-9e60-5d0ae262bd7a" providerId="ADAL" clId="{ECAE46F9-E8B4-4A77-92EF-E118F20F9E69}" dt="2022-06-06T18:30:03.449" v="66" actId="26606"/>
          <ac:spMkLst>
            <pc:docMk/>
            <pc:sldMk cId="1610915564" sldId="337"/>
            <ac:spMk id="4" creationId="{D8417B3D-81EF-F079-7C09-080716D4F139}"/>
          </ac:spMkLst>
        </pc:spChg>
        <pc:spChg chg="mod ord">
          <ac:chgData name="Alexander Roberto Valdameri" userId="1c2790df-40c9-407d-9e60-5d0ae262bd7a" providerId="ADAL" clId="{ECAE46F9-E8B4-4A77-92EF-E118F20F9E69}" dt="2022-06-06T18:30:03.449" v="66" actId="26606"/>
          <ac:spMkLst>
            <pc:docMk/>
            <pc:sldMk cId="1610915564" sldId="337"/>
            <ac:spMk id="5" creationId="{AEEFC455-E173-02EE-039D-B9D163FD042D}"/>
          </ac:spMkLst>
        </pc:spChg>
        <pc:spChg chg="add mod ord">
          <ac:chgData name="Alexander Roberto Valdameri" userId="1c2790df-40c9-407d-9e60-5d0ae262bd7a" providerId="ADAL" clId="{ECAE46F9-E8B4-4A77-92EF-E118F20F9E69}" dt="2022-06-06T18:30:03.449" v="66" actId="26606"/>
          <ac:spMkLst>
            <pc:docMk/>
            <pc:sldMk cId="1610915564" sldId="337"/>
            <ac:spMk id="6" creationId="{9012905E-2478-1DD7-290A-E5195896380A}"/>
          </ac:spMkLst>
        </pc:spChg>
        <pc:spChg chg="add del">
          <ac:chgData name="Alexander Roberto Valdameri" userId="1c2790df-40c9-407d-9e60-5d0ae262bd7a" providerId="ADAL" clId="{ECAE46F9-E8B4-4A77-92EF-E118F20F9E69}" dt="2022-06-06T18:29:59.602" v="64" actId="478"/>
          <ac:spMkLst>
            <pc:docMk/>
            <pc:sldMk cId="1610915564" sldId="337"/>
            <ac:spMk id="12" creationId="{FFDE4179-BF93-3D9E-B7EF-F401CF81B1E2}"/>
          </ac:spMkLst>
        </pc:spChg>
        <pc:spChg chg="add del">
          <ac:chgData name="Alexander Roberto Valdameri" userId="1c2790df-40c9-407d-9e60-5d0ae262bd7a" providerId="ADAL" clId="{ECAE46F9-E8B4-4A77-92EF-E118F20F9E69}" dt="2022-06-06T18:29:06.922" v="49" actId="26606"/>
          <ac:spMkLst>
            <pc:docMk/>
            <pc:sldMk cId="1610915564" sldId="337"/>
            <ac:spMk id="17" creationId="{B9C04DC5-313B-4FE4-B868-5672A376419F}"/>
          </ac:spMkLst>
        </pc:spChg>
        <pc:spChg chg="add del">
          <ac:chgData name="Alexander Roberto Valdameri" userId="1c2790df-40c9-407d-9e60-5d0ae262bd7a" providerId="ADAL" clId="{ECAE46F9-E8B4-4A77-92EF-E118F20F9E69}" dt="2022-06-06T18:29:06.922" v="49" actId="26606"/>
          <ac:spMkLst>
            <pc:docMk/>
            <pc:sldMk cId="1610915564" sldId="337"/>
            <ac:spMk id="23" creationId="{329FDD08-42D8-4AFF-90E5-5DAA5BC4CBD8}"/>
          </ac:spMkLst>
        </pc:spChg>
        <pc:spChg chg="add del">
          <ac:chgData name="Alexander Roberto Valdameri" userId="1c2790df-40c9-407d-9e60-5d0ae262bd7a" providerId="ADAL" clId="{ECAE46F9-E8B4-4A77-92EF-E118F20F9E69}" dt="2022-06-06T18:29:06.922" v="49" actId="26606"/>
          <ac:spMkLst>
            <pc:docMk/>
            <pc:sldMk cId="1610915564" sldId="337"/>
            <ac:spMk id="25" creationId="{4C1E981B-F06E-48B4-9275-F4B261AFCAC0}"/>
          </ac:spMkLst>
        </pc:spChg>
        <pc:spChg chg="add del">
          <ac:chgData name="Alexander Roberto Valdameri" userId="1c2790df-40c9-407d-9e60-5d0ae262bd7a" providerId="ADAL" clId="{ECAE46F9-E8B4-4A77-92EF-E118F20F9E69}" dt="2022-06-06T18:29:06.922" v="49" actId="26606"/>
          <ac:spMkLst>
            <pc:docMk/>
            <pc:sldMk cId="1610915564" sldId="337"/>
            <ac:spMk id="27" creationId="{312E2C24-0CD2-4071-8CE2-B059993A99EF}"/>
          </ac:spMkLst>
        </pc:spChg>
        <pc:spChg chg="add del">
          <ac:chgData name="Alexander Roberto Valdameri" userId="1c2790df-40c9-407d-9e60-5d0ae262bd7a" providerId="ADAL" clId="{ECAE46F9-E8B4-4A77-92EF-E118F20F9E69}" dt="2022-06-06T18:29:06.922" v="49" actId="26606"/>
          <ac:spMkLst>
            <pc:docMk/>
            <pc:sldMk cId="1610915564" sldId="337"/>
            <ac:spMk id="29" creationId="{24F1DC13-C830-4B86-A9C6-927F5C55DBD7}"/>
          </ac:spMkLst>
        </pc:spChg>
        <pc:spChg chg="add del">
          <ac:chgData name="Alexander Roberto Valdameri" userId="1c2790df-40c9-407d-9e60-5d0ae262bd7a" providerId="ADAL" clId="{ECAE46F9-E8B4-4A77-92EF-E118F20F9E69}" dt="2022-06-06T18:29:09.362" v="51" actId="26606"/>
          <ac:spMkLst>
            <pc:docMk/>
            <pc:sldMk cId="1610915564" sldId="337"/>
            <ac:spMk id="33" creationId="{B9C04DC5-313B-4FE4-B868-5672A376419F}"/>
          </ac:spMkLst>
        </pc:spChg>
        <pc:spChg chg="add del">
          <ac:chgData name="Alexander Roberto Valdameri" userId="1c2790df-40c9-407d-9e60-5d0ae262bd7a" providerId="ADAL" clId="{ECAE46F9-E8B4-4A77-92EF-E118F20F9E69}" dt="2022-06-06T18:29:09.362" v="51" actId="26606"/>
          <ac:spMkLst>
            <pc:docMk/>
            <pc:sldMk cId="1610915564" sldId="337"/>
            <ac:spMk id="36" creationId="{329FDD08-42D8-4AFF-90E5-5DAA5BC4CBD8}"/>
          </ac:spMkLst>
        </pc:spChg>
        <pc:spChg chg="add del">
          <ac:chgData name="Alexander Roberto Valdameri" userId="1c2790df-40c9-407d-9e60-5d0ae262bd7a" providerId="ADAL" clId="{ECAE46F9-E8B4-4A77-92EF-E118F20F9E69}" dt="2022-06-06T18:29:09.362" v="51" actId="26606"/>
          <ac:spMkLst>
            <pc:docMk/>
            <pc:sldMk cId="1610915564" sldId="337"/>
            <ac:spMk id="37" creationId="{CCC86F1E-8E2D-4B0B-BB05-41E8E936CB9B}"/>
          </ac:spMkLst>
        </pc:spChg>
        <pc:spChg chg="add mod">
          <ac:chgData name="Alexander Roberto Valdameri" userId="1c2790df-40c9-407d-9e60-5d0ae262bd7a" providerId="ADAL" clId="{ECAE46F9-E8B4-4A77-92EF-E118F20F9E69}" dt="2022-06-06T18:30:54.272" v="104" actId="1036"/>
          <ac:spMkLst>
            <pc:docMk/>
            <pc:sldMk cId="1610915564" sldId="337"/>
            <ac:spMk id="38" creationId="{7F5E2FFB-E532-1E19-FD80-70FAC26496A6}"/>
          </ac:spMkLst>
        </pc:spChg>
        <pc:spChg chg="add del">
          <ac:chgData name="Alexander Roberto Valdameri" userId="1c2790df-40c9-407d-9e60-5d0ae262bd7a" providerId="ADAL" clId="{ECAE46F9-E8B4-4A77-92EF-E118F20F9E69}" dt="2022-06-06T18:30:03.449" v="66" actId="26606"/>
          <ac:spMkLst>
            <pc:docMk/>
            <pc:sldMk cId="1610915564" sldId="337"/>
            <ac:spMk id="39" creationId="{D6CEF2A9-EF08-4FB3-AFFB-C5F77AB6E028}"/>
          </ac:spMkLst>
        </pc:spChg>
        <pc:spChg chg="add del">
          <ac:chgData name="Alexander Roberto Valdameri" userId="1c2790df-40c9-407d-9e60-5d0ae262bd7a" providerId="ADAL" clId="{ECAE46F9-E8B4-4A77-92EF-E118F20F9E69}" dt="2022-06-06T18:30:03.449" v="66" actId="26606"/>
          <ac:spMkLst>
            <pc:docMk/>
            <pc:sldMk cId="1610915564" sldId="337"/>
            <ac:spMk id="40" creationId="{4109C3C2-C0A8-4559-8462-8007573DF44C}"/>
          </ac:spMkLst>
        </pc:spChg>
        <pc:spChg chg="add del">
          <ac:chgData name="Alexander Roberto Valdameri" userId="1c2790df-40c9-407d-9e60-5d0ae262bd7a" providerId="ADAL" clId="{ECAE46F9-E8B4-4A77-92EF-E118F20F9E69}" dt="2022-06-06T18:30:03.449" v="66" actId="26606"/>
          <ac:spMkLst>
            <pc:docMk/>
            <pc:sldMk cId="1610915564" sldId="337"/>
            <ac:spMk id="41" creationId="{4C535542-B72A-4DE0-BE5A-5EA00508C77D}"/>
          </ac:spMkLst>
        </pc:spChg>
        <pc:spChg chg="add del">
          <ac:chgData name="Alexander Roberto Valdameri" userId="1c2790df-40c9-407d-9e60-5d0ae262bd7a" providerId="ADAL" clId="{ECAE46F9-E8B4-4A77-92EF-E118F20F9E69}" dt="2022-06-06T18:30:03.449" v="66" actId="26606"/>
          <ac:spMkLst>
            <pc:docMk/>
            <pc:sldMk cId="1610915564" sldId="337"/>
            <ac:spMk id="42" creationId="{11DF0705-615B-4CF3-A16F-8C14680D8BA6}"/>
          </ac:spMkLst>
        </pc:spChg>
        <pc:spChg chg="add del">
          <ac:chgData name="Alexander Roberto Valdameri" userId="1c2790df-40c9-407d-9e60-5d0ae262bd7a" providerId="ADAL" clId="{ECAE46F9-E8B4-4A77-92EF-E118F20F9E69}" dt="2022-06-06T18:30:03.449" v="66" actId="26606"/>
          <ac:spMkLst>
            <pc:docMk/>
            <pc:sldMk cId="1610915564" sldId="337"/>
            <ac:spMk id="51" creationId="{8F54B2FB-3F54-4350-8D1B-F86D677CA7ED}"/>
          </ac:spMkLst>
        </pc:spChg>
        <pc:spChg chg="add del">
          <ac:chgData name="Alexander Roberto Valdameri" userId="1c2790df-40c9-407d-9e60-5d0ae262bd7a" providerId="ADAL" clId="{ECAE46F9-E8B4-4A77-92EF-E118F20F9E69}" dt="2022-06-06T18:30:03.449" v="66" actId="26606"/>
          <ac:spMkLst>
            <pc:docMk/>
            <pc:sldMk cId="1610915564" sldId="337"/>
            <ac:spMk id="57" creationId="{DDB56DB5-0324-4F79-9AB8-CB18C1DC8743}"/>
          </ac:spMkLst>
        </pc:spChg>
        <pc:spChg chg="add del">
          <ac:chgData name="Alexander Roberto Valdameri" userId="1c2790df-40c9-407d-9e60-5d0ae262bd7a" providerId="ADAL" clId="{ECAE46F9-E8B4-4A77-92EF-E118F20F9E69}" dt="2022-06-06T18:30:03.449" v="66" actId="26606"/>
          <ac:spMkLst>
            <pc:docMk/>
            <pc:sldMk cId="1610915564" sldId="337"/>
            <ac:spMk id="59" creationId="{C91B2AEB-9C03-4291-82DB-27D351F311F4}"/>
          </ac:spMkLst>
        </pc:spChg>
        <pc:picChg chg="add mod ord">
          <ac:chgData name="Alexander Roberto Valdameri" userId="1c2790df-40c9-407d-9e60-5d0ae262bd7a" providerId="ADAL" clId="{ECAE46F9-E8B4-4A77-92EF-E118F20F9E69}" dt="2022-06-06T18:30:11.477" v="75" actId="1036"/>
          <ac:picMkLst>
            <pc:docMk/>
            <pc:sldMk cId="1610915564" sldId="337"/>
            <ac:picMk id="8" creationId="{532DAEA0-ECD7-FC41-12C5-9D24552DE6CD}"/>
          </ac:picMkLst>
        </pc:picChg>
        <pc:picChg chg="add del">
          <ac:chgData name="Alexander Roberto Valdameri" userId="1c2790df-40c9-407d-9e60-5d0ae262bd7a" providerId="ADAL" clId="{ECAE46F9-E8B4-4A77-92EF-E118F20F9E69}" dt="2022-06-06T18:29:06.922" v="49" actId="26606"/>
          <ac:picMkLst>
            <pc:docMk/>
            <pc:sldMk cId="1610915564" sldId="337"/>
            <ac:picMk id="13" creationId="{7594FC8B-8CD2-407F-94F1-9C71F5AEC2B6}"/>
          </ac:picMkLst>
        </pc:picChg>
        <pc:picChg chg="add del">
          <ac:chgData name="Alexander Roberto Valdameri" userId="1c2790df-40c9-407d-9e60-5d0ae262bd7a" providerId="ADAL" clId="{ECAE46F9-E8B4-4A77-92EF-E118F20F9E69}" dt="2022-06-06T18:29:06.922" v="49" actId="26606"/>
          <ac:picMkLst>
            <pc:docMk/>
            <pc:sldMk cId="1610915564" sldId="337"/>
            <ac:picMk id="15" creationId="{DBABC971-8D40-4A4F-AC60-28B9172789B9}"/>
          </ac:picMkLst>
        </pc:picChg>
        <pc:picChg chg="add del">
          <ac:chgData name="Alexander Roberto Valdameri" userId="1c2790df-40c9-407d-9e60-5d0ae262bd7a" providerId="ADAL" clId="{ECAE46F9-E8B4-4A77-92EF-E118F20F9E69}" dt="2022-06-06T18:29:06.922" v="49" actId="26606"/>
          <ac:picMkLst>
            <pc:docMk/>
            <pc:sldMk cId="1610915564" sldId="337"/>
            <ac:picMk id="19" creationId="{791AE23E-90C9-4963-96E2-8DADBFC3BC09}"/>
          </ac:picMkLst>
        </pc:picChg>
        <pc:picChg chg="add del">
          <ac:chgData name="Alexander Roberto Valdameri" userId="1c2790df-40c9-407d-9e60-5d0ae262bd7a" providerId="ADAL" clId="{ECAE46F9-E8B4-4A77-92EF-E118F20F9E69}" dt="2022-06-06T18:29:06.922" v="49" actId="26606"/>
          <ac:picMkLst>
            <pc:docMk/>
            <pc:sldMk cId="1610915564" sldId="337"/>
            <ac:picMk id="21" creationId="{C5F93E90-4379-4AAC-B021-E5FA6D974AED}"/>
          </ac:picMkLst>
        </pc:picChg>
        <pc:picChg chg="add del">
          <ac:chgData name="Alexander Roberto Valdameri" userId="1c2790df-40c9-407d-9e60-5d0ae262bd7a" providerId="ADAL" clId="{ECAE46F9-E8B4-4A77-92EF-E118F20F9E69}" dt="2022-06-06T18:29:09.362" v="51" actId="26606"/>
          <ac:picMkLst>
            <pc:docMk/>
            <pc:sldMk cId="1610915564" sldId="337"/>
            <ac:picMk id="31" creationId="{7594FC8B-8CD2-407F-94F1-9C71F5AEC2B6}"/>
          </ac:picMkLst>
        </pc:picChg>
        <pc:picChg chg="add del">
          <ac:chgData name="Alexander Roberto Valdameri" userId="1c2790df-40c9-407d-9e60-5d0ae262bd7a" providerId="ADAL" clId="{ECAE46F9-E8B4-4A77-92EF-E118F20F9E69}" dt="2022-06-06T18:29:09.362" v="51" actId="26606"/>
          <ac:picMkLst>
            <pc:docMk/>
            <pc:sldMk cId="1610915564" sldId="337"/>
            <ac:picMk id="32" creationId="{DBABC971-8D40-4A4F-AC60-28B9172789B9}"/>
          </ac:picMkLst>
        </pc:picChg>
        <pc:picChg chg="add del">
          <ac:chgData name="Alexander Roberto Valdameri" userId="1c2790df-40c9-407d-9e60-5d0ae262bd7a" providerId="ADAL" clId="{ECAE46F9-E8B4-4A77-92EF-E118F20F9E69}" dt="2022-06-06T18:29:09.362" v="51" actId="26606"/>
          <ac:picMkLst>
            <pc:docMk/>
            <pc:sldMk cId="1610915564" sldId="337"/>
            <ac:picMk id="34" creationId="{791AE23E-90C9-4963-96E2-8DADBFC3BC09}"/>
          </ac:picMkLst>
        </pc:picChg>
        <pc:picChg chg="add del">
          <ac:chgData name="Alexander Roberto Valdameri" userId="1c2790df-40c9-407d-9e60-5d0ae262bd7a" providerId="ADAL" clId="{ECAE46F9-E8B4-4A77-92EF-E118F20F9E69}" dt="2022-06-06T18:29:09.362" v="51" actId="26606"/>
          <ac:picMkLst>
            <pc:docMk/>
            <pc:sldMk cId="1610915564" sldId="337"/>
            <ac:picMk id="35" creationId="{C5F93E90-4379-4AAC-B021-E5FA6D974AED}"/>
          </ac:picMkLst>
        </pc:picChg>
        <pc:picChg chg="add del">
          <ac:chgData name="Alexander Roberto Valdameri" userId="1c2790df-40c9-407d-9e60-5d0ae262bd7a" providerId="ADAL" clId="{ECAE46F9-E8B4-4A77-92EF-E118F20F9E69}" dt="2022-06-06T18:30:03.449" v="66" actId="26606"/>
          <ac:picMkLst>
            <pc:docMk/>
            <pc:sldMk cId="1610915564" sldId="337"/>
            <ac:picMk id="47" creationId="{AA085689-791F-4B8F-9F30-12415B97D366}"/>
          </ac:picMkLst>
        </pc:picChg>
        <pc:picChg chg="add del">
          <ac:chgData name="Alexander Roberto Valdameri" userId="1c2790df-40c9-407d-9e60-5d0ae262bd7a" providerId="ADAL" clId="{ECAE46F9-E8B4-4A77-92EF-E118F20F9E69}" dt="2022-06-06T18:30:03.449" v="66" actId="26606"/>
          <ac:picMkLst>
            <pc:docMk/>
            <pc:sldMk cId="1610915564" sldId="337"/>
            <ac:picMk id="49" creationId="{AA3FED7F-6821-47C0-A464-E9278B24129E}"/>
          </ac:picMkLst>
        </pc:picChg>
        <pc:picChg chg="add del">
          <ac:chgData name="Alexander Roberto Valdameri" userId="1c2790df-40c9-407d-9e60-5d0ae262bd7a" providerId="ADAL" clId="{ECAE46F9-E8B4-4A77-92EF-E118F20F9E69}" dt="2022-06-06T18:30:03.449" v="66" actId="26606"/>
          <ac:picMkLst>
            <pc:docMk/>
            <pc:sldMk cId="1610915564" sldId="337"/>
            <ac:picMk id="53" creationId="{561B34F5-88E5-4711-BC16-3005C29AD7C6}"/>
          </ac:picMkLst>
        </pc:picChg>
        <pc:picChg chg="add del">
          <ac:chgData name="Alexander Roberto Valdameri" userId="1c2790df-40c9-407d-9e60-5d0ae262bd7a" providerId="ADAL" clId="{ECAE46F9-E8B4-4A77-92EF-E118F20F9E69}" dt="2022-06-06T18:30:03.449" v="66" actId="26606"/>
          <ac:picMkLst>
            <pc:docMk/>
            <pc:sldMk cId="1610915564" sldId="337"/>
            <ac:picMk id="55" creationId="{4F3661D0-2268-4D3E-88BA-0647BCBE33AF}"/>
          </ac:picMkLst>
        </pc:picChg>
      </pc:sldChg>
      <pc:sldChg chg="addSp delSp modSp new del mod">
        <pc:chgData name="Alexander Roberto Valdameri" userId="1c2790df-40c9-407d-9e60-5d0ae262bd7a" providerId="ADAL" clId="{ECAE46F9-E8B4-4A77-92EF-E118F20F9E69}" dt="2022-06-06T18:38:25.089" v="139" actId="47"/>
        <pc:sldMkLst>
          <pc:docMk/>
          <pc:sldMk cId="259492064" sldId="338"/>
        </pc:sldMkLst>
        <pc:spChg chg="del">
          <ac:chgData name="Alexander Roberto Valdameri" userId="1c2790df-40c9-407d-9e60-5d0ae262bd7a" providerId="ADAL" clId="{ECAE46F9-E8B4-4A77-92EF-E118F20F9E69}" dt="2022-06-06T18:34:19.589" v="109" actId="478"/>
          <ac:spMkLst>
            <pc:docMk/>
            <pc:sldMk cId="259492064" sldId="338"/>
            <ac:spMk id="2" creationId="{413CB075-A316-E493-1657-2AC2B2B9A56B}"/>
          </ac:spMkLst>
        </pc:spChg>
        <pc:spChg chg="del">
          <ac:chgData name="Alexander Roberto Valdameri" userId="1c2790df-40c9-407d-9e60-5d0ae262bd7a" providerId="ADAL" clId="{ECAE46F9-E8B4-4A77-92EF-E118F20F9E69}" dt="2022-06-06T18:34:21.317" v="110" actId="478"/>
          <ac:spMkLst>
            <pc:docMk/>
            <pc:sldMk cId="259492064" sldId="338"/>
            <ac:spMk id="3" creationId="{15C38EE3-11D7-1B5F-71C8-12CD856DCB96}"/>
          </ac:spMkLst>
        </pc:spChg>
        <pc:picChg chg="add mod">
          <ac:chgData name="Alexander Roberto Valdameri" userId="1c2790df-40c9-407d-9e60-5d0ae262bd7a" providerId="ADAL" clId="{ECAE46F9-E8B4-4A77-92EF-E118F20F9E69}" dt="2022-06-06T18:34:42.321" v="114" actId="1076"/>
          <ac:picMkLst>
            <pc:docMk/>
            <pc:sldMk cId="259492064" sldId="338"/>
            <ac:picMk id="1026" creationId="{774A3811-FF53-122B-B888-0C225DC82225}"/>
          </ac:picMkLst>
        </pc:picChg>
      </pc:sldChg>
      <pc:sldChg chg="addSp delSp modSp new mod ord setBg">
        <pc:chgData name="Alexander Roberto Valdameri" userId="1c2790df-40c9-407d-9e60-5d0ae262bd7a" providerId="ADAL" clId="{ECAE46F9-E8B4-4A77-92EF-E118F20F9E69}" dt="2022-06-06T18:38:20.816" v="138" actId="14100"/>
        <pc:sldMkLst>
          <pc:docMk/>
          <pc:sldMk cId="2994296742" sldId="339"/>
        </pc:sldMkLst>
        <pc:spChg chg="del">
          <ac:chgData name="Alexander Roberto Valdameri" userId="1c2790df-40c9-407d-9e60-5d0ae262bd7a" providerId="ADAL" clId="{ECAE46F9-E8B4-4A77-92EF-E118F20F9E69}" dt="2022-06-06T18:35:22.941" v="119" actId="478"/>
          <ac:spMkLst>
            <pc:docMk/>
            <pc:sldMk cId="2994296742" sldId="339"/>
            <ac:spMk id="2" creationId="{BBA2E4BD-03B8-9CC9-48AB-B2DEFC1B51BA}"/>
          </ac:spMkLst>
        </pc:spChg>
        <pc:spChg chg="del">
          <ac:chgData name="Alexander Roberto Valdameri" userId="1c2790df-40c9-407d-9e60-5d0ae262bd7a" providerId="ADAL" clId="{ECAE46F9-E8B4-4A77-92EF-E118F20F9E69}" dt="2022-06-06T18:35:21.076" v="118" actId="478"/>
          <ac:spMkLst>
            <pc:docMk/>
            <pc:sldMk cId="2994296742" sldId="339"/>
            <ac:spMk id="3" creationId="{0324FB7E-758A-A7BD-5814-24819A4EC6A7}"/>
          </ac:spMkLst>
        </pc:spChg>
        <pc:spChg chg="mod ord">
          <ac:chgData name="Alexander Roberto Valdameri" userId="1c2790df-40c9-407d-9e60-5d0ae262bd7a" providerId="ADAL" clId="{ECAE46F9-E8B4-4A77-92EF-E118F20F9E69}" dt="2022-06-06T18:38:01.878" v="137" actId="26606"/>
          <ac:spMkLst>
            <pc:docMk/>
            <pc:sldMk cId="2994296742" sldId="339"/>
            <ac:spMk id="4" creationId="{F704DDE6-4B6F-1BC3-B4CB-5DDF07A1D686}"/>
          </ac:spMkLst>
        </pc:spChg>
        <pc:spChg chg="mod ord">
          <ac:chgData name="Alexander Roberto Valdameri" userId="1c2790df-40c9-407d-9e60-5d0ae262bd7a" providerId="ADAL" clId="{ECAE46F9-E8B4-4A77-92EF-E118F20F9E69}" dt="2022-06-06T18:38:01.878" v="137" actId="26606"/>
          <ac:spMkLst>
            <pc:docMk/>
            <pc:sldMk cId="2994296742" sldId="339"/>
            <ac:spMk id="5" creationId="{DB489C6B-99CC-5350-BAFF-42F90BBFDF64}"/>
          </ac:spMkLst>
        </pc:spChg>
        <pc:spChg chg="add del">
          <ac:chgData name="Alexander Roberto Valdameri" userId="1c2790df-40c9-407d-9e60-5d0ae262bd7a" providerId="ADAL" clId="{ECAE46F9-E8B4-4A77-92EF-E118F20F9E69}" dt="2022-06-06T18:38:01.878" v="137" actId="26606"/>
          <ac:spMkLst>
            <pc:docMk/>
            <pc:sldMk cId="2994296742" sldId="339"/>
            <ac:spMk id="2061" creationId="{6F79B0DD-2C63-4EE5-804F-B8E391FC1E45}"/>
          </ac:spMkLst>
        </pc:spChg>
        <pc:spChg chg="add del">
          <ac:chgData name="Alexander Roberto Valdameri" userId="1c2790df-40c9-407d-9e60-5d0ae262bd7a" providerId="ADAL" clId="{ECAE46F9-E8B4-4A77-92EF-E118F20F9E69}" dt="2022-06-06T18:38:01.878" v="137" actId="26606"/>
          <ac:spMkLst>
            <pc:docMk/>
            <pc:sldMk cId="2994296742" sldId="339"/>
            <ac:spMk id="2063" creationId="{627DB8AB-CD55-4C8F-9043-52652B89231A}"/>
          </ac:spMkLst>
        </pc:spChg>
        <pc:spChg chg="add del">
          <ac:chgData name="Alexander Roberto Valdameri" userId="1c2790df-40c9-407d-9e60-5d0ae262bd7a" providerId="ADAL" clId="{ECAE46F9-E8B4-4A77-92EF-E118F20F9E69}" dt="2022-06-06T18:38:01.878" v="137" actId="26606"/>
          <ac:spMkLst>
            <pc:docMk/>
            <pc:sldMk cId="2994296742" sldId="339"/>
            <ac:spMk id="2065" creationId="{53059C5A-91CB-4024-9B4E-20082E25C70B}"/>
          </ac:spMkLst>
        </pc:spChg>
        <pc:spChg chg="add del">
          <ac:chgData name="Alexander Roberto Valdameri" userId="1c2790df-40c9-407d-9e60-5d0ae262bd7a" providerId="ADAL" clId="{ECAE46F9-E8B4-4A77-92EF-E118F20F9E69}" dt="2022-06-06T18:38:01.878" v="137" actId="26606"/>
          <ac:spMkLst>
            <pc:docMk/>
            <pc:sldMk cId="2994296742" sldId="339"/>
            <ac:spMk id="2067" creationId="{184884BF-A898-4EFF-9504-E13EBE3FF62E}"/>
          </ac:spMkLst>
        </pc:spChg>
        <pc:spChg chg="add del">
          <ac:chgData name="Alexander Roberto Valdameri" userId="1c2790df-40c9-407d-9e60-5d0ae262bd7a" providerId="ADAL" clId="{ECAE46F9-E8B4-4A77-92EF-E118F20F9E69}" dt="2022-06-06T18:38:01.878" v="137" actId="26606"/>
          <ac:spMkLst>
            <pc:docMk/>
            <pc:sldMk cId="2994296742" sldId="339"/>
            <ac:spMk id="2069" creationId="{7B32D337-FDA6-4468-ADB1-7038E5FC0BA9}"/>
          </ac:spMkLst>
        </pc:spChg>
        <pc:picChg chg="add mod">
          <ac:chgData name="Alexander Roberto Valdameri" userId="1c2790df-40c9-407d-9e60-5d0ae262bd7a" providerId="ADAL" clId="{ECAE46F9-E8B4-4A77-92EF-E118F20F9E69}" dt="2022-06-06T18:38:01.878" v="137" actId="26606"/>
          <ac:picMkLst>
            <pc:docMk/>
            <pc:sldMk cId="2994296742" sldId="339"/>
            <ac:picMk id="2050" creationId="{D77D231A-843E-D7D6-370B-AC224881EA93}"/>
          </ac:picMkLst>
        </pc:picChg>
        <pc:picChg chg="add mod">
          <ac:chgData name="Alexander Roberto Valdameri" userId="1c2790df-40c9-407d-9e60-5d0ae262bd7a" providerId="ADAL" clId="{ECAE46F9-E8B4-4A77-92EF-E118F20F9E69}" dt="2022-06-06T18:38:01.878" v="137" actId="26606"/>
          <ac:picMkLst>
            <pc:docMk/>
            <pc:sldMk cId="2994296742" sldId="339"/>
            <ac:picMk id="2052" creationId="{BF308FAB-9811-485E-E023-F2FCE9BBF08A}"/>
          </ac:picMkLst>
        </pc:picChg>
        <pc:picChg chg="add mod ord">
          <ac:chgData name="Alexander Roberto Valdameri" userId="1c2790df-40c9-407d-9e60-5d0ae262bd7a" providerId="ADAL" clId="{ECAE46F9-E8B4-4A77-92EF-E118F20F9E69}" dt="2022-06-06T18:38:01.878" v="137" actId="26606"/>
          <ac:picMkLst>
            <pc:docMk/>
            <pc:sldMk cId="2994296742" sldId="339"/>
            <ac:picMk id="2054" creationId="{7B8F293C-510C-4A53-BA6F-44792AE20AFD}"/>
          </ac:picMkLst>
        </pc:picChg>
        <pc:picChg chg="add mod">
          <ac:chgData name="Alexander Roberto Valdameri" userId="1c2790df-40c9-407d-9e60-5d0ae262bd7a" providerId="ADAL" clId="{ECAE46F9-E8B4-4A77-92EF-E118F20F9E69}" dt="2022-06-06T18:38:20.816" v="138" actId="14100"/>
          <ac:picMkLst>
            <pc:docMk/>
            <pc:sldMk cId="2994296742" sldId="339"/>
            <ac:picMk id="2056" creationId="{0346C5E6-4E19-72F0-5270-5FA3FD801D77}"/>
          </ac:picMkLst>
        </pc:picChg>
      </pc:sldChg>
      <pc:sldChg chg="addSp delSp modSp new mod">
        <pc:chgData name="Alexander Roberto Valdameri" userId="1c2790df-40c9-407d-9e60-5d0ae262bd7a" providerId="ADAL" clId="{ECAE46F9-E8B4-4A77-92EF-E118F20F9E69}" dt="2022-06-06T18:40:59.174" v="171"/>
        <pc:sldMkLst>
          <pc:docMk/>
          <pc:sldMk cId="3769540741" sldId="340"/>
        </pc:sldMkLst>
        <pc:spChg chg="mod">
          <ac:chgData name="Alexander Roberto Valdameri" userId="1c2790df-40c9-407d-9e60-5d0ae262bd7a" providerId="ADAL" clId="{ECAE46F9-E8B4-4A77-92EF-E118F20F9E69}" dt="2022-06-06T18:40:13.997" v="153" actId="20577"/>
          <ac:spMkLst>
            <pc:docMk/>
            <pc:sldMk cId="3769540741" sldId="340"/>
            <ac:spMk id="2" creationId="{C13C1CD8-F5E7-8DFE-F994-361E104CB198}"/>
          </ac:spMkLst>
        </pc:spChg>
        <pc:spChg chg="del">
          <ac:chgData name="Alexander Roberto Valdameri" userId="1c2790df-40c9-407d-9e60-5d0ae262bd7a" providerId="ADAL" clId="{ECAE46F9-E8B4-4A77-92EF-E118F20F9E69}" dt="2022-06-06T18:40:18.565" v="154" actId="478"/>
          <ac:spMkLst>
            <pc:docMk/>
            <pc:sldMk cId="3769540741" sldId="340"/>
            <ac:spMk id="3" creationId="{19106F0D-3FD5-144E-4626-4BD2FE6A03DB}"/>
          </ac:spMkLst>
        </pc:spChg>
        <pc:spChg chg="add mod">
          <ac:chgData name="Alexander Roberto Valdameri" userId="1c2790df-40c9-407d-9e60-5d0ae262bd7a" providerId="ADAL" clId="{ECAE46F9-E8B4-4A77-92EF-E118F20F9E69}" dt="2022-06-06T18:40:59.174" v="171"/>
          <ac:spMkLst>
            <pc:docMk/>
            <pc:sldMk cId="3769540741" sldId="340"/>
            <ac:spMk id="7" creationId="{7AD060FD-FC84-133C-C3BB-A581921ACE69}"/>
          </ac:spMkLst>
        </pc:spChg>
      </pc:sldChg>
    </pc:docChg>
  </pc:docChgLst>
  <pc:docChgLst>
    <pc:chgData name="Alexander Roberto Valdameri" userId="S::arv@furb.br::1c2790df-40c9-407d-9e60-5d0ae262bd7a" providerId="AD" clId="Web-{1BC21D9D-EF2C-D99C-0BDE-937D1FF0CEFE}"/>
    <pc:docChg chg="mod modSld">
      <pc:chgData name="Alexander Roberto Valdameri" userId="S::arv@furb.br::1c2790df-40c9-407d-9e60-5d0ae262bd7a" providerId="AD" clId="Web-{1BC21D9D-EF2C-D99C-0BDE-937D1FF0CEFE}" dt="2024-05-28T00:42:34.419" v="2"/>
      <pc:docMkLst>
        <pc:docMk/>
      </pc:docMkLst>
      <pc:sldChg chg="mod modShow">
        <pc:chgData name="Alexander Roberto Valdameri" userId="S::arv@furb.br::1c2790df-40c9-407d-9e60-5d0ae262bd7a" providerId="AD" clId="Web-{1BC21D9D-EF2C-D99C-0BDE-937D1FF0CEFE}" dt="2024-05-28T00:42:34.419" v="2"/>
        <pc:sldMkLst>
          <pc:docMk/>
          <pc:sldMk cId="2626420436" sldId="335"/>
        </pc:sldMkLst>
      </pc:sldChg>
    </pc:docChg>
  </pc:docChgLst>
  <pc:docChgLst>
    <pc:chgData name="Alexander Roberto Valdameri" userId="1c2790df-40c9-407d-9e60-5d0ae262bd7a" providerId="ADAL" clId="{90052BC9-6B60-4D61-AC54-151786AAA5A0}"/>
    <pc:docChg chg="undo custSel addSld delSld modSld sldOrd">
      <pc:chgData name="Alexander Roberto Valdameri" userId="1c2790df-40c9-407d-9e60-5d0ae262bd7a" providerId="ADAL" clId="{90052BC9-6B60-4D61-AC54-151786AAA5A0}" dt="2024-05-29T21:58:36.606" v="321" actId="20577"/>
      <pc:docMkLst>
        <pc:docMk/>
      </pc:docMkLst>
      <pc:sldChg chg="modSp mod">
        <pc:chgData name="Alexander Roberto Valdameri" userId="1c2790df-40c9-407d-9e60-5d0ae262bd7a" providerId="ADAL" clId="{90052BC9-6B60-4D61-AC54-151786AAA5A0}" dt="2024-05-29T21:58:36.606" v="321" actId="20577"/>
        <pc:sldMkLst>
          <pc:docMk/>
          <pc:sldMk cId="0" sldId="261"/>
        </pc:sldMkLst>
        <pc:spChg chg="mod">
          <ac:chgData name="Alexander Roberto Valdameri" userId="1c2790df-40c9-407d-9e60-5d0ae262bd7a" providerId="ADAL" clId="{90052BC9-6B60-4D61-AC54-151786AAA5A0}" dt="2024-05-29T21:58:36.606" v="321" actId="20577"/>
          <ac:spMkLst>
            <pc:docMk/>
            <pc:sldMk cId="0" sldId="261"/>
            <ac:spMk id="19458" creationId="{00000000-0000-0000-0000-000000000000}"/>
          </ac:spMkLst>
        </pc:spChg>
      </pc:sldChg>
      <pc:sldChg chg="modSp mod">
        <pc:chgData name="Alexander Roberto Valdameri" userId="1c2790df-40c9-407d-9e60-5d0ae262bd7a" providerId="ADAL" clId="{90052BC9-6B60-4D61-AC54-151786AAA5A0}" dt="2024-05-29T11:23:00.919" v="288" actId="1036"/>
        <pc:sldMkLst>
          <pc:docMk/>
          <pc:sldMk cId="0" sldId="323"/>
        </pc:sldMkLst>
        <pc:spChg chg="mod">
          <ac:chgData name="Alexander Roberto Valdameri" userId="1c2790df-40c9-407d-9e60-5d0ae262bd7a" providerId="ADAL" clId="{90052BC9-6B60-4D61-AC54-151786AAA5A0}" dt="2024-05-29T11:23:00.919" v="288" actId="1036"/>
          <ac:spMkLst>
            <pc:docMk/>
            <pc:sldMk cId="0" sldId="323"/>
            <ac:spMk id="14339" creationId="{00000000-0000-0000-0000-000000000000}"/>
          </ac:spMkLst>
        </pc:spChg>
      </pc:sldChg>
      <pc:sldChg chg="mod ord modShow">
        <pc:chgData name="Alexander Roberto Valdameri" userId="1c2790df-40c9-407d-9e60-5d0ae262bd7a" providerId="ADAL" clId="{90052BC9-6B60-4D61-AC54-151786AAA5A0}" dt="2024-05-29T11:27:16.154" v="293"/>
        <pc:sldMkLst>
          <pc:docMk/>
          <pc:sldMk cId="1915133236" sldId="332"/>
        </pc:sldMkLst>
      </pc:sldChg>
      <pc:sldChg chg="modSp mod">
        <pc:chgData name="Alexander Roberto Valdameri" userId="1c2790df-40c9-407d-9e60-5d0ae262bd7a" providerId="ADAL" clId="{90052BC9-6B60-4D61-AC54-151786AAA5A0}" dt="2024-05-29T21:20:18.289" v="317" actId="20577"/>
        <pc:sldMkLst>
          <pc:docMk/>
          <pc:sldMk cId="4078575935" sldId="334"/>
        </pc:sldMkLst>
        <pc:spChg chg="mod">
          <ac:chgData name="Alexander Roberto Valdameri" userId="1c2790df-40c9-407d-9e60-5d0ae262bd7a" providerId="ADAL" clId="{90052BC9-6B60-4D61-AC54-151786AAA5A0}" dt="2024-05-29T21:20:18.289" v="317" actId="20577"/>
          <ac:spMkLst>
            <pc:docMk/>
            <pc:sldMk cId="4078575935" sldId="334"/>
            <ac:spMk id="19" creationId="{B82A2527-D904-70C4-B0A3-274B3D4E123F}"/>
          </ac:spMkLst>
        </pc:spChg>
      </pc:sldChg>
      <pc:sldChg chg="mod ord modShow">
        <pc:chgData name="Alexander Roberto Valdameri" userId="1c2790df-40c9-407d-9e60-5d0ae262bd7a" providerId="ADAL" clId="{90052BC9-6B60-4D61-AC54-151786AAA5A0}" dt="2024-05-29T11:27:07.897" v="291"/>
        <pc:sldMkLst>
          <pc:docMk/>
          <pc:sldMk cId="2626420436" sldId="335"/>
        </pc:sldMkLst>
      </pc:sldChg>
      <pc:sldChg chg="mod modShow">
        <pc:chgData name="Alexander Roberto Valdameri" userId="1c2790df-40c9-407d-9e60-5d0ae262bd7a" providerId="ADAL" clId="{90052BC9-6B60-4D61-AC54-151786AAA5A0}" dt="2024-05-29T11:27:01.207" v="289" actId="729"/>
        <pc:sldMkLst>
          <pc:docMk/>
          <pc:sldMk cId="3733549722" sldId="336"/>
        </pc:sldMkLst>
      </pc:sldChg>
      <pc:sldChg chg="addSp delSp modSp new mod">
        <pc:chgData name="Alexander Roberto Valdameri" userId="1c2790df-40c9-407d-9e60-5d0ae262bd7a" providerId="ADAL" clId="{90052BC9-6B60-4D61-AC54-151786AAA5A0}" dt="2024-05-28T22:34:48.576" v="286" actId="20577"/>
        <pc:sldMkLst>
          <pc:docMk/>
          <pc:sldMk cId="1655222440" sldId="341"/>
        </pc:sldMkLst>
        <pc:spChg chg="mod">
          <ac:chgData name="Alexander Roberto Valdameri" userId="1c2790df-40c9-407d-9e60-5d0ae262bd7a" providerId="ADAL" clId="{90052BC9-6B60-4D61-AC54-151786AAA5A0}" dt="2024-05-28T22:24:37.760" v="236" actId="20577"/>
          <ac:spMkLst>
            <pc:docMk/>
            <pc:sldMk cId="1655222440" sldId="341"/>
            <ac:spMk id="2" creationId="{9D2A20F5-D778-B74C-B375-E2813FD037DD}"/>
          </ac:spMkLst>
        </pc:spChg>
        <pc:spChg chg="del mod">
          <ac:chgData name="Alexander Roberto Valdameri" userId="1c2790df-40c9-407d-9e60-5d0ae262bd7a" providerId="ADAL" clId="{90052BC9-6B60-4D61-AC54-151786AAA5A0}" dt="2024-05-28T18:49:02.162" v="29" actId="478"/>
          <ac:spMkLst>
            <pc:docMk/>
            <pc:sldMk cId="1655222440" sldId="341"/>
            <ac:spMk id="3" creationId="{48514AE2-551C-2A8C-7198-66D8B31BB7B5}"/>
          </ac:spMkLst>
        </pc:spChg>
        <pc:spChg chg="add mod">
          <ac:chgData name="Alexander Roberto Valdameri" userId="1c2790df-40c9-407d-9e60-5d0ae262bd7a" providerId="ADAL" clId="{90052BC9-6B60-4D61-AC54-151786AAA5A0}" dt="2024-05-28T22:34:48.576" v="286" actId="20577"/>
          <ac:spMkLst>
            <pc:docMk/>
            <pc:sldMk cId="1655222440" sldId="341"/>
            <ac:spMk id="6" creationId="{2A05564F-192D-5FFC-B7BD-EA55A4870B1F}"/>
          </ac:spMkLst>
        </pc:spChg>
      </pc:sldChg>
      <pc:sldChg chg="modSp add mod">
        <pc:chgData name="Alexander Roberto Valdameri" userId="1c2790df-40c9-407d-9e60-5d0ae262bd7a" providerId="ADAL" clId="{90052BC9-6B60-4D61-AC54-151786AAA5A0}" dt="2024-05-29T11:27:52.205" v="315" actId="20577"/>
        <pc:sldMkLst>
          <pc:docMk/>
          <pc:sldMk cId="3168728796" sldId="342"/>
        </pc:sldMkLst>
        <pc:spChg chg="mod">
          <ac:chgData name="Alexander Roberto Valdameri" userId="1c2790df-40c9-407d-9e60-5d0ae262bd7a" providerId="ADAL" clId="{90052BC9-6B60-4D61-AC54-151786AAA5A0}" dt="2024-05-28T18:53:52.607" v="155" actId="1035"/>
          <ac:spMkLst>
            <pc:docMk/>
            <pc:sldMk cId="3168728796" sldId="342"/>
            <ac:spMk id="2" creationId="{9D2A20F5-D778-B74C-B375-E2813FD037DD}"/>
          </ac:spMkLst>
        </pc:spChg>
        <pc:spChg chg="mod">
          <ac:chgData name="Alexander Roberto Valdameri" userId="1c2790df-40c9-407d-9e60-5d0ae262bd7a" providerId="ADAL" clId="{90052BC9-6B60-4D61-AC54-151786AAA5A0}" dt="2024-05-29T11:27:52.205" v="315" actId="20577"/>
          <ac:spMkLst>
            <pc:docMk/>
            <pc:sldMk cId="3168728796" sldId="342"/>
            <ac:spMk id="6" creationId="{2A05564F-192D-5FFC-B7BD-EA55A4870B1F}"/>
          </ac:spMkLst>
        </pc:spChg>
      </pc:sldChg>
      <pc:sldChg chg="modSp add mod">
        <pc:chgData name="Alexander Roberto Valdameri" userId="1c2790df-40c9-407d-9e60-5d0ae262bd7a" providerId="ADAL" clId="{90052BC9-6B60-4D61-AC54-151786AAA5A0}" dt="2024-05-28T20:16:08.799" v="230" actId="14100"/>
        <pc:sldMkLst>
          <pc:docMk/>
          <pc:sldMk cId="2470673800" sldId="343"/>
        </pc:sldMkLst>
        <pc:spChg chg="mod">
          <ac:chgData name="Alexander Roberto Valdameri" userId="1c2790df-40c9-407d-9e60-5d0ae262bd7a" providerId="ADAL" clId="{90052BC9-6B60-4D61-AC54-151786AAA5A0}" dt="2024-05-28T18:54:25.504" v="168" actId="20577"/>
          <ac:spMkLst>
            <pc:docMk/>
            <pc:sldMk cId="2470673800" sldId="343"/>
            <ac:spMk id="2" creationId="{9D2A20F5-D778-B74C-B375-E2813FD037DD}"/>
          </ac:spMkLst>
        </pc:spChg>
        <pc:spChg chg="mod">
          <ac:chgData name="Alexander Roberto Valdameri" userId="1c2790df-40c9-407d-9e60-5d0ae262bd7a" providerId="ADAL" clId="{90052BC9-6B60-4D61-AC54-151786AAA5A0}" dt="2024-05-28T20:16:08.799" v="230" actId="14100"/>
          <ac:spMkLst>
            <pc:docMk/>
            <pc:sldMk cId="2470673800" sldId="343"/>
            <ac:spMk id="6" creationId="{2A05564F-192D-5FFC-B7BD-EA55A4870B1F}"/>
          </ac:spMkLst>
        </pc:spChg>
      </pc:sldChg>
      <pc:sldChg chg="add del">
        <pc:chgData name="Alexander Roberto Valdameri" userId="1c2790df-40c9-407d-9e60-5d0ae262bd7a" providerId="ADAL" clId="{90052BC9-6B60-4D61-AC54-151786AAA5A0}" dt="2024-05-28T19:05:31.416" v="180" actId="47"/>
        <pc:sldMkLst>
          <pc:docMk/>
          <pc:sldMk cId="1334760894" sldId="344"/>
        </pc:sldMkLst>
      </pc:sldChg>
      <pc:sldChg chg="add">
        <pc:chgData name="Alexander Roberto Valdameri" userId="1c2790df-40c9-407d-9e60-5d0ae262bd7a" providerId="ADAL" clId="{90052BC9-6B60-4D61-AC54-151786AAA5A0}" dt="2024-05-28T22:24:31.337" v="231"/>
        <pc:sldMkLst>
          <pc:docMk/>
          <pc:sldMk cId="1606325452" sldId="344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4" name="Rectangle 24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27B3199E-2E01-49A8-8564-A0C6B59299D0}" type="datetimeFigureOut">
              <a:rPr lang="pt-BR"/>
              <a:pPr>
                <a:defRPr/>
              </a:pPr>
              <a:t>28/05/2024</a:t>
            </a:fld>
            <a:endParaRPr lang="pt-BR"/>
          </a:p>
        </p:txBody>
      </p:sp>
      <p:sp>
        <p:nvSpPr>
          <p:cNvPr id="30" name="Rectangle 30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8" name="Rectangle 18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994FABCB-DC3E-4B68-ABC7-DABC40FC4886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7013379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4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5" name="Rectangle 15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3" name="Rectangle 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/>
          <a:lstStyle/>
          <a:p>
            <a:pPr lvl="0"/>
            <a:endParaRPr lang="pt-BR" noProof="0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18" name="Rectangle 18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8" name="Rectangle 28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09BF35D2-E274-4CA7-8B47-92BA9857C011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5924991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lang="pt-BR" sz="1200" kern="1200">
        <a:solidFill>
          <a:schemeClr val="tx1"/>
        </a:solidFill>
        <a:latin typeface="+mn-lt"/>
        <a:ea typeface="ＭＳ Ｐゴシック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lang="pt-BR"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lang="pt-BR"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lang="pt-BR"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lang="pt-BR"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https://docs.microsoft.com/pt-br/dotnet/architecture/cloud-native/relational-vs-nosql-data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BF35D2-E274-4CA7-8B47-92BA9857C011}" type="slidenum">
              <a:rPr lang="pt-BR" altLang="pt-BR" smtClean="0"/>
              <a:pPr/>
              <a:t>16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07274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58F54D5-F0C9-492D-A22F-14B41243FCB5}" type="datetime1">
              <a:rPr lang="en-US" smtClean="0"/>
              <a:pPr>
                <a:defRPr/>
              </a:pPr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Sistemas NoSQL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8E088-F899-4682-860F-2402D886D093}" type="slidenum">
              <a:rPr lang="en-US" altLang="pt-BR" smtClean="0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962612068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54CB0F-52D0-4C23-AA06-BA9323A14A3E}" type="datetime1">
              <a:rPr lang="en-US" smtClean="0"/>
              <a:pPr>
                <a:defRPr/>
              </a:pPr>
              <a:t>5/28/2024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Sistemas NoSQL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9E0FA-B2C7-423A-9A32-1D18F153B819}" type="slidenum">
              <a:rPr lang="en-US" altLang="pt-BR" smtClean="0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272506754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54CB0F-52D0-4C23-AA06-BA9323A14A3E}" type="datetime1">
              <a:rPr lang="en-US" smtClean="0"/>
              <a:pPr>
                <a:defRPr/>
              </a:pPr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Sistemas NoSQL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9E0FA-B2C7-423A-9A32-1D18F153B819}" type="slidenum">
              <a:rPr lang="en-US" altLang="pt-BR" smtClean="0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457833945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17649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54530" y="3765449"/>
            <a:ext cx="5449871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54CB0F-52D0-4C23-AA06-BA9323A14A3E}" type="datetime1">
              <a:rPr lang="en-US" smtClean="0"/>
              <a:pPr>
                <a:defRPr/>
              </a:pPr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Sistemas NoSQL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9E0FA-B2C7-423A-9A32-1D18F153B819}" type="slidenum">
              <a:rPr lang="en-US" altLang="pt-BR" smtClean="0"/>
              <a:pPr/>
              <a:t>‹nº›</a:t>
            </a:fld>
            <a:endParaRPr lang="en-US" altLang="pt-BR"/>
          </a:p>
        </p:txBody>
      </p:sp>
      <p:sp>
        <p:nvSpPr>
          <p:cNvPr id="9" name="TextBox 8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23090314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54CB0F-52D0-4C23-AA06-BA9323A14A3E}" type="datetime1">
              <a:rPr lang="en-US" smtClean="0"/>
              <a:pPr>
                <a:defRPr/>
              </a:pPr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Sistemas NoSQL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9E0FA-B2C7-423A-9A32-1D18F153B819}" type="slidenum">
              <a:rPr lang="en-US" altLang="pt-BR" smtClean="0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403617215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54CB0F-52D0-4C23-AA06-BA9323A14A3E}" type="datetime1">
              <a:rPr lang="en-US" smtClean="0"/>
              <a:pPr>
                <a:defRPr/>
              </a:pPr>
              <a:t>5/28/2024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Sistemas NoSQL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9E0FA-B2C7-423A-9A32-1D18F153B819}" type="slidenum">
              <a:rPr lang="en-US" altLang="pt-BR" smtClean="0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190776165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54CB0F-52D0-4C23-AA06-BA9323A14A3E}" type="datetime1">
              <a:rPr lang="en-US" smtClean="0"/>
              <a:pPr>
                <a:defRPr/>
              </a:pPr>
              <a:t>5/28/2024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Sistemas NoSQL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9E0FA-B2C7-423A-9A32-1D18F153B819}" type="slidenum">
              <a:rPr lang="en-US" altLang="pt-BR" smtClean="0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422757234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8B0F6B-308E-49FA-8318-6A0C6E8E7F54}" type="datetime1">
              <a:rPr lang="en-US" smtClean="0"/>
              <a:pPr>
                <a:defRPr/>
              </a:pPr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Sistemas NoSQL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8B9D4-0B72-48D4-AAB1-B7AACECAE838}" type="slidenum">
              <a:rPr lang="en-US" altLang="pt-BR" smtClean="0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996230295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0AC984E-316C-486B-8946-C24BBBE866A5}" type="datetime1">
              <a:rPr lang="en-US" smtClean="0"/>
              <a:pPr>
                <a:defRPr/>
              </a:pPr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Sistemas NoSQL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DAC7C-5C6F-413E-858F-45A2D789E479}" type="slidenum">
              <a:rPr lang="en-US" altLang="pt-BR" smtClean="0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728245796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5301719-C7D3-4561-A377-CE691CDA55C5}" type="datetime1">
              <a:rPr lang="en-US" smtClean="0"/>
              <a:pPr>
                <a:defRPr/>
              </a:pPr>
              <a:t>5/28/2024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Sistemas NoSQL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8FBC9-3DA6-47C6-A9EA-6DC32BC5AB45}" type="slidenum">
              <a:rPr lang="en-US" altLang="pt-BR" smtClean="0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888894000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210EC82-B913-4E01-95BF-30999451E0AD}" type="datetime1">
              <a:rPr lang="en-US" smtClean="0"/>
              <a:pPr>
                <a:defRPr/>
              </a:pPr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Sistemas NoSQL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CF78-ECAE-4114-95C3-C1E44117C610}" type="slidenum">
              <a:rPr lang="en-US" altLang="pt-BR" smtClean="0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806452361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0300084-ADEB-40DD-98FD-0DCA0A5D7B3A}" type="datetime1">
              <a:rPr lang="en-US" smtClean="0"/>
              <a:pPr>
                <a:defRPr/>
              </a:pPr>
              <a:t>5/28/2024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Sistemas NoSQL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346FD-AF51-4204-8428-123127D7E00F}" type="slidenum">
              <a:rPr lang="en-US" altLang="pt-BR" smtClean="0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760265885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21414F6-642A-4E84-8ED3-DC2DB60CDB09}" type="datetime1">
              <a:rPr lang="en-US" smtClean="0"/>
              <a:pPr>
                <a:defRPr/>
              </a:pPr>
              <a:t>5/28/2024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Sistemas NoSQL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DB9E-9CBC-46D4-8EEF-6A8D64127222}" type="slidenum">
              <a:rPr lang="en-US" altLang="pt-BR" smtClean="0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621295893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78DAD3E-E43E-4027-A3C8-0BC81E4DFAC7}" type="datetime1">
              <a:rPr lang="en-US" smtClean="0"/>
              <a:pPr>
                <a:defRPr/>
              </a:pPr>
              <a:t>5/28/2024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Sistemas NoSQL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59924-4D44-4D0D-83C7-CCF1E5660CDE}" type="slidenum">
              <a:rPr lang="en-US" altLang="pt-BR" smtClean="0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902799797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A0FA310-C131-4B27-9340-7EC75D4F8BED}" type="datetime1">
              <a:rPr lang="en-US" smtClean="0"/>
              <a:pPr>
                <a:defRPr/>
              </a:pPr>
              <a:t>5/28/2024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Sistemas NoSQL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FC67E-D04B-43CC-A3E0-73D87C1D5787}" type="slidenum">
              <a:rPr lang="en-US" altLang="pt-BR" smtClean="0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4148851142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08F9342-D604-4221-9EC7-4C139255DC71}" type="datetime1">
              <a:rPr lang="en-US" smtClean="0"/>
              <a:pPr>
                <a:defRPr/>
              </a:pPr>
              <a:t>5/28/2024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Sistemas NoSQL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70A25-9BDA-46FA-8A98-C05E9C8E497D}" type="slidenum">
              <a:rPr lang="en-US" altLang="pt-BR" smtClean="0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079177872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475196D-267E-4FA1-BDD3-9722E421FC4F}" type="datetime1">
              <a:rPr lang="en-US" smtClean="0"/>
              <a:pPr>
                <a:defRPr/>
              </a:pPr>
              <a:t>5/28/2024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Sistemas NoSQL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3708F-E587-4693-ABCD-A26206815BB4}" type="slidenum">
              <a:rPr lang="en-US" altLang="pt-BR" smtClean="0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4099949939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73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66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1000"/>
                </a:schemeClr>
              </a:gs>
              <a:gs pos="75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8000"/>
                </a:schemeClr>
              </a:gs>
              <a:gs pos="72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>
              <a:defRPr/>
            </a:pPr>
            <a:fld id="{8754CB0F-52D0-4C23-AA06-BA9323A14A3E}" type="datetime1">
              <a:rPr lang="en-US" smtClean="0"/>
              <a:pPr>
                <a:defRPr/>
              </a:pPr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>
              <a:defRPr/>
            </a:pPr>
            <a:r>
              <a:rPr lang="pt-BR"/>
              <a:t>Sistemas NoSQL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9E0FA-B2C7-423A-9A32-1D18F153B819}" type="slidenum">
              <a:rPr lang="en-US" altLang="pt-BR" smtClean="0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359073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  <p:sldLayoutId id="2147483736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db-engines.com/en/ranking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1B64oqE8PLs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4dTI1mVLX3I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HMEwYxXFTjM" TargetMode="Externa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t-BR" sz="8800" dirty="0"/>
              <a:t>Sistemas/</a:t>
            </a:r>
            <a:r>
              <a:rPr lang="pt-BR" sz="8800" dirty="0" err="1"/>
              <a:t>DBs</a:t>
            </a:r>
            <a:br>
              <a:rPr lang="pt-BR" sz="8800" dirty="0"/>
            </a:br>
            <a:r>
              <a:rPr sz="8800" dirty="0"/>
              <a:t>NoSQL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/>
          </p:cNvSpPr>
          <p:nvPr>
            <p:ph type="title"/>
          </p:nvPr>
        </p:nvSpPr>
        <p:spPr>
          <a:xfrm>
            <a:off x="457201" y="44450"/>
            <a:ext cx="6563072" cy="979488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dirty="0" err="1"/>
              <a:t>Características</a:t>
            </a:r>
            <a:r>
              <a:rPr dirty="0"/>
              <a:t> dos </a:t>
            </a:r>
            <a:r>
              <a:rPr dirty="0" err="1"/>
              <a:t>Sistemas</a:t>
            </a:r>
            <a:r>
              <a:rPr dirty="0"/>
              <a:t> </a:t>
            </a:r>
            <a:r>
              <a:rPr dirty="0" err="1"/>
              <a:t>NoSQL</a:t>
            </a:r>
            <a:endParaRPr dirty="0"/>
          </a:p>
        </p:txBody>
      </p:sp>
      <p:sp>
        <p:nvSpPr>
          <p:cNvPr id="18435" name="Rectangle 3"/>
          <p:cNvSpPr>
            <a:spLocks noGrp="1"/>
          </p:cNvSpPr>
          <p:nvPr>
            <p:ph idx="1"/>
          </p:nvPr>
        </p:nvSpPr>
        <p:spPr>
          <a:xfrm>
            <a:off x="683568" y="1916832"/>
            <a:ext cx="7128676" cy="4195481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pt-BR" altLang="pt-BR" sz="2800" dirty="0"/>
              <a:t>Sistemas </a:t>
            </a:r>
            <a:r>
              <a:rPr lang="pt-BR" altLang="pt-BR" sz="2800" dirty="0" err="1"/>
              <a:t>NoSQL</a:t>
            </a:r>
            <a:r>
              <a:rPr lang="pt-BR" altLang="pt-BR" sz="2800" dirty="0"/>
              <a:t> possuem várias características em comum:</a:t>
            </a:r>
          </a:p>
          <a:p>
            <a:pPr lvl="1"/>
            <a:r>
              <a:rPr lang="pt-BR" altLang="pt-BR" sz="2000" dirty="0"/>
              <a:t>Livres de esquema</a:t>
            </a:r>
          </a:p>
          <a:p>
            <a:pPr lvl="1"/>
            <a:r>
              <a:rPr lang="pt-BR" altLang="pt-BR" sz="2000" dirty="0"/>
              <a:t>Alta disponibilidade</a:t>
            </a:r>
          </a:p>
          <a:p>
            <a:pPr lvl="1"/>
            <a:r>
              <a:rPr lang="pt-BR" altLang="pt-BR" sz="2000" dirty="0"/>
              <a:t>Escalabilidade</a:t>
            </a:r>
          </a:p>
          <a:p>
            <a:r>
              <a:rPr lang="pt-BR" altLang="pt-BR" sz="2800" dirty="0"/>
              <a:t>Mesmo assim, possuem especificidades quanto a</a:t>
            </a:r>
            <a:r>
              <a:rPr lang="en-US" altLang="pt-BR" sz="2800" dirty="0"/>
              <a:t>o:</a:t>
            </a:r>
          </a:p>
          <a:p>
            <a:pPr lvl="1"/>
            <a:r>
              <a:rPr lang="pt-BR" altLang="pt-BR" sz="2000" dirty="0"/>
              <a:t>Modelo de dados</a:t>
            </a:r>
          </a:p>
          <a:p>
            <a:pPr lvl="1"/>
            <a:r>
              <a:rPr lang="pt-BR" altLang="pt-BR" sz="2000" dirty="0"/>
              <a:t>Modo de armazenamento dos dados</a:t>
            </a:r>
          </a:p>
        </p:txBody>
      </p:sp>
      <p:sp>
        <p:nvSpPr>
          <p:cNvPr id="18437" name="Slide Number Placeholder 10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96B7ED6-6E5D-4A01-AA60-E3A4501D19CF}" type="slidenum">
              <a:rPr lang="pt-BR" altLang="pt-BR">
                <a:latin typeface="Century Gothic" panose="020B0502020202020204" pitchFamily="34" charset="0"/>
              </a:rPr>
              <a:pPr eaLnBrk="1" hangingPunct="1"/>
              <a:t>10</a:t>
            </a:fld>
            <a:endParaRPr lang="pt-BR" altLang="pt-BR">
              <a:latin typeface="Century Gothic" panose="020B0502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dirty="0" err="1"/>
              <a:t>Modelo</a:t>
            </a:r>
            <a:r>
              <a:rPr dirty="0"/>
              <a:t> de Dados</a:t>
            </a:r>
          </a:p>
        </p:txBody>
      </p:sp>
      <p:sp>
        <p:nvSpPr>
          <p:cNvPr id="20483" name="Rectangle 3"/>
          <p:cNvSpPr>
            <a:spLocks noGrp="1"/>
          </p:cNvSpPr>
          <p:nvPr>
            <p:ph idx="1"/>
          </p:nvPr>
        </p:nvSpPr>
        <p:spPr>
          <a:xfrm>
            <a:off x="179512" y="1537775"/>
            <a:ext cx="8784976" cy="419548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altLang="pt-BR" sz="2800" dirty="0"/>
              <a:t>Existem cinco categorias</a:t>
            </a:r>
            <a:r>
              <a:rPr lang="en-US" altLang="pt-BR" sz="2800" dirty="0"/>
              <a:t>:</a:t>
            </a:r>
            <a:endParaRPr lang="pt-BR" altLang="pt-BR" sz="2800" dirty="0"/>
          </a:p>
          <a:p>
            <a:pPr lvl="1">
              <a:lnSpc>
                <a:spcPct val="150000"/>
              </a:lnSpc>
            </a:pPr>
            <a:r>
              <a:rPr lang="pt-BR" altLang="pt-BR" sz="2400" dirty="0"/>
              <a:t>Sistemas orientados a documentos</a:t>
            </a:r>
          </a:p>
          <a:p>
            <a:pPr lvl="1">
              <a:lnSpc>
                <a:spcPct val="150000"/>
              </a:lnSpc>
            </a:pPr>
            <a:r>
              <a:rPr lang="pt-BR" altLang="pt-BR" sz="2400" dirty="0"/>
              <a:t>Sistemas baseados em armazenamento chave-valor</a:t>
            </a:r>
          </a:p>
          <a:p>
            <a:pPr lvl="1">
              <a:lnSpc>
                <a:spcPct val="150000"/>
              </a:lnSpc>
            </a:pPr>
            <a:r>
              <a:rPr lang="pt-BR" altLang="pt-BR" sz="2400" dirty="0"/>
              <a:t>Sistemas orientados à coluna</a:t>
            </a:r>
          </a:p>
          <a:p>
            <a:pPr lvl="1">
              <a:lnSpc>
                <a:spcPct val="150000"/>
              </a:lnSpc>
            </a:pPr>
            <a:r>
              <a:rPr lang="pt-BR" altLang="pt-BR" sz="2400" dirty="0"/>
              <a:t>Sistemas baseados em grafos</a:t>
            </a:r>
          </a:p>
          <a:p>
            <a:pPr lvl="1">
              <a:lnSpc>
                <a:spcPct val="150000"/>
              </a:lnSpc>
            </a:pPr>
            <a:r>
              <a:rPr lang="pt-BR" altLang="pt-BR" sz="2400" dirty="0"/>
              <a:t>Sistemas orientados a pesquisa</a:t>
            </a:r>
          </a:p>
          <a:p>
            <a:pPr lvl="1">
              <a:lnSpc>
                <a:spcPct val="150000"/>
              </a:lnSpc>
            </a:pPr>
            <a:endParaRPr lang="pt-BR" altLang="pt-BR" sz="2400" dirty="0"/>
          </a:p>
        </p:txBody>
      </p:sp>
      <p:sp>
        <p:nvSpPr>
          <p:cNvPr id="20485" name="Slide Number Placeholder 10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B760AF1-ED24-4796-90F2-555A98900B4A}" type="slidenum">
              <a:rPr lang="pt-BR" altLang="pt-BR">
                <a:latin typeface="Century Gothic" panose="020B0502020202020204" pitchFamily="34" charset="0"/>
              </a:rPr>
              <a:pPr eaLnBrk="1" hangingPunct="1"/>
              <a:t>11</a:t>
            </a:fld>
            <a:endParaRPr lang="pt-BR" altLang="pt-BR">
              <a:latin typeface="Century Gothic" panose="020B0502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704DDE6-4B6F-1BC3-B4CB-5DDF07A1D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Sistemas NoSQL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B489C6B-99CC-5350-BAFF-42F90BBFD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8FBC9-3DA6-47C6-A9EA-6DC32BC5AB45}" type="slidenum">
              <a:rPr lang="en-US" altLang="pt-BR" smtClean="0"/>
              <a:pPr/>
              <a:t>12</a:t>
            </a:fld>
            <a:endParaRPr lang="en-US" altLang="pt-BR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77D231A-843E-D7D6-370B-AC224881EA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56" y="211013"/>
            <a:ext cx="2800350" cy="26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BF308FAB-9811-485E-E023-F2FCE9BBF0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80" y="4348716"/>
            <a:ext cx="2698097" cy="1917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7B8F293C-510C-4A53-BA6F-44792AE20A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5128" y="1815975"/>
            <a:ext cx="4848225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0346C5E6-4E19-72F0-5270-5FA3FD801D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4276377"/>
            <a:ext cx="4848225" cy="2462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42967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t>Modelos de Dados NoSQL</a:t>
            </a:r>
          </a:p>
        </p:txBody>
      </p:sp>
      <p:sp>
        <p:nvSpPr>
          <p:cNvPr id="31749" name="Slide Number Placeholder 10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58F2DFD-7B69-43C7-A208-2DB878B2854E}" type="slidenum">
              <a:rPr lang="pt-BR" altLang="pt-BR">
                <a:latin typeface="Century Gothic" panose="020B0502020202020204" pitchFamily="34" charset="0"/>
              </a:rPr>
              <a:pPr eaLnBrk="1" hangingPunct="1"/>
              <a:t>13</a:t>
            </a:fld>
            <a:endParaRPr lang="pt-BR" altLang="pt-BR">
              <a:latin typeface="Century Gothic" panose="020B0502020202020204" pitchFamily="34" charset="0"/>
            </a:endParaRPr>
          </a:p>
        </p:txBody>
      </p:sp>
      <p:sp>
        <p:nvSpPr>
          <p:cNvPr id="31750" name="Line 4"/>
          <p:cNvSpPr>
            <a:spLocks noChangeShapeType="1"/>
          </p:cNvSpPr>
          <p:nvPr/>
        </p:nvSpPr>
        <p:spPr bwMode="auto">
          <a:xfrm>
            <a:off x="1979613" y="1773238"/>
            <a:ext cx="0" cy="4392612"/>
          </a:xfrm>
          <a:prstGeom prst="line">
            <a:avLst/>
          </a:prstGeom>
          <a:ln>
            <a:headEnd type="triangle" w="med" len="med"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pt-BR"/>
          </a:p>
        </p:txBody>
      </p:sp>
      <p:sp>
        <p:nvSpPr>
          <p:cNvPr id="31751" name="Line 5"/>
          <p:cNvSpPr>
            <a:spLocks noChangeShapeType="1"/>
          </p:cNvSpPr>
          <p:nvPr/>
        </p:nvSpPr>
        <p:spPr bwMode="auto">
          <a:xfrm>
            <a:off x="1404938" y="5662613"/>
            <a:ext cx="5832475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pt-BR"/>
          </a:p>
        </p:txBody>
      </p:sp>
      <p:sp>
        <p:nvSpPr>
          <p:cNvPr id="31752" name="Text Box 6"/>
          <p:cNvSpPr txBox="1">
            <a:spLocks noChangeArrowheads="1"/>
          </p:cNvSpPr>
          <p:nvPr/>
        </p:nvSpPr>
        <p:spPr bwMode="auto">
          <a:xfrm>
            <a:off x="4067945" y="5661025"/>
            <a:ext cx="3240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pt-BR" altLang="pt-BR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Complexidade dos dados</a:t>
            </a:r>
          </a:p>
        </p:txBody>
      </p:sp>
      <p:sp>
        <p:nvSpPr>
          <p:cNvPr id="31753" name="Text Box 7"/>
          <p:cNvSpPr txBox="1">
            <a:spLocks noChangeArrowheads="1"/>
          </p:cNvSpPr>
          <p:nvPr/>
        </p:nvSpPr>
        <p:spPr bwMode="auto">
          <a:xfrm rot="-5400000">
            <a:off x="713581" y="2812112"/>
            <a:ext cx="21605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pt-BR" altLang="pt-BR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Volume de dados</a:t>
            </a:r>
          </a:p>
        </p:txBody>
      </p:sp>
      <p:sp>
        <p:nvSpPr>
          <p:cNvPr id="31755" name="Text Box 9"/>
          <p:cNvSpPr txBox="1">
            <a:spLocks noChangeArrowheads="1"/>
          </p:cNvSpPr>
          <p:nvPr/>
        </p:nvSpPr>
        <p:spPr bwMode="auto">
          <a:xfrm>
            <a:off x="1979712" y="2509719"/>
            <a:ext cx="13684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pt-BR" altLang="pt-BR" sz="1400" b="1" dirty="0"/>
              <a:t>chave-valor</a:t>
            </a:r>
          </a:p>
        </p:txBody>
      </p:sp>
      <p:sp>
        <p:nvSpPr>
          <p:cNvPr id="31757" name="Text Box 11"/>
          <p:cNvSpPr txBox="1">
            <a:spLocks noChangeArrowheads="1"/>
          </p:cNvSpPr>
          <p:nvPr/>
        </p:nvSpPr>
        <p:spPr bwMode="auto">
          <a:xfrm>
            <a:off x="3132138" y="3355975"/>
            <a:ext cx="13684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pt-BR" altLang="pt-BR" sz="1400" b="1"/>
              <a:t>colunas</a:t>
            </a:r>
          </a:p>
        </p:txBody>
      </p:sp>
      <p:sp>
        <p:nvSpPr>
          <p:cNvPr id="31759" name="Text Box 13"/>
          <p:cNvSpPr txBox="1">
            <a:spLocks noChangeArrowheads="1"/>
          </p:cNvSpPr>
          <p:nvPr/>
        </p:nvSpPr>
        <p:spPr bwMode="auto">
          <a:xfrm>
            <a:off x="4427984" y="4276328"/>
            <a:ext cx="13684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pt-BR" altLang="pt-BR" sz="1400" b="1" dirty="0"/>
              <a:t>documentos</a:t>
            </a:r>
          </a:p>
        </p:txBody>
      </p:sp>
      <p:sp>
        <p:nvSpPr>
          <p:cNvPr id="31761" name="Text Box 15"/>
          <p:cNvSpPr txBox="1">
            <a:spLocks noChangeArrowheads="1"/>
          </p:cNvSpPr>
          <p:nvPr/>
        </p:nvSpPr>
        <p:spPr bwMode="auto">
          <a:xfrm>
            <a:off x="5881591" y="5198985"/>
            <a:ext cx="13684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pt-BR" altLang="pt-BR" sz="1400" b="1" dirty="0"/>
              <a:t>grafo</a:t>
            </a:r>
          </a:p>
        </p:txBody>
      </p:sp>
      <p:sp>
        <p:nvSpPr>
          <p:cNvPr id="2" name="Rosto feliz 1"/>
          <p:cNvSpPr/>
          <p:nvPr/>
        </p:nvSpPr>
        <p:spPr>
          <a:xfrm>
            <a:off x="2423182" y="2060848"/>
            <a:ext cx="360040" cy="447675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osto feliz 16"/>
          <p:cNvSpPr/>
          <p:nvPr/>
        </p:nvSpPr>
        <p:spPr>
          <a:xfrm>
            <a:off x="3636330" y="2928657"/>
            <a:ext cx="360040" cy="447675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osto feliz 17"/>
          <p:cNvSpPr/>
          <p:nvPr/>
        </p:nvSpPr>
        <p:spPr>
          <a:xfrm>
            <a:off x="4931730" y="3853234"/>
            <a:ext cx="360040" cy="447675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osto feliz 18"/>
          <p:cNvSpPr/>
          <p:nvPr/>
        </p:nvSpPr>
        <p:spPr>
          <a:xfrm>
            <a:off x="6365671" y="4793266"/>
            <a:ext cx="360040" cy="447675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sz="3200" dirty="0"/>
              <a:t>Modo de </a:t>
            </a:r>
            <a:r>
              <a:rPr sz="3200" dirty="0" err="1"/>
              <a:t>Armazenamento</a:t>
            </a:r>
            <a:r>
              <a:rPr sz="3200" dirty="0"/>
              <a:t> de Dados</a:t>
            </a:r>
          </a:p>
        </p:txBody>
      </p:sp>
      <p:sp>
        <p:nvSpPr>
          <p:cNvPr id="19459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altLang="pt-BR" sz="2800" dirty="0"/>
              <a:t>Temos os sistemas que...</a:t>
            </a:r>
          </a:p>
          <a:p>
            <a:pPr lvl="1"/>
            <a:r>
              <a:rPr lang="pt-BR" altLang="pt-BR" sz="2400" dirty="0"/>
              <a:t>mantêm suas informações em </a:t>
            </a:r>
            <a:r>
              <a:rPr lang="pt-BR" altLang="pt-BR" sz="2400" b="1" dirty="0"/>
              <a:t>memória</a:t>
            </a:r>
            <a:r>
              <a:rPr lang="pt-BR" altLang="pt-BR" sz="2400" dirty="0"/>
              <a:t> realizando persistências ocasionais</a:t>
            </a:r>
          </a:p>
          <a:p>
            <a:pPr lvl="2"/>
            <a:r>
              <a:rPr lang="pt-BR" altLang="pt-BR" sz="2000" dirty="0" err="1"/>
              <a:t>Scalaris</a:t>
            </a:r>
            <a:r>
              <a:rPr lang="pt-BR" altLang="pt-BR" sz="2000" dirty="0"/>
              <a:t>, Redis</a:t>
            </a:r>
          </a:p>
          <a:p>
            <a:pPr lvl="1"/>
            <a:r>
              <a:rPr lang="pt-BR" altLang="pt-BR" sz="2400" dirty="0"/>
              <a:t>mantêm suas informações em </a:t>
            </a:r>
            <a:r>
              <a:rPr lang="pt-BR" altLang="pt-BR" sz="2400" b="1" dirty="0"/>
              <a:t>disco</a:t>
            </a:r>
          </a:p>
          <a:p>
            <a:pPr lvl="2"/>
            <a:r>
              <a:rPr lang="pt-BR" altLang="pt-BR" sz="2000" dirty="0" err="1"/>
              <a:t>CouchDB</a:t>
            </a:r>
            <a:r>
              <a:rPr lang="pt-BR" altLang="pt-BR" sz="2000" dirty="0"/>
              <a:t>, </a:t>
            </a:r>
            <a:r>
              <a:rPr lang="pt-BR" altLang="pt-BR" sz="2000" dirty="0" err="1"/>
              <a:t>MongoDB</a:t>
            </a:r>
            <a:r>
              <a:rPr lang="pt-BR" altLang="pt-BR" sz="2000" dirty="0"/>
              <a:t>, </a:t>
            </a:r>
            <a:r>
              <a:rPr lang="pt-BR" altLang="pt-BR" sz="2000" dirty="0" err="1"/>
              <a:t>Riak</a:t>
            </a:r>
            <a:endParaRPr lang="pt-BR" altLang="pt-BR" sz="2000" dirty="0"/>
          </a:p>
          <a:p>
            <a:pPr lvl="1"/>
            <a:r>
              <a:rPr lang="pt-BR" altLang="pt-BR" sz="2400" dirty="0"/>
              <a:t>são </a:t>
            </a:r>
            <a:r>
              <a:rPr lang="pt-BR" altLang="pt-BR" sz="2400" b="1" dirty="0"/>
              <a:t>configuráveis</a:t>
            </a:r>
          </a:p>
          <a:p>
            <a:pPr lvl="2"/>
            <a:r>
              <a:rPr lang="pt-BR" altLang="pt-BR" sz="2000" dirty="0"/>
              <a:t>Cassandra, </a:t>
            </a:r>
            <a:r>
              <a:rPr lang="pt-BR" altLang="pt-BR" sz="2000" dirty="0" err="1"/>
              <a:t>Hbase</a:t>
            </a:r>
            <a:r>
              <a:rPr lang="pt-BR" altLang="pt-BR" sz="2000" dirty="0"/>
              <a:t>, </a:t>
            </a:r>
            <a:r>
              <a:rPr lang="pt-BR" altLang="pt-BR" sz="2000" dirty="0" err="1"/>
              <a:t>HyperTable</a:t>
            </a:r>
            <a:endParaRPr lang="pt-BR" altLang="pt-BR" sz="2000" dirty="0"/>
          </a:p>
        </p:txBody>
      </p:sp>
      <p:sp>
        <p:nvSpPr>
          <p:cNvPr id="19461" name="Slide Number Placeholder 10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5B76D5B-7393-4A91-AEFC-1E4EABD8C72C}" type="slidenum">
              <a:rPr lang="pt-BR" altLang="pt-BR">
                <a:latin typeface="Century Gothic" panose="020B0502020202020204" pitchFamily="34" charset="0"/>
              </a:rPr>
              <a:pPr eaLnBrk="1" hangingPunct="1"/>
              <a:t>14</a:t>
            </a:fld>
            <a:endParaRPr lang="pt-BR" altLang="pt-BR">
              <a:latin typeface="Century Gothic" panose="020B0502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t>Controle de Concorrência</a:t>
            </a:r>
          </a:p>
        </p:txBody>
      </p:sp>
      <p:sp>
        <p:nvSpPr>
          <p:cNvPr id="33795" name="Rectangle 3"/>
          <p:cNvSpPr>
            <a:spLocks noGrp="1"/>
          </p:cNvSpPr>
          <p:nvPr>
            <p:ph idx="1"/>
          </p:nvPr>
        </p:nvSpPr>
        <p:spPr>
          <a:xfrm>
            <a:off x="683567" y="1700808"/>
            <a:ext cx="7848873" cy="4392488"/>
          </a:xfrm>
        </p:spPr>
        <p:txBody>
          <a:bodyPr>
            <a:normAutofit/>
          </a:bodyPr>
          <a:lstStyle/>
          <a:p>
            <a:r>
              <a:rPr lang="pt-BR" altLang="pt-BR" sz="2400" dirty="0"/>
              <a:t>Banco de Dados Relacionais</a:t>
            </a:r>
          </a:p>
          <a:p>
            <a:pPr lvl="1"/>
            <a:r>
              <a:rPr lang="pt-BR" altLang="pt-BR" sz="2000" b="1" dirty="0"/>
              <a:t>ACID</a:t>
            </a:r>
            <a:r>
              <a:rPr lang="pt-BR" altLang="pt-BR" sz="2000" dirty="0"/>
              <a:t> = </a:t>
            </a:r>
            <a:r>
              <a:rPr lang="pt-BR" altLang="pt-BR" sz="2000" b="1" dirty="0" err="1"/>
              <a:t>A</a:t>
            </a:r>
            <a:r>
              <a:rPr lang="pt-BR" altLang="pt-BR" sz="2000" dirty="0" err="1"/>
              <a:t>tomicity</a:t>
            </a:r>
            <a:r>
              <a:rPr lang="pt-BR" altLang="pt-BR" sz="2000" dirty="0"/>
              <a:t>, </a:t>
            </a:r>
            <a:r>
              <a:rPr lang="pt-BR" altLang="pt-BR" sz="2000" b="1" dirty="0" err="1"/>
              <a:t>C</a:t>
            </a:r>
            <a:r>
              <a:rPr lang="pt-BR" altLang="pt-BR" sz="2000" dirty="0" err="1"/>
              <a:t>onsistency</a:t>
            </a:r>
            <a:r>
              <a:rPr lang="pt-BR" altLang="pt-BR" sz="2000" dirty="0"/>
              <a:t>, </a:t>
            </a:r>
            <a:r>
              <a:rPr lang="pt-BR" altLang="pt-BR" sz="2000" b="1" dirty="0" err="1"/>
              <a:t>I</a:t>
            </a:r>
            <a:r>
              <a:rPr lang="pt-BR" altLang="pt-BR" sz="2000" dirty="0" err="1"/>
              <a:t>solation</a:t>
            </a:r>
            <a:r>
              <a:rPr lang="pt-BR" altLang="pt-BR" sz="2000" dirty="0"/>
              <a:t>, </a:t>
            </a:r>
            <a:r>
              <a:rPr lang="pt-BR" altLang="pt-BR" sz="2000" dirty="0" err="1"/>
              <a:t>and</a:t>
            </a:r>
            <a:r>
              <a:rPr lang="pt-BR" altLang="pt-BR" sz="2000" dirty="0"/>
              <a:t> </a:t>
            </a:r>
            <a:r>
              <a:rPr lang="pt-BR" altLang="pt-BR" sz="2000" b="1" dirty="0" err="1"/>
              <a:t>D</a:t>
            </a:r>
            <a:r>
              <a:rPr lang="pt-BR" altLang="pt-BR" sz="2000" dirty="0" err="1"/>
              <a:t>urability</a:t>
            </a:r>
            <a:endParaRPr lang="pt-BR" altLang="pt-BR" sz="2000" dirty="0"/>
          </a:p>
          <a:p>
            <a:r>
              <a:rPr lang="pt-BR" altLang="pt-BR" sz="2400" dirty="0" err="1"/>
              <a:t>NoSQL</a:t>
            </a:r>
            <a:endParaRPr lang="pt-BR" altLang="pt-BR" sz="2400" dirty="0"/>
          </a:p>
          <a:p>
            <a:pPr lvl="1"/>
            <a:r>
              <a:rPr lang="pt-BR" altLang="pt-BR" sz="2000" b="1" dirty="0"/>
              <a:t>BASE</a:t>
            </a:r>
            <a:r>
              <a:rPr lang="pt-BR" altLang="pt-BR" sz="2000" dirty="0"/>
              <a:t> = </a:t>
            </a:r>
            <a:r>
              <a:rPr lang="pt-BR" altLang="pt-BR" sz="2000" b="1" dirty="0" err="1"/>
              <a:t>B</a:t>
            </a:r>
            <a:r>
              <a:rPr lang="pt-BR" altLang="pt-BR" sz="2000" dirty="0" err="1"/>
              <a:t>asically</a:t>
            </a:r>
            <a:r>
              <a:rPr lang="pt-BR" altLang="pt-BR" sz="2000" dirty="0"/>
              <a:t> </a:t>
            </a:r>
            <a:r>
              <a:rPr lang="pt-BR" altLang="pt-BR" sz="2000" b="1" dirty="0" err="1"/>
              <a:t>A</a:t>
            </a:r>
            <a:r>
              <a:rPr lang="pt-BR" altLang="pt-BR" sz="2000" dirty="0" err="1"/>
              <a:t>vailable</a:t>
            </a:r>
            <a:r>
              <a:rPr lang="pt-BR" altLang="pt-BR" sz="2000" dirty="0"/>
              <a:t>, </a:t>
            </a:r>
            <a:r>
              <a:rPr lang="pt-BR" altLang="pt-BR" sz="2000" b="1" dirty="0"/>
              <a:t>S</a:t>
            </a:r>
            <a:r>
              <a:rPr lang="pt-BR" altLang="pt-BR" sz="2000" dirty="0"/>
              <a:t>oft </a:t>
            </a:r>
            <a:r>
              <a:rPr lang="pt-BR" altLang="pt-BR" sz="2000" dirty="0" err="1"/>
              <a:t>state</a:t>
            </a:r>
            <a:r>
              <a:rPr lang="pt-BR" altLang="pt-BR" sz="2000" dirty="0"/>
              <a:t>, </a:t>
            </a:r>
            <a:r>
              <a:rPr lang="pt-BR" altLang="pt-BR" sz="2000" b="1" dirty="0" err="1"/>
              <a:t>E</a:t>
            </a:r>
            <a:r>
              <a:rPr lang="pt-BR" altLang="pt-BR" sz="2000" dirty="0" err="1"/>
              <a:t>ventually</a:t>
            </a:r>
            <a:r>
              <a:rPr lang="pt-BR" altLang="pt-BR" sz="2000" dirty="0"/>
              <a:t> </a:t>
            </a:r>
            <a:r>
              <a:rPr lang="pt-BR" altLang="pt-BR" sz="2000" dirty="0" err="1"/>
              <a:t>consistent</a:t>
            </a:r>
            <a:endParaRPr lang="pt-BR" altLang="pt-BR" sz="2000" dirty="0"/>
          </a:p>
          <a:p>
            <a:r>
              <a:rPr lang="pt-BR" sz="2400" dirty="0"/>
              <a:t>Uma aplicação funciona basicamente todo o tempo (Basicamente Disponível), não tem de ser consistente todo o tempo (Estado Leve) e o sistema torna-se consistente no momento devido (Eventualmente Consistente).</a:t>
            </a:r>
          </a:p>
          <a:p>
            <a:endParaRPr lang="pt-BR" altLang="pt-BR" sz="2400" dirty="0"/>
          </a:p>
        </p:txBody>
      </p:sp>
      <p:sp>
        <p:nvSpPr>
          <p:cNvPr id="33797" name="Slide Number Placeholder 10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D3BC20C-2168-4A3E-961D-15591B7E3ADE}" type="slidenum">
              <a:rPr lang="pt-BR" altLang="pt-BR">
                <a:latin typeface="Century Gothic" panose="020B0502020202020204" pitchFamily="34" charset="0"/>
              </a:rPr>
              <a:pPr eaLnBrk="1" hangingPunct="1"/>
              <a:t>15</a:t>
            </a:fld>
            <a:endParaRPr lang="pt-BR" altLang="pt-BR">
              <a:latin typeface="Century Gothic" panose="020B0502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9012905E-2478-1DD7-290A-E51958963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698" y="629266"/>
            <a:ext cx="3124882" cy="1622321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t-BR"/>
              <a:t>Teorema CAP</a:t>
            </a:r>
          </a:p>
        </p:txBody>
      </p:sp>
      <p:sp>
        <p:nvSpPr>
          <p:cNvPr id="39" name="Freeform 31">
            <a:extLst>
              <a:ext uri="{FF2B5EF4-FFF2-40B4-BE49-F238E27FC236}">
                <a16:creationId xmlns:a16="http://schemas.microsoft.com/office/drawing/2014/main" id="{D6CEF2A9-EF08-4FB3-AFFB-C5F77AB6E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5515" y="-1"/>
            <a:ext cx="419604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8417B3D-81EF-F079-7C09-080716D4F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7686" y="6355080"/>
            <a:ext cx="2894846" cy="3048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pt-BR"/>
              <a:t>Sistemas NoSQL</a:t>
            </a:r>
          </a:p>
        </p:txBody>
      </p:sp>
      <p:sp>
        <p:nvSpPr>
          <p:cNvPr id="40" name="Rectangle 16">
            <a:extLst>
              <a:ext uri="{FF2B5EF4-FFF2-40B4-BE49-F238E27FC236}">
                <a16:creationId xmlns:a16="http://schemas.microsoft.com/office/drawing/2014/main" id="{4109C3C2-C0A8-4559-8462-8007573DF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0494" y="0"/>
            <a:ext cx="457382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5">
            <a:extLst>
              <a:ext uri="{FF2B5EF4-FFF2-40B4-BE49-F238E27FC236}">
                <a16:creationId xmlns:a16="http://schemas.microsoft.com/office/drawing/2014/main" id="{4C535542-B72A-4DE0-BE5A-5EA00508C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980683" y="2924731"/>
            <a:ext cx="6858000" cy="1008536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EEFC455-E173-02EE-039D-B9D163FD0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64405" y="295729"/>
            <a:ext cx="62864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778FBC9-3DA6-47C6-A9EA-6DC32BC5AB45}" type="slidenum">
              <a:rPr lang="en-US" altLang="pt-BR" smtClean="0"/>
              <a:pPr>
                <a:spcAft>
                  <a:spcPts val="600"/>
                </a:spcAft>
              </a:pPr>
              <a:t>16</a:t>
            </a:fld>
            <a:endParaRPr lang="en-US" altLang="pt-BR"/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532DAEA0-ECD7-FC41-12C5-9D24552DE6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6926" y="1267952"/>
            <a:ext cx="4717562" cy="4033256"/>
          </a:xfrm>
          <a:prstGeom prst="rect">
            <a:avLst/>
          </a:prstGeom>
          <a:effectLst/>
        </p:spPr>
      </p:pic>
      <p:sp>
        <p:nvSpPr>
          <p:cNvPr id="42" name="Rectangle 20">
            <a:extLst>
              <a:ext uri="{FF2B5EF4-FFF2-40B4-BE49-F238E27FC236}">
                <a16:creationId xmlns:a16="http://schemas.microsoft.com/office/drawing/2014/main" id="{11DF0705-615B-4CF3-A16F-8C14680D8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1836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7F5E2FFB-E532-1E19-FD80-70FAC26496A6}"/>
              </a:ext>
            </a:extLst>
          </p:cNvPr>
          <p:cNvSpPr txBox="1"/>
          <p:nvPr/>
        </p:nvSpPr>
        <p:spPr>
          <a:xfrm>
            <a:off x="5342630" y="5255622"/>
            <a:ext cx="499001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</a:rPr>
              <a:t>Fonte: https://docs.microsoft.com/</a:t>
            </a:r>
          </a:p>
        </p:txBody>
      </p:sp>
    </p:spTree>
    <p:extLst>
      <p:ext uri="{BB962C8B-B14F-4D97-AF65-F5344CB8AC3E}">
        <p14:creationId xmlns:p14="http://schemas.microsoft.com/office/powerpoint/2010/main" val="16109155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t>Controle de Concorrência</a:t>
            </a:r>
          </a:p>
        </p:txBody>
      </p:sp>
      <p:sp>
        <p:nvSpPr>
          <p:cNvPr id="32771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altLang="pt-BR" sz="2400" dirty="0"/>
              <a:t>Bancos de Dados Relacionais</a:t>
            </a:r>
          </a:p>
          <a:p>
            <a:pPr lvl="1"/>
            <a:r>
              <a:rPr lang="pt-BR" altLang="pt-BR" sz="2000" dirty="0"/>
              <a:t>Uso de bloqueios (</a:t>
            </a:r>
            <a:r>
              <a:rPr lang="pt-BR" altLang="pt-BR" sz="2000" i="1" dirty="0" err="1"/>
              <a:t>locks</a:t>
            </a:r>
            <a:r>
              <a:rPr lang="pt-BR" altLang="pt-BR" sz="2000" dirty="0"/>
              <a:t>) para garantir que dois usuários não atualizem o mesmo item de dados no mesmo instante</a:t>
            </a:r>
          </a:p>
          <a:p>
            <a:r>
              <a:rPr lang="pt-BR" altLang="pt-BR" sz="2400" dirty="0"/>
              <a:t>Bancos de Dados </a:t>
            </a:r>
            <a:r>
              <a:rPr lang="pt-BR" altLang="pt-BR" sz="2400" dirty="0" err="1"/>
              <a:t>NoSQL</a:t>
            </a:r>
            <a:endParaRPr lang="pt-BR" altLang="pt-BR" sz="2400" dirty="0"/>
          </a:p>
          <a:p>
            <a:pPr lvl="1"/>
            <a:r>
              <a:rPr lang="pt-BR" altLang="pt-BR" sz="2000" dirty="0"/>
              <a:t>Estratégias usadas permitem um maior grau de concorrência</a:t>
            </a:r>
          </a:p>
        </p:txBody>
      </p:sp>
      <p:sp>
        <p:nvSpPr>
          <p:cNvPr id="32773" name="Slide Number Placeholder 10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B11BF64-3087-47F6-8C5B-A2D3A540672E}" type="slidenum">
              <a:rPr lang="pt-BR" altLang="pt-BR">
                <a:latin typeface="Century Gothic" panose="020B0502020202020204" pitchFamily="34" charset="0"/>
              </a:rPr>
              <a:pPr eaLnBrk="1" hangingPunct="1"/>
              <a:t>17</a:t>
            </a:fld>
            <a:endParaRPr lang="pt-BR" altLang="pt-BR">
              <a:latin typeface="Century Gothic" panose="020B0502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t>Controle de Concorrência</a:t>
            </a:r>
          </a:p>
        </p:txBody>
      </p:sp>
      <p:sp>
        <p:nvSpPr>
          <p:cNvPr id="34819" name="Rectangle 3"/>
          <p:cNvSpPr>
            <a:spLocks noGrp="1"/>
          </p:cNvSpPr>
          <p:nvPr>
            <p:ph idx="1"/>
          </p:nvPr>
        </p:nvSpPr>
        <p:spPr>
          <a:xfrm>
            <a:off x="611560" y="1628800"/>
            <a:ext cx="7704856" cy="4195481"/>
          </a:xfrm>
        </p:spPr>
        <p:txBody>
          <a:bodyPr>
            <a:noAutofit/>
          </a:bodyPr>
          <a:lstStyle/>
          <a:p>
            <a:r>
              <a:rPr lang="pt-BR" altLang="pt-BR" sz="2800" dirty="0"/>
              <a:t>Consistência Eventual</a:t>
            </a:r>
          </a:p>
          <a:p>
            <a:pPr lvl="1"/>
            <a:r>
              <a:rPr lang="pt-BR" altLang="pt-BR" sz="2400" dirty="0"/>
              <a:t>Pode acontecer ou não</a:t>
            </a:r>
            <a:endParaRPr lang="pt-BR" altLang="pt-BR" sz="2000" dirty="0"/>
          </a:p>
          <a:p>
            <a:pPr lvl="1"/>
            <a:r>
              <a:rPr lang="pt-BR" altLang="pt-BR" sz="2400" dirty="0"/>
              <a:t>Exemplo</a:t>
            </a:r>
          </a:p>
          <a:p>
            <a:pPr lvl="2"/>
            <a:r>
              <a:rPr lang="pt-BR" altLang="pt-BR" sz="2000" dirty="0"/>
              <a:t>Transferência bancária no sistema financeiro brasileiro</a:t>
            </a:r>
          </a:p>
          <a:p>
            <a:pPr lvl="1"/>
            <a:r>
              <a:rPr lang="pt-BR" altLang="pt-BR" sz="2400" dirty="0"/>
              <a:t>Portanto, no mundo </a:t>
            </a:r>
            <a:r>
              <a:rPr lang="pt-BR" altLang="pt-BR" sz="2400" b="1" dirty="0" err="1"/>
              <a:t>NoSQL</a:t>
            </a:r>
            <a:r>
              <a:rPr lang="pt-BR" altLang="pt-BR" sz="2400" dirty="0"/>
              <a:t> a tradução melhor seria:</a:t>
            </a:r>
          </a:p>
          <a:p>
            <a:pPr lvl="2"/>
            <a:r>
              <a:rPr lang="pt-BR" altLang="pt-BR" sz="2000" b="1" dirty="0"/>
              <a:t>Consistência em momento indeterminado</a:t>
            </a:r>
          </a:p>
        </p:txBody>
      </p:sp>
      <p:sp>
        <p:nvSpPr>
          <p:cNvPr id="34821" name="Slide Number Placeholder 10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CC956CF-5B4B-4D15-B03A-AA7AD50D5E3E}" type="slidenum">
              <a:rPr lang="pt-BR" altLang="pt-BR">
                <a:latin typeface="Century Gothic" panose="020B0502020202020204" pitchFamily="34" charset="0"/>
              </a:rPr>
              <a:pPr eaLnBrk="1" hangingPunct="1"/>
              <a:t>18</a:t>
            </a:fld>
            <a:endParaRPr lang="pt-BR" altLang="pt-BR">
              <a:latin typeface="Century Gothic" panose="020B0502020202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t>Controle de Concorrência</a:t>
            </a:r>
          </a:p>
        </p:txBody>
      </p:sp>
      <p:sp>
        <p:nvSpPr>
          <p:cNvPr id="37891" name="Rectangle 3"/>
          <p:cNvSpPr>
            <a:spLocks noGrp="1"/>
          </p:cNvSpPr>
          <p:nvPr>
            <p:ph idx="1"/>
          </p:nvPr>
        </p:nvSpPr>
        <p:spPr>
          <a:xfrm>
            <a:off x="611560" y="1628800"/>
            <a:ext cx="7416824" cy="4464496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ct val="0"/>
              </a:spcBef>
            </a:pPr>
            <a:r>
              <a:rPr lang="pt-BR" altLang="pt-BR" sz="3200" dirty="0"/>
              <a:t>Exemplo: Shopping </a:t>
            </a:r>
            <a:r>
              <a:rPr lang="pt-BR" altLang="pt-BR" sz="3200" dirty="0" err="1"/>
              <a:t>Cart</a:t>
            </a:r>
            <a:r>
              <a:rPr lang="pt-BR" altLang="pt-BR" sz="3200" dirty="0"/>
              <a:t> da </a:t>
            </a:r>
            <a:r>
              <a:rPr lang="pt-BR" altLang="pt-BR" sz="3200" dirty="0" err="1"/>
              <a:t>Amazon</a:t>
            </a:r>
            <a:endParaRPr lang="pt-BR" altLang="pt-BR" sz="3200" dirty="0"/>
          </a:p>
          <a:p>
            <a:pPr>
              <a:spcBef>
                <a:spcPct val="0"/>
              </a:spcBef>
            </a:pPr>
            <a:endParaRPr lang="pt-BR" altLang="pt-BR" sz="3200" dirty="0"/>
          </a:p>
          <a:p>
            <a:pPr lvl="1">
              <a:lnSpc>
                <a:spcPts val="3200"/>
              </a:lnSpc>
              <a:spcBef>
                <a:spcPct val="0"/>
              </a:spcBef>
            </a:pPr>
            <a:r>
              <a:rPr lang="pt-BR" altLang="pt-BR" sz="2600" dirty="0"/>
              <a:t>É possível comprar um produto que </a:t>
            </a:r>
            <a:r>
              <a:rPr lang="pt-BR" altLang="pt-BR" sz="2600" b="1" dirty="0"/>
              <a:t>não</a:t>
            </a:r>
            <a:r>
              <a:rPr lang="pt-BR" altLang="pt-BR" sz="2600" dirty="0"/>
              <a:t> esteja em estoque</a:t>
            </a:r>
          </a:p>
          <a:p>
            <a:pPr lvl="1">
              <a:lnSpc>
                <a:spcPts val="3200"/>
              </a:lnSpc>
              <a:spcBef>
                <a:spcPct val="0"/>
              </a:spcBef>
            </a:pPr>
            <a:r>
              <a:rPr lang="pt-BR" altLang="pt-BR" sz="2600" dirty="0"/>
              <a:t>É muito raro não ter o produto em estoque</a:t>
            </a:r>
          </a:p>
          <a:p>
            <a:pPr lvl="1">
              <a:lnSpc>
                <a:spcPts val="3200"/>
              </a:lnSpc>
              <a:spcBef>
                <a:spcPct val="0"/>
              </a:spcBef>
            </a:pPr>
            <a:r>
              <a:rPr lang="pt-BR" altLang="pt-BR" sz="2600" dirty="0"/>
              <a:t>É muito custoso verificar se há estoque do produto</a:t>
            </a:r>
          </a:p>
          <a:p>
            <a:pPr lvl="1">
              <a:lnSpc>
                <a:spcPts val="3200"/>
              </a:lnSpc>
              <a:spcBef>
                <a:spcPct val="0"/>
              </a:spcBef>
            </a:pPr>
            <a:r>
              <a:rPr lang="pt-BR" altLang="pt-BR" sz="2600" dirty="0"/>
              <a:t>Então é melhor vender sem verificar</a:t>
            </a:r>
          </a:p>
          <a:p>
            <a:pPr lvl="1">
              <a:lnSpc>
                <a:spcPts val="3200"/>
              </a:lnSpc>
              <a:spcBef>
                <a:spcPct val="0"/>
              </a:spcBef>
            </a:pPr>
            <a:r>
              <a:rPr lang="pt-BR" altLang="pt-BR" sz="2600" dirty="0"/>
              <a:t>Se não tiver em estoque, manda mensagem com desculpas ou dá um desconto em um produto</a:t>
            </a:r>
          </a:p>
        </p:txBody>
      </p:sp>
      <p:sp>
        <p:nvSpPr>
          <p:cNvPr id="37893" name="Slide Number Placeholder 10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3185DBE-7B5F-4D52-A7C8-0DB57868E2BB}" type="slidenum">
              <a:rPr lang="pt-BR" altLang="pt-BR">
                <a:latin typeface="Century Gothic" panose="020B0502020202020204" pitchFamily="34" charset="0"/>
              </a:rPr>
              <a:pPr eaLnBrk="1" hangingPunct="1"/>
              <a:t>19</a:t>
            </a:fld>
            <a:endParaRPr lang="pt-BR" altLang="pt-BR">
              <a:latin typeface="Century Gothic" panose="020B0502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/>
          </p:cNvSpPr>
          <p:nvPr>
            <p:ph type="title"/>
          </p:nvPr>
        </p:nvSpPr>
        <p:spPr>
          <a:xfrm>
            <a:off x="484710" y="332656"/>
            <a:ext cx="5239418" cy="140053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dirty="0" err="1"/>
              <a:t>Bancos</a:t>
            </a:r>
            <a:r>
              <a:rPr dirty="0"/>
              <a:t> de Dados </a:t>
            </a:r>
            <a:r>
              <a:rPr dirty="0" err="1"/>
              <a:t>Relacionais</a:t>
            </a:r>
            <a:endParaRPr dirty="0"/>
          </a:p>
        </p:txBody>
      </p:sp>
      <p:sp>
        <p:nvSpPr>
          <p:cNvPr id="7171" name="Rectangle 3"/>
          <p:cNvSpPr>
            <a:spLocks noGrp="1"/>
          </p:cNvSpPr>
          <p:nvPr>
            <p:ph idx="1"/>
          </p:nvPr>
        </p:nvSpPr>
        <p:spPr>
          <a:xfrm>
            <a:off x="827699" y="1932863"/>
            <a:ext cx="7920765" cy="4544427"/>
          </a:xfrm>
        </p:spPr>
        <p:txBody>
          <a:bodyPr>
            <a:normAutofit/>
          </a:bodyPr>
          <a:lstStyle/>
          <a:p>
            <a:r>
              <a:rPr lang="pt-BR" altLang="pt-BR" sz="2400" dirty="0"/>
              <a:t>Dados são estruturados de acordo com o modelo relacional</a:t>
            </a:r>
          </a:p>
          <a:p>
            <a:r>
              <a:rPr lang="pt-BR" altLang="pt-BR" sz="2400" dirty="0"/>
              <a:t>Padrão para a grande maioria dos </a:t>
            </a:r>
            <a:r>
              <a:rPr lang="pt-BR" altLang="pt-BR" sz="2400" dirty="0" err="1"/>
              <a:t>SGBDs</a:t>
            </a:r>
            <a:r>
              <a:rPr lang="pt-BR" altLang="pt-BR" sz="2400" dirty="0"/>
              <a:t> </a:t>
            </a:r>
          </a:p>
          <a:p>
            <a:pPr lvl="1"/>
            <a:r>
              <a:rPr lang="pt-BR" altLang="pt-BR" sz="2000" dirty="0"/>
              <a:t>Oracle, PostgreSQL, </a:t>
            </a:r>
            <a:r>
              <a:rPr lang="pt-BR" altLang="pt-BR" sz="2000" dirty="0" err="1"/>
              <a:t>MariaDB</a:t>
            </a:r>
            <a:r>
              <a:rPr lang="pt-BR" altLang="pt-BR" sz="2000" dirty="0"/>
              <a:t>, MySQL, SQL Server, etc.</a:t>
            </a:r>
          </a:p>
          <a:p>
            <a:r>
              <a:rPr lang="pt-BR" altLang="pt-BR" sz="2400" dirty="0"/>
              <a:t>Elementos básicos</a:t>
            </a:r>
          </a:p>
          <a:p>
            <a:pPr lvl="1"/>
            <a:r>
              <a:rPr lang="pt-BR" altLang="pt-BR" sz="2000" dirty="0"/>
              <a:t>Relações (ou tabelas) e registros (ou </a:t>
            </a:r>
            <a:r>
              <a:rPr lang="pt-BR" altLang="pt-BR" sz="2000" dirty="0" err="1"/>
              <a:t>tuplas</a:t>
            </a:r>
            <a:r>
              <a:rPr lang="pt-BR" altLang="pt-BR" sz="2000" dirty="0"/>
              <a:t>)</a:t>
            </a:r>
          </a:p>
          <a:p>
            <a:r>
              <a:rPr lang="pt-BR" altLang="pt-BR" sz="2400" dirty="0"/>
              <a:t>Características fundamentais</a:t>
            </a:r>
          </a:p>
          <a:p>
            <a:pPr lvl="1"/>
            <a:r>
              <a:rPr lang="pt-BR" altLang="pt-BR" sz="2000" dirty="0"/>
              <a:t>Restrições de integridade (PK, FK, UK, CK, NN)</a:t>
            </a:r>
          </a:p>
          <a:p>
            <a:pPr lvl="1"/>
            <a:r>
              <a:rPr lang="pt-BR" altLang="pt-BR" sz="2000" dirty="0"/>
              <a:t>Normalização</a:t>
            </a:r>
          </a:p>
          <a:p>
            <a:pPr lvl="1"/>
            <a:r>
              <a:rPr lang="pt-BR" altLang="pt-BR" sz="2000" dirty="0"/>
              <a:t>Linguagem SQL </a:t>
            </a:r>
          </a:p>
        </p:txBody>
      </p:sp>
      <p:sp>
        <p:nvSpPr>
          <p:cNvPr id="7173" name="Slide Number Placeholder 10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C87615C-87C4-428D-B80B-628790B8A12C}" type="slidenum">
              <a:rPr lang="pt-BR" altLang="pt-BR">
                <a:latin typeface="Century Gothic" panose="020B0502020202020204" pitchFamily="34" charset="0"/>
              </a:rPr>
              <a:pPr eaLnBrk="1" hangingPunct="1"/>
              <a:t>2</a:t>
            </a:fld>
            <a:endParaRPr lang="pt-BR" altLang="pt-BR">
              <a:latin typeface="Century Gothic" panose="020B0502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dirty="0"/>
              <a:t>Con</a:t>
            </a:r>
            <a:r>
              <a:rPr lang="pt-BR" dirty="0"/>
              <a:t>siderações Finais</a:t>
            </a:r>
            <a:endParaRPr dirty="0"/>
          </a:p>
        </p:txBody>
      </p:sp>
      <p:sp>
        <p:nvSpPr>
          <p:cNvPr id="39939" name="Rectangle 3"/>
          <p:cNvSpPr>
            <a:spLocks noGrp="1"/>
          </p:cNvSpPr>
          <p:nvPr>
            <p:ph idx="1"/>
          </p:nvPr>
        </p:nvSpPr>
        <p:spPr>
          <a:xfrm>
            <a:off x="668658" y="1628800"/>
            <a:ext cx="6711654" cy="4195481"/>
          </a:xfrm>
        </p:spPr>
        <p:txBody>
          <a:bodyPr>
            <a:normAutofit/>
          </a:bodyPr>
          <a:lstStyle/>
          <a:p>
            <a:r>
              <a:rPr lang="pt-BR" altLang="pt-BR" sz="2400" dirty="0"/>
              <a:t>Mudança para a abordagem </a:t>
            </a:r>
            <a:r>
              <a:rPr lang="pt-BR" altLang="pt-BR" sz="2400" dirty="0" err="1"/>
              <a:t>NoSQL</a:t>
            </a:r>
            <a:r>
              <a:rPr lang="pt-BR" altLang="pt-BR" sz="2400" dirty="0"/>
              <a:t> deve levar em conta as necessidades do problema</a:t>
            </a:r>
          </a:p>
          <a:p>
            <a:r>
              <a:rPr lang="pt-BR" altLang="pt-BR" sz="2400" dirty="0"/>
              <a:t>Fatores a serem analisados</a:t>
            </a:r>
          </a:p>
          <a:p>
            <a:pPr lvl="1"/>
            <a:r>
              <a:rPr lang="pt-BR" altLang="pt-BR" sz="2000" dirty="0"/>
              <a:t>Escalabilidade do sistema</a:t>
            </a:r>
          </a:p>
          <a:p>
            <a:pPr lvl="1"/>
            <a:r>
              <a:rPr lang="pt-BR" altLang="pt-BR" sz="2000" dirty="0"/>
              <a:t>Consistência de dados</a:t>
            </a:r>
          </a:p>
          <a:p>
            <a:pPr lvl="1"/>
            <a:r>
              <a:rPr lang="pt-BR" altLang="pt-BR" sz="2000" dirty="0"/>
              <a:t>Facilidade de uso</a:t>
            </a:r>
          </a:p>
          <a:p>
            <a:pPr lvl="1"/>
            <a:r>
              <a:rPr lang="pt-BR" altLang="pt-BR" sz="2000" dirty="0"/>
              <a:t>Existência ou não de linguagens de consulta</a:t>
            </a:r>
          </a:p>
          <a:p>
            <a:r>
              <a:rPr lang="pt-BR" altLang="pt-BR" sz="2400" dirty="0"/>
              <a:t>Cada fator tem um preço</a:t>
            </a:r>
          </a:p>
        </p:txBody>
      </p:sp>
      <p:sp>
        <p:nvSpPr>
          <p:cNvPr id="39941" name="Slide Number Placeholder 10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E58B8D6-E4F8-43C1-BE9F-32F21C8C4B77}" type="slidenum">
              <a:rPr lang="pt-BR" altLang="pt-BR">
                <a:latin typeface="Century Gothic" panose="020B0502020202020204" pitchFamily="34" charset="0"/>
              </a:rPr>
              <a:pPr eaLnBrk="1" hangingPunct="1"/>
              <a:t>20</a:t>
            </a:fld>
            <a:endParaRPr lang="pt-BR" altLang="pt-BR">
              <a:latin typeface="Century Gothic" panose="020B0502020202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/>
          </p:cNvSpPr>
          <p:nvPr>
            <p:ph idx="1"/>
          </p:nvPr>
        </p:nvSpPr>
        <p:spPr>
          <a:xfrm>
            <a:off x="539552" y="1556792"/>
            <a:ext cx="7704856" cy="453650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altLang="pt-BR" sz="2400" dirty="0"/>
              <a:t>SGBD Relacionais</a:t>
            </a:r>
          </a:p>
          <a:p>
            <a:pPr lvl="1">
              <a:lnSpc>
                <a:spcPct val="150000"/>
              </a:lnSpc>
            </a:pPr>
            <a:r>
              <a:rPr lang="pt-BR" altLang="pt-BR" sz="2000" dirty="0"/>
              <a:t>Soluções muito mais maduras e experimentadas</a:t>
            </a:r>
          </a:p>
          <a:p>
            <a:pPr lvl="1">
              <a:lnSpc>
                <a:spcPct val="150000"/>
              </a:lnSpc>
            </a:pPr>
            <a:r>
              <a:rPr lang="pt-BR" altLang="pt-BR" sz="2000" dirty="0"/>
              <a:t>Transações dos </a:t>
            </a:r>
            <a:r>
              <a:rPr lang="pt-BR" altLang="pt-BR" sz="2000" dirty="0" err="1"/>
              <a:t>SGBDRs</a:t>
            </a:r>
            <a:r>
              <a:rPr lang="pt-BR" altLang="pt-BR" sz="2000" dirty="0"/>
              <a:t> ainda são a melhor forma de se trabalhar com o problema da consistência dos dados</a:t>
            </a:r>
          </a:p>
          <a:p>
            <a:pPr>
              <a:lnSpc>
                <a:spcPct val="150000"/>
              </a:lnSpc>
            </a:pPr>
            <a:r>
              <a:rPr lang="pt-BR" altLang="pt-BR" sz="2400" dirty="0"/>
              <a:t>Os sistemas </a:t>
            </a:r>
            <a:r>
              <a:rPr lang="pt-BR" altLang="pt-BR" sz="2400" dirty="0" err="1"/>
              <a:t>NoSQL</a:t>
            </a:r>
            <a:r>
              <a:rPr lang="pt-BR" altLang="pt-BR" sz="2400" dirty="0"/>
              <a:t> servem para uma gama de problemas que nem sempre são os mesmos dos </a:t>
            </a:r>
            <a:r>
              <a:rPr lang="pt-BR" altLang="pt-BR" sz="2400" dirty="0" err="1"/>
              <a:t>BDs</a:t>
            </a:r>
            <a:r>
              <a:rPr lang="pt-BR" altLang="pt-BR" sz="2400" dirty="0"/>
              <a:t> Relacionais.</a:t>
            </a:r>
          </a:p>
        </p:txBody>
      </p:sp>
      <p:sp>
        <p:nvSpPr>
          <p:cNvPr id="40965" name="Slide Number Placeholder 10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0E277D1-1A7A-4267-AD57-F69C60513203}" type="slidenum">
              <a:rPr lang="pt-BR" altLang="pt-BR">
                <a:latin typeface="Century Gothic" panose="020B0502020202020204" pitchFamily="34" charset="0"/>
              </a:rPr>
              <a:pPr eaLnBrk="1" hangingPunct="1"/>
              <a:t>21</a:t>
            </a:fld>
            <a:endParaRPr lang="pt-BR" altLang="pt-BR">
              <a:latin typeface="Century Gothic" panose="020B0502020202020204" pitchFamily="34" charset="0"/>
            </a:endParaRPr>
          </a:p>
        </p:txBody>
      </p:sp>
      <p:sp>
        <p:nvSpPr>
          <p:cNvPr id="8" name="Rectangle 2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dirty="0"/>
              <a:t>Con</a:t>
            </a:r>
            <a:r>
              <a:rPr lang="pt-BR" dirty="0"/>
              <a:t>siderações Finais</a:t>
            </a:r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3C1CD8-F5E7-8DFE-F994-361E104CB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Ranking </a:t>
            </a:r>
            <a:r>
              <a:rPr lang="pt-BR" dirty="0" err="1"/>
              <a:t>DBs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5A2A18E-DF15-D758-A368-0955A59B4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Sistemas NoSQL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C9F8676-7C59-2F7F-0546-BA84835C8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8FBC9-3DA6-47C6-A9EA-6DC32BC5AB45}" type="slidenum">
              <a:rPr lang="en-US" altLang="pt-BR" smtClean="0"/>
              <a:pPr/>
              <a:t>22</a:t>
            </a:fld>
            <a:endParaRPr lang="en-US" altLang="pt-BR"/>
          </a:p>
        </p:txBody>
      </p:sp>
      <p:sp>
        <p:nvSpPr>
          <p:cNvPr id="7" name="CaixaDeTexto 6">
            <a:hlinkClick r:id="rId2"/>
            <a:extLst>
              <a:ext uri="{FF2B5EF4-FFF2-40B4-BE49-F238E27FC236}">
                <a16:creationId xmlns:a16="http://schemas.microsoft.com/office/drawing/2014/main" id="{7AD060FD-FC84-133C-C3BB-A581921ACE69}"/>
              </a:ext>
            </a:extLst>
          </p:cNvPr>
          <p:cNvSpPr txBox="1"/>
          <p:nvPr/>
        </p:nvSpPr>
        <p:spPr>
          <a:xfrm>
            <a:off x="1331640" y="3284984"/>
            <a:ext cx="72008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>
                <a:hlinkClick r:id="rId2"/>
              </a:rPr>
              <a:t>https://db-engines.com/en/ranking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7695407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5576" y="4260718"/>
            <a:ext cx="7488832" cy="1400530"/>
          </a:xfrm>
        </p:spPr>
        <p:txBody>
          <a:bodyPr/>
          <a:lstStyle/>
          <a:p>
            <a:pPr algn="ctr"/>
            <a:r>
              <a:rPr lang="pt-BR" sz="2800" dirty="0">
                <a:hlinkClick r:id="rId2"/>
              </a:rPr>
              <a:t>https://youtu.be/1B64oqE8PLs</a:t>
            </a:r>
            <a:endParaRPr lang="pt-BR" sz="280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8FBC9-3DA6-47C6-A9EA-6DC32BC5AB45}" type="slidenum">
              <a:rPr lang="en-US" altLang="pt-BR" smtClean="0"/>
              <a:pPr/>
              <a:t>23</a:t>
            </a:fld>
            <a:endParaRPr lang="en-US" alt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A2B50CD-D4D5-0092-0641-11D8159B47C2}"/>
              </a:ext>
            </a:extLst>
          </p:cNvPr>
          <p:cNvSpPr txBox="1"/>
          <p:nvPr/>
        </p:nvSpPr>
        <p:spPr>
          <a:xfrm>
            <a:off x="1790188" y="2636912"/>
            <a:ext cx="53741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err="1"/>
              <a:t>NoSQL</a:t>
            </a:r>
            <a:r>
              <a:rPr lang="pt-BR" sz="3600" dirty="0"/>
              <a:t> vídeo introdutório</a:t>
            </a:r>
          </a:p>
        </p:txBody>
      </p:sp>
    </p:spTree>
    <p:extLst>
      <p:ext uri="{BB962C8B-B14F-4D97-AF65-F5344CB8AC3E}">
        <p14:creationId xmlns:p14="http://schemas.microsoft.com/office/powerpoint/2010/main" val="19151332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3636FB3-227D-E620-906F-929B763A8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Sistemas </a:t>
            </a:r>
            <a:r>
              <a:rPr lang="pt-BR" dirty="0" err="1"/>
              <a:t>NoSQL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5E5A54C-7352-6F93-59F4-7A7CCECAE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8FBC9-3DA6-47C6-A9EA-6DC32BC5AB45}" type="slidenum">
              <a:rPr lang="en-US" altLang="pt-BR" smtClean="0"/>
              <a:pPr/>
              <a:t>24</a:t>
            </a:fld>
            <a:endParaRPr lang="en-US" altLang="pt-BR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26EE75BC-E9E3-C549-6791-55ED148CE1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6550" y="2274838"/>
            <a:ext cx="70564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err="1"/>
              <a:t>MongoDB</a:t>
            </a:r>
            <a:r>
              <a:rPr lang="pt-BR" sz="3600" dirty="0"/>
              <a:t>:    </a:t>
            </a:r>
            <a:br>
              <a:rPr lang="pt-BR" sz="3600" dirty="0"/>
            </a:br>
            <a:br>
              <a:rPr lang="pt-BR" sz="3600" dirty="0"/>
            </a:br>
            <a:br>
              <a:rPr lang="pt-BR" sz="3600" dirty="0"/>
            </a:br>
            <a:r>
              <a:rPr lang="pt-BR" sz="3600" dirty="0">
                <a:hlinkClick r:id="rId2"/>
              </a:rPr>
              <a:t>https://youtu.be/4dTI1mVLX3I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26264204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B44C29-A77E-5F5C-B0F9-FB2932B78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10" y="1892878"/>
            <a:ext cx="8047730" cy="3336322"/>
          </a:xfrm>
        </p:spPr>
        <p:txBody>
          <a:bodyPr/>
          <a:lstStyle/>
          <a:p>
            <a:pPr algn="ctr"/>
            <a:r>
              <a:rPr lang="pt-BR" sz="4800" dirty="0"/>
              <a:t>Redis:</a:t>
            </a:r>
            <a:br>
              <a:rPr lang="pt-BR" dirty="0"/>
            </a:br>
            <a:br>
              <a:rPr lang="pt-BR" dirty="0"/>
            </a:br>
            <a:r>
              <a:rPr lang="pt-BR" sz="4000" dirty="0">
                <a:hlinkClick r:id="rId2"/>
              </a:rPr>
              <a:t>https://youtu.be/HMEwYxXFTjM</a:t>
            </a:r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58BB97D-8A0F-CFB7-364B-BE06236AA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Sistemas NoSQL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143DD67-469A-7592-399D-4894461E0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59924-4D44-4D0D-83C7-CCF1E5660CDE}" type="slidenum">
              <a:rPr lang="en-US" altLang="pt-BR" smtClean="0"/>
              <a:pPr/>
              <a:t>25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7335497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2A20F5-D778-B74C-B375-E2813FD03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10" y="188640"/>
            <a:ext cx="7055380" cy="1400530"/>
          </a:xfrm>
        </p:spPr>
        <p:txBody>
          <a:bodyPr/>
          <a:lstStyle/>
          <a:p>
            <a:r>
              <a:rPr lang="pt-BR" dirty="0"/>
              <a:t>JSON no MySQL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7FDB013-2EDB-E43D-2E6F-DCF2C0893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59924-4D44-4D0D-83C7-CCF1E5660CDE}" type="slidenum">
              <a:rPr lang="en-US" altLang="pt-BR" smtClean="0"/>
              <a:pPr/>
              <a:t>26</a:t>
            </a:fld>
            <a:endParaRPr lang="en-US" alt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A05564F-192D-5FFC-B7BD-EA55A4870B1F}"/>
              </a:ext>
            </a:extLst>
          </p:cNvPr>
          <p:cNvSpPr txBox="1"/>
          <p:nvPr/>
        </p:nvSpPr>
        <p:spPr>
          <a:xfrm>
            <a:off x="125760" y="1196752"/>
            <a:ext cx="8910736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/>
              <a:t>CREATE TABLE pessoa (</a:t>
            </a:r>
          </a:p>
          <a:p>
            <a:r>
              <a:rPr lang="pt-BR" sz="1600" dirty="0"/>
              <a:t>	id INT NOT NULL AUTO_INCREMENT,</a:t>
            </a:r>
          </a:p>
          <a:p>
            <a:r>
              <a:rPr lang="pt-BR" sz="1600" dirty="0"/>
              <a:t>	</a:t>
            </a:r>
            <a:r>
              <a:rPr lang="pt-BR" sz="1600" dirty="0" err="1"/>
              <a:t>dados_json</a:t>
            </a:r>
            <a:r>
              <a:rPr lang="pt-BR" sz="1600" dirty="0"/>
              <a:t> JSON NULL DEFAULT NULL CHECK (</a:t>
            </a:r>
            <a:r>
              <a:rPr lang="pt-BR" sz="1600" dirty="0" err="1"/>
              <a:t>json_valid</a:t>
            </a:r>
            <a:r>
              <a:rPr lang="pt-BR" sz="1600" dirty="0"/>
              <a:t>(</a:t>
            </a:r>
            <a:r>
              <a:rPr lang="pt-BR" sz="1600" dirty="0" err="1"/>
              <a:t>dados_json</a:t>
            </a:r>
            <a:r>
              <a:rPr lang="pt-BR" sz="1600" dirty="0"/>
              <a:t>)),</a:t>
            </a:r>
          </a:p>
          <a:p>
            <a:r>
              <a:rPr lang="pt-BR" sz="1600" dirty="0"/>
              <a:t>	PRIMARY KEY (id))  COLLATE='utf8mb4_general_ci';</a:t>
            </a:r>
          </a:p>
          <a:p>
            <a:endParaRPr lang="pt-BR" sz="1600" dirty="0"/>
          </a:p>
          <a:p>
            <a:r>
              <a:rPr lang="pt-BR" sz="1600" dirty="0"/>
              <a:t>INSERT INTO pessoa (</a:t>
            </a:r>
            <a:r>
              <a:rPr lang="pt-BR" sz="1600" dirty="0" err="1"/>
              <a:t>dados_json</a:t>
            </a:r>
            <a:r>
              <a:rPr lang="pt-BR" sz="1600" dirty="0"/>
              <a:t>) VALUES</a:t>
            </a:r>
          </a:p>
          <a:p>
            <a:r>
              <a:rPr lang="pt-BR" sz="1600" dirty="0"/>
              <a:t>	(‘{	"nome": "April Watts",</a:t>
            </a:r>
          </a:p>
          <a:p>
            <a:r>
              <a:rPr lang="pt-BR" sz="1600" dirty="0"/>
              <a:t>		"</a:t>
            </a:r>
            <a:r>
              <a:rPr lang="pt-BR" sz="1600" dirty="0" err="1"/>
              <a:t>email</a:t>
            </a:r>
            <a:r>
              <a:rPr lang="pt-BR" sz="1600" dirty="0"/>
              <a:t>": "sed.sem@aol.ca",</a:t>
            </a:r>
          </a:p>
          <a:p>
            <a:r>
              <a:rPr lang="pt-BR" sz="1600" dirty="0"/>
              <a:t>		"estado civil": "Divorciado",</a:t>
            </a:r>
          </a:p>
          <a:p>
            <a:r>
              <a:rPr lang="pt-BR" sz="1600" dirty="0"/>
              <a:t>		"departamento": "</a:t>
            </a:r>
            <a:r>
              <a:rPr lang="pt-BR" sz="1600" dirty="0" err="1"/>
              <a:t>Quality</a:t>
            </a:r>
            <a:r>
              <a:rPr lang="pt-BR" sz="1600" dirty="0"/>
              <a:t> </a:t>
            </a:r>
            <a:r>
              <a:rPr lang="pt-BR" sz="1600" dirty="0" err="1"/>
              <a:t>Assurance</a:t>
            </a:r>
            <a:r>
              <a:rPr lang="pt-BR" sz="1600" dirty="0"/>
              <a:t>",</a:t>
            </a:r>
          </a:p>
          <a:p>
            <a:r>
              <a:rPr lang="pt-BR" sz="1600" dirty="0"/>
              <a:t>		"empresa": "Sibelius",</a:t>
            </a:r>
          </a:p>
          <a:p>
            <a:r>
              <a:rPr lang="pt-BR" sz="1600" dirty="0"/>
              <a:t>		"cor": "laranja",</a:t>
            </a:r>
          </a:p>
          <a:p>
            <a:r>
              <a:rPr lang="pt-BR" sz="1600" dirty="0"/>
              <a:t>		"</a:t>
            </a:r>
            <a:r>
              <a:rPr lang="pt-BR" sz="1600" dirty="0" err="1"/>
              <a:t>tipo_alimento</a:t>
            </a:r>
            <a:r>
              <a:rPr lang="pt-BR" sz="1600" dirty="0"/>
              <a:t>": "cereais, sopas, sanduíches, macarrão, sobremesas",</a:t>
            </a:r>
          </a:p>
          <a:p>
            <a:r>
              <a:rPr lang="pt-BR" sz="1600" dirty="0"/>
              <a:t>		"</a:t>
            </a:r>
            <a:r>
              <a:rPr lang="pt-BR" sz="1600" dirty="0" err="1"/>
              <a:t>marca_automoveis</a:t>
            </a:r>
            <a:r>
              <a:rPr lang="pt-BR" sz="1600" dirty="0"/>
              <a:t>": "Fiat"}’);</a:t>
            </a:r>
          </a:p>
          <a:p>
            <a:r>
              <a:rPr lang="pt-BR" sz="1600" dirty="0"/>
              <a:t>-- selecionando o atributo nome	</a:t>
            </a:r>
          </a:p>
          <a:p>
            <a:r>
              <a:rPr lang="pt-BR" sz="1600" dirty="0"/>
              <a:t>SELECT JSON_EXTRACT(dados_</a:t>
            </a:r>
            <a:r>
              <a:rPr lang="pt-BR" sz="1600" dirty="0" err="1"/>
              <a:t>json</a:t>
            </a:r>
            <a:r>
              <a:rPr lang="pt-BR" sz="1600" dirty="0"/>
              <a:t>,'$.nome') AS nome FROM pessoa</a:t>
            </a:r>
          </a:p>
          <a:p>
            <a:endParaRPr lang="pt-BR" sz="1600" dirty="0"/>
          </a:p>
          <a:p>
            <a:r>
              <a:rPr lang="pt-BR" sz="1600" dirty="0"/>
              <a:t>-- Extraindo valores específicos "nome" com condição</a:t>
            </a:r>
          </a:p>
          <a:p>
            <a:r>
              <a:rPr lang="pt-BR" sz="1600" dirty="0"/>
              <a:t>SELECT JSON_UNQUOTE(JSON_EXTRACT(</a:t>
            </a:r>
            <a:r>
              <a:rPr lang="pt-BR" sz="1600" dirty="0" err="1"/>
              <a:t>dados_json</a:t>
            </a:r>
            <a:r>
              <a:rPr lang="pt-BR" sz="1600" dirty="0"/>
              <a:t>, '$.nome')) AS nome FROM pessoa        	WHERE JSON_CONTAINS(</a:t>
            </a:r>
            <a:r>
              <a:rPr lang="pt-BR" sz="1600" dirty="0" err="1"/>
              <a:t>dados_json</a:t>
            </a:r>
            <a:r>
              <a:rPr lang="pt-BR" sz="1600" dirty="0"/>
              <a:t>, '{"</a:t>
            </a:r>
            <a:r>
              <a:rPr lang="pt-BR" sz="1600" dirty="0" err="1"/>
              <a:t>marca_automoveis</a:t>
            </a:r>
            <a:r>
              <a:rPr lang="pt-BR" sz="1600" dirty="0"/>
              <a:t>": "Fiat"}');</a:t>
            </a:r>
          </a:p>
          <a:p>
            <a:r>
              <a:rPr lang="pt-BR" sz="1600" dirty="0"/>
              <a:t>	</a:t>
            </a:r>
          </a:p>
          <a:p>
            <a:r>
              <a:rPr lang="pt-BR" sz="1600" dirty="0"/>
              <a:t>-- identificando os campos (JSON_KEYS)</a:t>
            </a:r>
          </a:p>
          <a:p>
            <a:r>
              <a:rPr lang="pt-BR" sz="1600" dirty="0"/>
              <a:t>SELECT JSON_KEYS(</a:t>
            </a:r>
            <a:r>
              <a:rPr lang="pt-BR" sz="1600" dirty="0" err="1"/>
              <a:t>dados_json</a:t>
            </a:r>
            <a:r>
              <a:rPr lang="pt-BR" sz="1600" dirty="0"/>
              <a:t>) FROM pessoa WHERE id = 1;</a:t>
            </a:r>
          </a:p>
        </p:txBody>
      </p:sp>
    </p:spTree>
    <p:extLst>
      <p:ext uri="{BB962C8B-B14F-4D97-AF65-F5344CB8AC3E}">
        <p14:creationId xmlns:p14="http://schemas.microsoft.com/office/powerpoint/2010/main" val="16552224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2A20F5-D778-B74C-B375-E2813FD03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10" y="188640"/>
            <a:ext cx="7055380" cy="1400530"/>
          </a:xfrm>
        </p:spPr>
        <p:txBody>
          <a:bodyPr/>
          <a:lstStyle/>
          <a:p>
            <a:r>
              <a:rPr lang="pt-BR" dirty="0"/>
              <a:t>JSON no </a:t>
            </a:r>
            <a:r>
              <a:rPr lang="pt-BR" dirty="0" err="1"/>
              <a:t>PostGreSQL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7FDB013-2EDB-E43D-2E6F-DCF2C0893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59924-4D44-4D0D-83C7-CCF1E5660CDE}" type="slidenum">
              <a:rPr lang="en-US" altLang="pt-BR" smtClean="0"/>
              <a:pPr/>
              <a:t>27</a:t>
            </a:fld>
            <a:endParaRPr lang="en-US" alt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A05564F-192D-5FFC-B7BD-EA55A4870B1F}"/>
              </a:ext>
            </a:extLst>
          </p:cNvPr>
          <p:cNvSpPr txBox="1"/>
          <p:nvPr/>
        </p:nvSpPr>
        <p:spPr>
          <a:xfrm>
            <a:off x="125760" y="1196752"/>
            <a:ext cx="8910736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 err="1"/>
              <a:t>create</a:t>
            </a:r>
            <a:r>
              <a:rPr lang="pt-BR" sz="1600" dirty="0"/>
              <a:t> </a:t>
            </a:r>
            <a:r>
              <a:rPr lang="pt-BR" sz="1600" dirty="0" err="1"/>
              <a:t>table</a:t>
            </a:r>
            <a:r>
              <a:rPr lang="pt-BR" sz="1600" dirty="0"/>
              <a:t> </a:t>
            </a:r>
            <a:r>
              <a:rPr lang="pt-BR" sz="1600" dirty="0" err="1"/>
              <a:t>nota_fiscal</a:t>
            </a:r>
            <a:endParaRPr lang="pt-BR" sz="1600" dirty="0"/>
          </a:p>
          <a:p>
            <a:r>
              <a:rPr lang="pt-BR" sz="1600" dirty="0"/>
              <a:t>(</a:t>
            </a:r>
            <a:r>
              <a:rPr lang="pt-BR" sz="1600" dirty="0" err="1"/>
              <a:t>nr_nf</a:t>
            </a:r>
            <a:r>
              <a:rPr lang="pt-BR" sz="1600" dirty="0"/>
              <a:t> serial </a:t>
            </a:r>
            <a:r>
              <a:rPr lang="pt-BR" sz="1600" dirty="0" err="1"/>
              <a:t>not</a:t>
            </a:r>
            <a:r>
              <a:rPr lang="pt-BR" sz="1600" dirty="0"/>
              <a:t> </a:t>
            </a:r>
            <a:r>
              <a:rPr lang="pt-BR" sz="1600" dirty="0" err="1"/>
              <a:t>null</a:t>
            </a:r>
            <a:r>
              <a:rPr lang="pt-BR" sz="1600" dirty="0"/>
              <a:t> </a:t>
            </a:r>
            <a:r>
              <a:rPr lang="pt-BR" sz="1600" dirty="0" err="1"/>
              <a:t>primary</a:t>
            </a:r>
            <a:r>
              <a:rPr lang="pt-BR" sz="1600" dirty="0"/>
              <a:t> </a:t>
            </a:r>
            <a:r>
              <a:rPr lang="pt-BR" sz="1600" dirty="0" err="1"/>
              <a:t>key</a:t>
            </a:r>
            <a:r>
              <a:rPr lang="pt-BR" sz="1600" dirty="0"/>
              <a:t>, dados </a:t>
            </a:r>
            <a:r>
              <a:rPr lang="pt-BR" sz="1600" dirty="0" err="1"/>
              <a:t>json</a:t>
            </a:r>
            <a:r>
              <a:rPr lang="pt-BR" sz="1600" dirty="0"/>
              <a:t> </a:t>
            </a:r>
            <a:r>
              <a:rPr lang="pt-BR" sz="1600" dirty="0" err="1"/>
              <a:t>not</a:t>
            </a:r>
            <a:r>
              <a:rPr lang="pt-BR" sz="1600" dirty="0"/>
              <a:t> </a:t>
            </a:r>
            <a:r>
              <a:rPr lang="pt-BR" sz="1600" dirty="0" err="1"/>
              <a:t>null</a:t>
            </a:r>
            <a:r>
              <a:rPr lang="pt-BR" sz="1600" dirty="0"/>
              <a:t>);</a:t>
            </a:r>
          </a:p>
          <a:p>
            <a:endParaRPr lang="pt-BR" sz="1600" dirty="0"/>
          </a:p>
          <a:p>
            <a:endParaRPr lang="pt-BR" sz="1600" dirty="0"/>
          </a:p>
          <a:p>
            <a:r>
              <a:rPr lang="pt-BR" sz="1600" dirty="0" err="1"/>
              <a:t>insert</a:t>
            </a:r>
            <a:r>
              <a:rPr lang="pt-BR" sz="1600" dirty="0"/>
              <a:t> </a:t>
            </a:r>
            <a:r>
              <a:rPr lang="pt-BR" sz="1600" dirty="0" err="1"/>
              <a:t>into</a:t>
            </a:r>
            <a:r>
              <a:rPr lang="pt-BR" sz="1600" dirty="0"/>
              <a:t> </a:t>
            </a:r>
            <a:r>
              <a:rPr lang="pt-BR" sz="1600" dirty="0" err="1"/>
              <a:t>nota_fiscal</a:t>
            </a:r>
            <a:r>
              <a:rPr lang="pt-BR" sz="1600" dirty="0"/>
              <a:t> (dados)</a:t>
            </a:r>
          </a:p>
          <a:p>
            <a:r>
              <a:rPr lang="pt-BR" sz="1600" dirty="0"/>
              <a:t>   </a:t>
            </a:r>
            <a:r>
              <a:rPr lang="pt-BR" sz="1600" dirty="0" err="1"/>
              <a:t>values</a:t>
            </a:r>
            <a:r>
              <a:rPr lang="pt-BR" sz="1600" dirty="0"/>
              <a:t> ('{"cliente": "Maria Clara S. </a:t>
            </a:r>
            <a:r>
              <a:rPr lang="pt-BR" sz="1600" dirty="0" err="1"/>
              <a:t>Silva","produtos</a:t>
            </a:r>
            <a:r>
              <a:rPr lang="pt-BR" sz="1600" dirty="0"/>
              <a:t>": "</a:t>
            </a:r>
            <a:r>
              <a:rPr lang="pt-BR" sz="1600" dirty="0" err="1"/>
              <a:t>Aspirina","quantidade</a:t>
            </a:r>
            <a:r>
              <a:rPr lang="pt-BR" sz="1600" dirty="0"/>
              <a:t>": 20,"valor": 10.0}');</a:t>
            </a:r>
          </a:p>
          <a:p>
            <a:r>
              <a:rPr lang="pt-BR" sz="1600" dirty="0"/>
              <a:t>   </a:t>
            </a:r>
          </a:p>
          <a:p>
            <a:r>
              <a:rPr lang="pt-BR" sz="1600" dirty="0" err="1"/>
              <a:t>insert</a:t>
            </a:r>
            <a:r>
              <a:rPr lang="pt-BR" sz="1600" dirty="0"/>
              <a:t> </a:t>
            </a:r>
            <a:r>
              <a:rPr lang="pt-BR" sz="1600" dirty="0" err="1"/>
              <a:t>into</a:t>
            </a:r>
            <a:r>
              <a:rPr lang="pt-BR" sz="1600" dirty="0"/>
              <a:t> </a:t>
            </a:r>
            <a:r>
              <a:rPr lang="pt-BR" sz="1600" dirty="0" err="1"/>
              <a:t>nota_fiscal</a:t>
            </a:r>
            <a:r>
              <a:rPr lang="pt-BR" sz="1600" dirty="0"/>
              <a:t> (dados)</a:t>
            </a:r>
          </a:p>
          <a:p>
            <a:r>
              <a:rPr lang="pt-BR" sz="1600" dirty="0"/>
              <a:t>   </a:t>
            </a:r>
            <a:r>
              <a:rPr lang="pt-BR" sz="1600" dirty="0" err="1"/>
              <a:t>values</a:t>
            </a:r>
            <a:r>
              <a:rPr lang="pt-BR" sz="1600" dirty="0"/>
              <a:t> ('{"cliente": "Carlos M. </a:t>
            </a:r>
            <a:r>
              <a:rPr lang="pt-BR" sz="1600" dirty="0" err="1"/>
              <a:t>Alberto","produtos</a:t>
            </a:r>
            <a:r>
              <a:rPr lang="pt-BR" sz="1600" dirty="0"/>
              <a:t>": "</a:t>
            </a:r>
            <a:r>
              <a:rPr lang="pt-BR" sz="1600" dirty="0" err="1"/>
              <a:t>Benegripe</a:t>
            </a:r>
            <a:r>
              <a:rPr lang="pt-BR" sz="1600" dirty="0"/>
              <a:t>","quantidade": 2,"valor": 7.0}');</a:t>
            </a:r>
          </a:p>
          <a:p>
            <a:endParaRPr lang="pt-BR" sz="1600" dirty="0"/>
          </a:p>
          <a:p>
            <a:r>
              <a:rPr lang="pt-BR" sz="1600" dirty="0" err="1"/>
              <a:t>insert</a:t>
            </a:r>
            <a:r>
              <a:rPr lang="pt-BR" sz="1600" dirty="0"/>
              <a:t> </a:t>
            </a:r>
            <a:r>
              <a:rPr lang="pt-BR" sz="1600" dirty="0" err="1"/>
              <a:t>into</a:t>
            </a:r>
            <a:r>
              <a:rPr lang="pt-BR" sz="1600" dirty="0"/>
              <a:t> </a:t>
            </a:r>
            <a:r>
              <a:rPr lang="pt-BR" sz="1600" dirty="0" err="1"/>
              <a:t>nota_fiscal</a:t>
            </a:r>
            <a:r>
              <a:rPr lang="pt-BR" sz="1600" dirty="0"/>
              <a:t> (dados)</a:t>
            </a:r>
          </a:p>
          <a:p>
            <a:r>
              <a:rPr lang="pt-BR" sz="1600" dirty="0"/>
              <a:t>   </a:t>
            </a:r>
            <a:r>
              <a:rPr lang="pt-BR" sz="1600" dirty="0" err="1"/>
              <a:t>values</a:t>
            </a:r>
            <a:r>
              <a:rPr lang="pt-BR" sz="1600" dirty="0"/>
              <a:t> ('{"cliente": "Adriana C. </a:t>
            </a:r>
            <a:r>
              <a:rPr lang="pt-BR" sz="1600" dirty="0" err="1"/>
              <a:t>Xavier","produtos</a:t>
            </a:r>
            <a:r>
              <a:rPr lang="pt-BR" sz="1600" dirty="0"/>
              <a:t>": "</a:t>
            </a:r>
            <a:r>
              <a:rPr lang="pt-BR" sz="1600" dirty="0" err="1"/>
              <a:t>Vodol</a:t>
            </a:r>
            <a:r>
              <a:rPr lang="pt-BR" sz="1600" dirty="0"/>
              <a:t> 50 </a:t>
            </a:r>
            <a:r>
              <a:rPr lang="pt-BR" sz="1600" dirty="0" err="1"/>
              <a:t>mg","quantidade</a:t>
            </a:r>
            <a:r>
              <a:rPr lang="pt-BR" sz="1600" dirty="0"/>
              <a:t>": 3,"valor": 15.0}’);</a:t>
            </a:r>
          </a:p>
          <a:p>
            <a:endParaRPr lang="pt-BR" sz="1600" dirty="0"/>
          </a:p>
          <a:p>
            <a:r>
              <a:rPr lang="pt-PT" sz="1600" dirty="0"/>
              <a:t>-- adicional lista de produtos no mesmo documento</a:t>
            </a:r>
          </a:p>
          <a:p>
            <a:r>
              <a:rPr lang="pt-PT" sz="1600" dirty="0"/>
              <a:t>insert into nota_fiscal (dados)</a:t>
            </a:r>
          </a:p>
          <a:p>
            <a:r>
              <a:rPr lang="pt-PT" sz="1600" dirty="0"/>
              <a:t>   values ('{"cliente": "José A. Macedo","produtos": {"nome": "Benegripe","quantidade": 10,"valor": 5.0, "nome": "Cataflan", "quantidade": 3, "valor":15.0 }}');   </a:t>
            </a:r>
          </a:p>
          <a:p>
            <a:r>
              <a:rPr lang="pt-PT" sz="1600" dirty="0"/>
              <a:t>   </a:t>
            </a:r>
          </a:p>
          <a:p>
            <a:r>
              <a:rPr lang="pt-PT" sz="1600" dirty="0"/>
              <a:t>insert into nota_fiscal (dados)</a:t>
            </a:r>
          </a:p>
          <a:p>
            <a:r>
              <a:rPr lang="pt-PT" sz="1600" dirty="0"/>
              <a:t>   values ('{"cliente": "Manoela R. Santos","produtos": {"nome": "Vick","quantidade": 2,"valor": 9.90, "nome": "Doralgina", "quantidade": 1, "valor": 7.99 }}'); 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6063254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2A20F5-D778-B74C-B375-E2813FD03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10" y="188640"/>
            <a:ext cx="7055380" cy="1400530"/>
          </a:xfrm>
        </p:spPr>
        <p:txBody>
          <a:bodyPr/>
          <a:lstStyle/>
          <a:p>
            <a:r>
              <a:rPr lang="pt-BR" dirty="0"/>
              <a:t>JSON no </a:t>
            </a:r>
            <a:r>
              <a:rPr lang="pt-BR" dirty="0" err="1"/>
              <a:t>PostGreSQL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7FDB013-2EDB-E43D-2E6F-DCF2C0893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59924-4D44-4D0D-83C7-CCF1E5660CDE}" type="slidenum">
              <a:rPr lang="en-US" altLang="pt-BR" smtClean="0"/>
              <a:pPr/>
              <a:t>28</a:t>
            </a:fld>
            <a:endParaRPr lang="en-US" alt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A05564F-192D-5FFC-B7BD-EA55A4870B1F}"/>
              </a:ext>
            </a:extLst>
          </p:cNvPr>
          <p:cNvSpPr txBox="1"/>
          <p:nvPr/>
        </p:nvSpPr>
        <p:spPr>
          <a:xfrm>
            <a:off x="323528" y="1160160"/>
            <a:ext cx="8910736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600" dirty="0"/>
              <a:t>-- lista somente o campo nome do array produtos - mostra os que não têm, também</a:t>
            </a:r>
          </a:p>
          <a:p>
            <a:r>
              <a:rPr lang="pt-PT" sz="1600" dirty="0"/>
              <a:t>select dados -&gt; 'produtos' -&gt;&gt; 'nome' from nota_fiscal;</a:t>
            </a:r>
          </a:p>
          <a:p>
            <a:endParaRPr lang="pt-PT" sz="1600" dirty="0"/>
          </a:p>
          <a:p>
            <a:r>
              <a:rPr lang="pt-PT" sz="1600" dirty="0"/>
              <a:t>-- lista somente o campo nome do array produtos (para os que possuem) </a:t>
            </a:r>
          </a:p>
          <a:p>
            <a:r>
              <a:rPr lang="pt-PT" sz="1600" dirty="0"/>
              <a:t>select dados -&gt; 'produtos' -&gt;&gt; 'nome' as valor from nota_fiscal</a:t>
            </a:r>
          </a:p>
          <a:p>
            <a:r>
              <a:rPr lang="pt-PT" sz="1600" dirty="0"/>
              <a:t>    where dados -&gt; 'produtos' -&gt;&gt; 'nome' is not null ;</a:t>
            </a:r>
          </a:p>
          <a:p>
            <a:endParaRPr lang="pt-PT" sz="1600" dirty="0"/>
          </a:p>
          <a:p>
            <a:r>
              <a:rPr lang="pt-PT" sz="1600" dirty="0"/>
              <a:t>-- lista com filtro pelo nome do produto</a:t>
            </a:r>
          </a:p>
          <a:p>
            <a:r>
              <a:rPr lang="pt-PT" sz="1600" dirty="0"/>
              <a:t>select dados -&gt; 'produtos' -&gt;&gt; 'nome' as valor from nota_fiscal</a:t>
            </a:r>
          </a:p>
          <a:p>
            <a:r>
              <a:rPr lang="pt-PT" sz="1600" dirty="0"/>
              <a:t>   where dados -&gt; 'produtos' -&gt;&gt; 'nome' = 'Doralgina'</a:t>
            </a:r>
          </a:p>
          <a:p>
            <a:endParaRPr lang="pt-PT" sz="1600" dirty="0"/>
          </a:p>
          <a:p>
            <a:r>
              <a:rPr lang="pt-PT" sz="1600" dirty="0"/>
              <a:t>-- lista dados do Json em formato textual</a:t>
            </a:r>
          </a:p>
          <a:p>
            <a:r>
              <a:rPr lang="pt-PT" sz="1600" dirty="0"/>
              <a:t>select json_each_text(dados) from nota_fiscal</a:t>
            </a:r>
          </a:p>
          <a:p>
            <a:endParaRPr lang="pt-PT" sz="1600" dirty="0"/>
          </a:p>
          <a:p>
            <a:r>
              <a:rPr lang="pt-PT" sz="1600" dirty="0"/>
              <a:t>-- função para retornar cada par chave/valor em uma linha</a:t>
            </a:r>
          </a:p>
          <a:p>
            <a:r>
              <a:rPr lang="pt-PT" sz="1600" dirty="0"/>
              <a:t>select json_each(dados) from nota_fiscal;</a:t>
            </a:r>
          </a:p>
          <a:p>
            <a:endParaRPr lang="pt-PT" sz="1600" dirty="0"/>
          </a:p>
          <a:p>
            <a:r>
              <a:rPr lang="pt-PT" sz="1600" dirty="0"/>
              <a:t>-- função para retornar cada par chave/valor em uma linha</a:t>
            </a:r>
          </a:p>
          <a:p>
            <a:r>
              <a:rPr lang="pt-PT" sz="1600" dirty="0"/>
              <a:t>-- mas precisa ser da mesma estrutura</a:t>
            </a:r>
          </a:p>
          <a:p>
            <a:r>
              <a:rPr lang="pt-PT" sz="1600" dirty="0"/>
              <a:t>select json_object_keys(dados-&gt;'produtos') from nota_fiscal;</a:t>
            </a:r>
          </a:p>
          <a:p>
            <a:endParaRPr lang="pt-PT" sz="1600" dirty="0"/>
          </a:p>
          <a:p>
            <a:r>
              <a:rPr lang="pt-PT" sz="1600" dirty="0"/>
              <a:t>-- Criando índice </a:t>
            </a:r>
          </a:p>
          <a:p>
            <a:r>
              <a:rPr lang="pt-PT" sz="1600" dirty="0"/>
              <a:t>create index idx_dados_nome ON nota_fiscal USING gin ((dados-&gt;produtos-&gt;&gt;'nome'));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1687287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2A20F5-D778-B74C-B375-E2813FD03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10" y="188640"/>
            <a:ext cx="7055380" cy="1400530"/>
          </a:xfrm>
        </p:spPr>
        <p:txBody>
          <a:bodyPr/>
          <a:lstStyle/>
          <a:p>
            <a:r>
              <a:rPr lang="pt-BR" dirty="0" err="1"/>
              <a:t>HStore</a:t>
            </a:r>
            <a:r>
              <a:rPr lang="pt-BR" dirty="0"/>
              <a:t> no </a:t>
            </a:r>
            <a:r>
              <a:rPr lang="pt-BR" dirty="0" err="1"/>
              <a:t>PostGreSQL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7FDB013-2EDB-E43D-2E6F-DCF2C0893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59924-4D44-4D0D-83C7-CCF1E5660CDE}" type="slidenum">
              <a:rPr lang="en-US" altLang="pt-BR" smtClean="0"/>
              <a:pPr/>
              <a:t>29</a:t>
            </a:fld>
            <a:endParaRPr lang="en-US" alt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A05564F-192D-5FFC-B7BD-EA55A4870B1F}"/>
              </a:ext>
            </a:extLst>
          </p:cNvPr>
          <p:cNvSpPr txBox="1"/>
          <p:nvPr/>
        </p:nvSpPr>
        <p:spPr>
          <a:xfrm>
            <a:off x="323528" y="1340768"/>
            <a:ext cx="8712968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/>
              <a:t>-- instalar/habilitar a extensão no </a:t>
            </a:r>
            <a:r>
              <a:rPr lang="pt-BR" sz="1600" dirty="0" err="1"/>
              <a:t>PostGreSQL</a:t>
            </a:r>
            <a:endParaRPr lang="pt-BR" sz="1600" dirty="0"/>
          </a:p>
          <a:p>
            <a:r>
              <a:rPr lang="pt-BR" sz="1600" dirty="0"/>
              <a:t>CREATE EXTENSION </a:t>
            </a:r>
            <a:r>
              <a:rPr lang="pt-BR" sz="1600" dirty="0" err="1"/>
              <a:t>hstore</a:t>
            </a:r>
            <a:r>
              <a:rPr lang="pt-BR" sz="1600" dirty="0"/>
              <a:t>;</a:t>
            </a:r>
          </a:p>
          <a:p>
            <a:endParaRPr lang="pt-BR" sz="1600" dirty="0"/>
          </a:p>
          <a:p>
            <a:r>
              <a:rPr lang="pt-BR" sz="1600" dirty="0"/>
              <a:t>CREATE TABLE produtos (</a:t>
            </a:r>
          </a:p>
          <a:p>
            <a:r>
              <a:rPr lang="pt-BR" sz="1600" dirty="0"/>
              <a:t>    id SERIAL PRIMARY KEY,</a:t>
            </a:r>
          </a:p>
          <a:p>
            <a:r>
              <a:rPr lang="pt-BR" sz="1600" dirty="0"/>
              <a:t>    atributos </a:t>
            </a:r>
            <a:r>
              <a:rPr lang="pt-BR" sz="1600" dirty="0" err="1"/>
              <a:t>hstore</a:t>
            </a:r>
            <a:r>
              <a:rPr lang="pt-BR" sz="1600" dirty="0"/>
              <a:t>);</a:t>
            </a:r>
          </a:p>
          <a:p>
            <a:endParaRPr lang="pt-BR" sz="1600" dirty="0"/>
          </a:p>
          <a:p>
            <a:r>
              <a:rPr lang="pt-BR" sz="1600" dirty="0"/>
              <a:t>INSERT INTO produtos (atributos) VALUES (</a:t>
            </a:r>
            <a:r>
              <a:rPr lang="pt-BR" sz="1600" dirty="0" err="1"/>
              <a:t>hstore</a:t>
            </a:r>
            <a:r>
              <a:rPr lang="pt-BR" sz="1600" dirty="0"/>
              <a:t>('cor', 'azul', 'tamanho', 'M')),</a:t>
            </a:r>
          </a:p>
          <a:p>
            <a:r>
              <a:rPr lang="pt-BR" sz="1600" dirty="0"/>
              <a:t>INSERT INTO produtos (atributos) VALUES ('cor =&gt; vermelho, tamanho =&gt; L');</a:t>
            </a:r>
          </a:p>
          <a:p>
            <a:endParaRPr lang="pt-BR" sz="1600" dirty="0"/>
          </a:p>
          <a:p>
            <a:r>
              <a:rPr lang="pt-BR" sz="1600" dirty="0"/>
              <a:t>-- Consultando um valor específico</a:t>
            </a:r>
          </a:p>
          <a:p>
            <a:r>
              <a:rPr lang="pt-BR" sz="1600" dirty="0"/>
              <a:t>SELECT atributos-&gt;'cor' AS cor FROM produtos;</a:t>
            </a:r>
          </a:p>
          <a:p>
            <a:endParaRPr lang="pt-BR" sz="1600" dirty="0"/>
          </a:p>
          <a:p>
            <a:r>
              <a:rPr lang="pt-BR" sz="1600" dirty="0"/>
              <a:t>-- Consultando múltiplas chaves</a:t>
            </a:r>
          </a:p>
          <a:p>
            <a:r>
              <a:rPr lang="pt-BR" sz="1600" dirty="0"/>
              <a:t>SELECT atributos-&gt;'cor' AS cor, atributos-&gt;'tamanho' AS tamanho FROM produtos;</a:t>
            </a:r>
          </a:p>
          <a:p>
            <a:endParaRPr lang="pt-BR" sz="1600" dirty="0"/>
          </a:p>
          <a:p>
            <a:r>
              <a:rPr lang="pt-PT" sz="1600" dirty="0"/>
              <a:t>-- Filtrando por chave-valor</a:t>
            </a:r>
          </a:p>
          <a:p>
            <a:r>
              <a:rPr lang="pt-PT" sz="1600" dirty="0"/>
              <a:t>SELECT * FROM produtos</a:t>
            </a:r>
          </a:p>
          <a:p>
            <a:r>
              <a:rPr lang="pt-PT" sz="1600" dirty="0"/>
              <a:t>  WHERE atributos -&gt; 'cor' = 'azul';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470673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/>
          </p:cNvSpPr>
          <p:nvPr>
            <p:ph type="title"/>
          </p:nvPr>
        </p:nvSpPr>
        <p:spPr>
          <a:xfrm>
            <a:off x="484710" y="332656"/>
            <a:ext cx="7055380" cy="140053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dirty="0" err="1"/>
              <a:t>Bancos</a:t>
            </a:r>
            <a:r>
              <a:rPr dirty="0"/>
              <a:t> de Dados </a:t>
            </a:r>
            <a:r>
              <a:rPr dirty="0" err="1"/>
              <a:t>Relacionais</a:t>
            </a:r>
            <a:endParaRPr dirty="0"/>
          </a:p>
        </p:txBody>
      </p:sp>
      <p:sp>
        <p:nvSpPr>
          <p:cNvPr id="8195" name="Rectangle 3"/>
          <p:cNvSpPr>
            <a:spLocks noGrp="1"/>
          </p:cNvSpPr>
          <p:nvPr>
            <p:ph idx="1"/>
          </p:nvPr>
        </p:nvSpPr>
        <p:spPr>
          <a:xfrm>
            <a:off x="827700" y="1897815"/>
            <a:ext cx="7848756" cy="4195481"/>
          </a:xfrm>
        </p:spPr>
        <p:txBody>
          <a:bodyPr>
            <a:noAutofit/>
          </a:bodyPr>
          <a:lstStyle/>
          <a:p>
            <a:r>
              <a:rPr lang="pt-BR" altLang="pt-BR" sz="2400" dirty="0"/>
              <a:t>A estrutura é pouco flexível</a:t>
            </a:r>
          </a:p>
          <a:p>
            <a:r>
              <a:rPr lang="pt-BR" altLang="pt-BR" sz="2400" dirty="0"/>
              <a:t>E mais...</a:t>
            </a:r>
          </a:p>
          <a:p>
            <a:pPr lvl="1"/>
            <a:r>
              <a:rPr lang="pt-BR" altLang="pt-BR" sz="2000" dirty="0"/>
              <a:t>O volume de dados manipulados por alguns sistemas computacionais vem crescendo em ritmo acelerado </a:t>
            </a:r>
          </a:p>
          <a:p>
            <a:pPr lvl="1"/>
            <a:r>
              <a:rPr lang="pt-BR" altLang="pt-BR" sz="2000" dirty="0"/>
              <a:t>Milhares de usuários acessando dados simultaneamente;</a:t>
            </a:r>
          </a:p>
          <a:p>
            <a:pPr lvl="1"/>
            <a:r>
              <a:rPr lang="pt-BR" altLang="pt-BR" sz="2000" dirty="0"/>
              <a:t>Google: </a:t>
            </a:r>
            <a:r>
              <a:rPr lang="pt-BR" altLang="pt-BR" sz="2000" dirty="0" err="1"/>
              <a:t>Terabytes</a:t>
            </a:r>
            <a:r>
              <a:rPr lang="pt-BR" altLang="pt-BR" sz="2000" dirty="0"/>
              <a:t> (TB) diariamente</a:t>
            </a:r>
          </a:p>
          <a:p>
            <a:r>
              <a:rPr lang="pt-BR" altLang="pt-BR" sz="2400" dirty="0"/>
              <a:t>Demanda por </a:t>
            </a:r>
            <a:r>
              <a:rPr lang="pt-BR" altLang="pt-BR" sz="2400" u="sng" dirty="0"/>
              <a:t>escalabilidade</a:t>
            </a:r>
            <a:r>
              <a:rPr lang="pt-BR" altLang="pt-BR" sz="2400" dirty="0"/>
              <a:t> é cada vez maior</a:t>
            </a:r>
          </a:p>
        </p:txBody>
      </p:sp>
      <p:sp>
        <p:nvSpPr>
          <p:cNvPr id="8197" name="Slide Number Placeholder 10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8566F19-6AB9-4AC4-8D1B-D3DD26F8CFD5}" type="slidenum">
              <a:rPr lang="pt-BR" altLang="pt-BR">
                <a:latin typeface="Century Gothic" panose="020B0502020202020204" pitchFamily="34" charset="0"/>
              </a:rPr>
              <a:pPr eaLnBrk="1" hangingPunct="1"/>
              <a:t>3</a:t>
            </a:fld>
            <a:endParaRPr lang="pt-BR" altLang="pt-BR">
              <a:latin typeface="Century Gothic" panose="020B0502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9" name="Picture 3078">
            <a:extLst>
              <a:ext uri="{FF2B5EF4-FFF2-40B4-BE49-F238E27FC236}">
                <a16:creationId xmlns:a16="http://schemas.microsoft.com/office/drawing/2014/main" id="{7594FC8B-8CD2-407F-94F1-9C71F5AEC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3027759" cy="4188315"/>
          </a:xfrm>
          <a:prstGeom prst="rect">
            <a:avLst/>
          </a:prstGeom>
        </p:spPr>
      </p:pic>
      <p:pic>
        <p:nvPicPr>
          <p:cNvPr id="3081" name="Picture 3080">
            <a:extLst>
              <a:ext uri="{FF2B5EF4-FFF2-40B4-BE49-F238E27FC236}">
                <a16:creationId xmlns:a16="http://schemas.microsoft.com/office/drawing/2014/main" id="{DBABC971-8D40-4A4F-AC60-28B917278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141809" cy="2365453"/>
          </a:xfrm>
          <a:prstGeom prst="rect">
            <a:avLst/>
          </a:prstGeom>
        </p:spPr>
      </p:pic>
      <p:sp>
        <p:nvSpPr>
          <p:cNvPr id="3083" name="Oval 3082">
            <a:extLst>
              <a:ext uri="{FF2B5EF4-FFF2-40B4-BE49-F238E27FC236}">
                <a16:creationId xmlns:a16="http://schemas.microsoft.com/office/drawing/2014/main" id="{B9C04DC5-313B-4FE4-B868-5672A3764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676400"/>
            <a:ext cx="211455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pic>
        <p:nvPicPr>
          <p:cNvPr id="3085" name="Picture 3084">
            <a:extLst>
              <a:ext uri="{FF2B5EF4-FFF2-40B4-BE49-F238E27FC236}">
                <a16:creationId xmlns:a16="http://schemas.microsoft.com/office/drawing/2014/main" id="{791AE23E-90C9-4963-96E2-8DADBFC3B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1141407"/>
          </a:xfrm>
          <a:prstGeom prst="rect">
            <a:avLst/>
          </a:prstGeom>
        </p:spPr>
      </p:pic>
      <p:pic>
        <p:nvPicPr>
          <p:cNvPr id="3087" name="Picture 3086">
            <a:extLst>
              <a:ext uri="{FF2B5EF4-FFF2-40B4-BE49-F238E27FC236}">
                <a16:creationId xmlns:a16="http://schemas.microsoft.com/office/drawing/2014/main" id="{C5F93E90-4379-4AAC-B021-E5FA6D974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6759" y="6096000"/>
            <a:ext cx="745300" cy="762000"/>
          </a:xfrm>
          <a:prstGeom prst="rect">
            <a:avLst/>
          </a:prstGeom>
        </p:spPr>
      </p:pic>
      <p:sp>
        <p:nvSpPr>
          <p:cNvPr id="3089" name="Rectangle 3088">
            <a:extLst>
              <a:ext uri="{FF2B5EF4-FFF2-40B4-BE49-F238E27FC236}">
                <a16:creationId xmlns:a16="http://schemas.microsoft.com/office/drawing/2014/main" id="{329FDD08-42D8-4AFF-90E5-5DAA5BC4C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3091" name="Rectangle 3090">
            <a:extLst>
              <a:ext uri="{FF2B5EF4-FFF2-40B4-BE49-F238E27FC236}">
                <a16:creationId xmlns:a16="http://schemas.microsoft.com/office/drawing/2014/main" id="{B87A2B17-D3E0-4B38-823F-45312C0B3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9143771" cy="47307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3" name="Rectangle 3092">
            <a:extLst>
              <a:ext uri="{FF2B5EF4-FFF2-40B4-BE49-F238E27FC236}">
                <a16:creationId xmlns:a16="http://schemas.microsoft.com/office/drawing/2014/main" id="{8592A21B-8E82-4396-A130-C7531DF0A9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3095" name="Freeform 16">
            <a:extLst>
              <a:ext uri="{FF2B5EF4-FFF2-40B4-BE49-F238E27FC236}">
                <a16:creationId xmlns:a16="http://schemas.microsoft.com/office/drawing/2014/main" id="{ACA9027C-9377-4A86-A639-42BA502ADE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3753695"/>
            <a:ext cx="2604045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3097" name="Freeform 5">
            <a:extLst>
              <a:ext uri="{FF2B5EF4-FFF2-40B4-BE49-F238E27FC236}">
                <a16:creationId xmlns:a16="http://schemas.microsoft.com/office/drawing/2014/main" id="{423EDA5B-B414-4C7C-8CBA-3D9D79973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4055532"/>
            <a:ext cx="9143772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A2B50CD-D4D5-0092-0641-11D8159B47C2}"/>
              </a:ext>
            </a:extLst>
          </p:cNvPr>
          <p:cNvSpPr txBox="1"/>
          <p:nvPr/>
        </p:nvSpPr>
        <p:spPr>
          <a:xfrm>
            <a:off x="251520" y="4531370"/>
            <a:ext cx="6862012" cy="8680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sz="4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Escalabilidade</a:t>
            </a:r>
            <a:endParaRPr lang="en-US" sz="4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129777B-B5F2-EEB8-8F3B-AE98D13E0F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6593" y="640081"/>
            <a:ext cx="6715350" cy="329184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7764405" y="295729"/>
            <a:ext cx="62864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600"/>
              </a:spcAft>
            </a:pPr>
            <a:fld id="{3778FBC9-3DA6-47C6-A9EA-6DC32BC5AB45}" type="slidenum">
              <a:rPr lang="en-US" altLang="pt-BR" sz="2800" smtClean="0">
                <a:latin typeface="+mn-lt"/>
              </a:rPr>
              <a:pPr>
                <a:spcAft>
                  <a:spcPts val="600"/>
                </a:spcAft>
              </a:pPr>
              <a:t>4</a:t>
            </a:fld>
            <a:endParaRPr lang="en-US" altLang="pt-BR" sz="2800">
              <a:latin typeface="+mn-lt"/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B82A2527-D904-70C4-B0A3-274B3D4E123F}"/>
              </a:ext>
            </a:extLst>
          </p:cNvPr>
          <p:cNvSpPr txBox="1"/>
          <p:nvPr/>
        </p:nvSpPr>
        <p:spPr>
          <a:xfrm>
            <a:off x="611560" y="5634335"/>
            <a:ext cx="734481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2000" b="0" i="0" dirty="0">
                <a:effectLst/>
                <a:latin typeface="Font1"/>
              </a:rPr>
              <a:t>A escalabilidade é a capacidade que um sistema têm de crescer e atender as demandas, sem perder sua qualidade no processo.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4078575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t>Modelo de Dados</a:t>
            </a:r>
          </a:p>
        </p:txBody>
      </p:sp>
      <p:sp>
        <p:nvSpPr>
          <p:cNvPr id="12292" name="Rectangle 3"/>
          <p:cNvSpPr>
            <a:spLocks noGrp="1"/>
          </p:cNvSpPr>
          <p:nvPr>
            <p:ph idx="1"/>
          </p:nvPr>
        </p:nvSpPr>
        <p:spPr>
          <a:xfrm>
            <a:off x="625542" y="1556792"/>
            <a:ext cx="7449863" cy="4195481"/>
          </a:xfrm>
        </p:spPr>
        <p:txBody>
          <a:bodyPr>
            <a:normAutofit/>
          </a:bodyPr>
          <a:lstStyle/>
          <a:p>
            <a:r>
              <a:rPr lang="pt-BR" altLang="pt-BR" sz="2400" dirty="0"/>
              <a:t>Mas, além de escalabilidade, existe a questão do modelo de dados</a:t>
            </a:r>
          </a:p>
          <a:p>
            <a:r>
              <a:rPr lang="pt-BR" altLang="pt-BR" sz="2400" dirty="0"/>
              <a:t>O modelo de dados relacional satisfaz de forma eficiente as necessidades de todos os tipos de aplicação?</a:t>
            </a:r>
          </a:p>
          <a:p>
            <a:r>
              <a:rPr lang="pt-BR" altLang="pt-BR" sz="2400" dirty="0"/>
              <a:t>Normalização</a:t>
            </a:r>
          </a:p>
          <a:p>
            <a:pPr lvl="1"/>
            <a:r>
              <a:rPr lang="pt-BR" altLang="pt-BR" sz="2000" dirty="0"/>
              <a:t>Fragmenta os dados</a:t>
            </a:r>
          </a:p>
        </p:txBody>
      </p:sp>
      <p:sp>
        <p:nvSpPr>
          <p:cNvPr id="12294" name="Slide Number Placeholder 10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E1A577C-CA99-4173-931D-B0A2BF867939}" type="slidenum">
              <a:rPr lang="pt-BR" altLang="pt-BR">
                <a:latin typeface="Century Gothic" panose="020B0502020202020204" pitchFamily="34" charset="0"/>
              </a:rPr>
              <a:pPr eaLnBrk="1" hangingPunct="1"/>
              <a:t>5</a:t>
            </a:fld>
            <a:endParaRPr lang="pt-BR" altLang="pt-BR">
              <a:latin typeface="Century Gothic" panose="020B0502020202020204" pitchFamily="34" charset="0"/>
            </a:endParaRPr>
          </a:p>
        </p:txBody>
      </p:sp>
      <p:sp>
        <p:nvSpPr>
          <p:cNvPr id="2" name="Texto explicativo em elipse 1"/>
          <p:cNvSpPr/>
          <p:nvPr/>
        </p:nvSpPr>
        <p:spPr>
          <a:xfrm>
            <a:off x="7252162" y="3789040"/>
            <a:ext cx="1784334" cy="1593923"/>
          </a:xfrm>
          <a:prstGeom prst="wedgeEllipseCallout">
            <a:avLst>
              <a:gd name="adj1" fmla="val -62365"/>
              <a:gd name="adj2" fmla="val 354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1600" b="1" dirty="0" err="1"/>
              <a:t>Joins</a:t>
            </a:r>
            <a:r>
              <a:rPr lang="pt-BR" sz="1600" b="1" dirty="0"/>
              <a:t> + </a:t>
            </a:r>
          </a:p>
          <a:p>
            <a:pPr algn="ctr">
              <a:defRPr/>
            </a:pPr>
            <a:r>
              <a:rPr lang="pt-BR" sz="1600" b="1" dirty="0" err="1"/>
              <a:t>Joins</a:t>
            </a:r>
            <a:r>
              <a:rPr lang="pt-BR" sz="1600" b="1" dirty="0"/>
              <a:t> + </a:t>
            </a:r>
            <a:r>
              <a:rPr lang="pt-BR" sz="1600" b="1" dirty="0" err="1"/>
              <a:t>Joins</a:t>
            </a:r>
            <a:r>
              <a:rPr lang="pt-BR" sz="1600" b="1" dirty="0"/>
              <a:t> +</a:t>
            </a:r>
          </a:p>
          <a:p>
            <a:pPr algn="ctr">
              <a:defRPr/>
            </a:pPr>
            <a:r>
              <a:rPr lang="pt-BR" sz="1600" b="1" dirty="0"/>
              <a:t>...</a:t>
            </a:r>
            <a:endParaRPr lang="en-US" sz="1600" b="1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076056" y="4797152"/>
            <a:ext cx="1951062" cy="1714500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5113195" y="6511652"/>
            <a:ext cx="155042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050" dirty="0"/>
              <a:t>Fonte: domínio público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852903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dirty="0"/>
              <a:t>Sistemas</a:t>
            </a:r>
            <a:r>
              <a:rPr lang="pt-BR" dirty="0"/>
              <a:t>/</a:t>
            </a:r>
            <a:r>
              <a:rPr lang="pt-BR" dirty="0" err="1"/>
              <a:t>BDs</a:t>
            </a:r>
            <a:r>
              <a:rPr dirty="0"/>
              <a:t> N</a:t>
            </a:r>
            <a:r>
              <a:rPr lang="pt-BR" dirty="0"/>
              <a:t>o</a:t>
            </a:r>
            <a:r>
              <a:rPr dirty="0"/>
              <a:t>SQL</a:t>
            </a:r>
          </a:p>
        </p:txBody>
      </p:sp>
      <p:sp>
        <p:nvSpPr>
          <p:cNvPr id="13315" name="Rectangle 3"/>
          <p:cNvSpPr>
            <a:spLocks noGrp="1"/>
          </p:cNvSpPr>
          <p:nvPr>
            <p:ph idx="1"/>
          </p:nvPr>
        </p:nvSpPr>
        <p:spPr>
          <a:xfrm>
            <a:off x="828436" y="1556793"/>
            <a:ext cx="7704004" cy="378127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altLang="pt-BR" sz="2400" dirty="0"/>
              <a:t>Abreviação de </a:t>
            </a:r>
            <a:r>
              <a:rPr lang="pt-BR" altLang="pt-BR" sz="2400" b="1" i="1" dirty="0" err="1"/>
              <a:t>Not</a:t>
            </a:r>
            <a:r>
              <a:rPr lang="pt-BR" altLang="pt-BR" sz="2400" b="1" i="1" dirty="0"/>
              <a:t> </a:t>
            </a:r>
            <a:r>
              <a:rPr lang="pt-BR" altLang="pt-BR" sz="2400" b="1" i="1" dirty="0" err="1"/>
              <a:t>only</a:t>
            </a:r>
            <a:r>
              <a:rPr lang="pt-BR" altLang="pt-BR" sz="2400" b="1" i="1" dirty="0"/>
              <a:t> SQL</a:t>
            </a:r>
            <a:r>
              <a:rPr lang="pt-BR" altLang="pt-BR" sz="2400" i="1" dirty="0"/>
              <a:t> </a:t>
            </a:r>
            <a:r>
              <a:rPr lang="pt-BR" altLang="pt-BR" sz="2400" dirty="0"/>
              <a:t>(não apenas SQL)</a:t>
            </a:r>
          </a:p>
          <a:p>
            <a:pPr>
              <a:lnSpc>
                <a:spcPct val="150000"/>
              </a:lnSpc>
            </a:pPr>
            <a:r>
              <a:rPr lang="pt-BR" altLang="pt-BR" sz="2400" dirty="0"/>
              <a:t>Dezenas disponíveis na </a:t>
            </a:r>
            <a:r>
              <a:rPr lang="pt-BR" altLang="pt-BR" sz="2400" i="1" dirty="0"/>
              <a:t>Web</a:t>
            </a:r>
          </a:p>
          <a:p>
            <a:pPr>
              <a:lnSpc>
                <a:spcPct val="150000"/>
              </a:lnSpc>
            </a:pPr>
            <a:r>
              <a:rPr lang="en-US" altLang="pt-BR" sz="2400" dirty="0" err="1"/>
              <a:t>Projetos</a:t>
            </a:r>
            <a:r>
              <a:rPr lang="en-US" altLang="pt-BR" sz="2400" dirty="0"/>
              <a:t> de </a:t>
            </a:r>
            <a:r>
              <a:rPr lang="en-US" altLang="pt-BR" sz="2400" dirty="0" err="1"/>
              <a:t>código</a:t>
            </a:r>
            <a:r>
              <a:rPr lang="en-US" altLang="pt-BR" sz="2400" dirty="0"/>
              <a:t> </a:t>
            </a:r>
            <a:r>
              <a:rPr lang="en-US" altLang="pt-BR" sz="2400" dirty="0" err="1"/>
              <a:t>aberto</a:t>
            </a:r>
            <a:r>
              <a:rPr lang="en-US" altLang="pt-BR" sz="2400" dirty="0"/>
              <a:t> e </a:t>
            </a:r>
            <a:r>
              <a:rPr lang="en-US" altLang="pt-BR" sz="2400" dirty="0" err="1"/>
              <a:t>proprietários</a:t>
            </a:r>
            <a:endParaRPr lang="en-US" altLang="pt-BR" sz="2400" dirty="0"/>
          </a:p>
          <a:p>
            <a:pPr>
              <a:lnSpc>
                <a:spcPct val="150000"/>
              </a:lnSpc>
            </a:pPr>
            <a:r>
              <a:rPr lang="pt-BR" altLang="pt-BR" sz="2400" dirty="0"/>
              <a:t>Ainda não há um padrão</a:t>
            </a:r>
          </a:p>
          <a:p>
            <a:pPr>
              <a:lnSpc>
                <a:spcPct val="150000"/>
              </a:lnSpc>
            </a:pPr>
            <a:r>
              <a:rPr lang="pt-BR" altLang="pt-BR" sz="2400" dirty="0"/>
              <a:t>Projetos para problemas específicos</a:t>
            </a:r>
          </a:p>
        </p:txBody>
      </p:sp>
      <p:sp>
        <p:nvSpPr>
          <p:cNvPr id="13317" name="Slide Number Placeholder 10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12F6D10-D80C-4D81-BBE4-3C689A8FD8CA}" type="slidenum">
              <a:rPr lang="pt-BR" altLang="pt-BR">
                <a:latin typeface="Century Gothic" panose="020B0502020202020204" pitchFamily="34" charset="0"/>
              </a:rPr>
              <a:pPr eaLnBrk="1" hangingPunct="1"/>
              <a:t>6</a:t>
            </a:fld>
            <a:endParaRPr lang="pt-BR" altLang="pt-BR">
              <a:latin typeface="Century Gothic" panose="020B0502020202020204" pitchFamily="34" charset="0"/>
            </a:endParaRPr>
          </a:p>
        </p:txBody>
      </p:sp>
      <p:sp>
        <p:nvSpPr>
          <p:cNvPr id="13318" name="AutoShape 4" descr="9k=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altLang="pt-BR"/>
          </a:p>
        </p:txBody>
      </p:sp>
      <p:pic>
        <p:nvPicPr>
          <p:cNvPr id="13319" name="Picture 5" descr="ANd9GcRp7V-CaGCvx_tt27CyZaxpu2I0KdUrhcCDsfAgrfJYQeDFlW6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444" y="5589240"/>
            <a:ext cx="1728787" cy="1017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tângulo 7"/>
          <p:cNvSpPr/>
          <p:nvPr/>
        </p:nvSpPr>
        <p:spPr>
          <a:xfrm>
            <a:off x="7276933" y="6604084"/>
            <a:ext cx="188224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050" dirty="0"/>
              <a:t>Fonte: http://www.itfolks.org/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t>Sistemas NoSQL</a:t>
            </a:r>
          </a:p>
        </p:txBody>
      </p:sp>
      <p:sp>
        <p:nvSpPr>
          <p:cNvPr id="14339" name="Rectangle 3"/>
          <p:cNvSpPr>
            <a:spLocks noGrp="1"/>
          </p:cNvSpPr>
          <p:nvPr>
            <p:ph idx="1"/>
          </p:nvPr>
        </p:nvSpPr>
        <p:spPr>
          <a:xfrm>
            <a:off x="683568" y="1676854"/>
            <a:ext cx="7488832" cy="4776482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pt-BR" altLang="pt-BR" sz="2400" dirty="0"/>
              <a:t>Projetados para escalonar aplicações simples utilizando vários servidores</a:t>
            </a:r>
          </a:p>
          <a:p>
            <a:r>
              <a:rPr lang="pt-BR" altLang="pt-BR" sz="2400" dirty="0"/>
              <a:t>Objetivo não é substituir o Modelo Relacional, mas apenas em casos nos quais seja necessária uma maior flexibilidade da estruturação do BD</a:t>
            </a:r>
          </a:p>
          <a:p>
            <a:r>
              <a:rPr lang="pt-BR" altLang="pt-BR" sz="2400" dirty="0"/>
              <a:t>“</a:t>
            </a:r>
            <a:r>
              <a:rPr lang="pt-BR" altLang="pt-BR" sz="2400" dirty="0" err="1"/>
              <a:t>NoSQL</a:t>
            </a:r>
            <a:r>
              <a:rPr lang="pt-BR" altLang="pt-BR" sz="2400" dirty="0"/>
              <a:t> é um termo genérico para uma classe definida de banco de dados não-relacionais que rompe uma longa história de banco de dados relacionais e suas propriedades ACID”</a:t>
            </a:r>
          </a:p>
          <a:p>
            <a:endParaRPr lang="pt-BR" altLang="pt-BR" sz="2400" dirty="0"/>
          </a:p>
        </p:txBody>
      </p:sp>
      <p:sp>
        <p:nvSpPr>
          <p:cNvPr id="14341" name="Slide Number Placeholder 10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9C0564B-B446-49B0-B85A-32553AAA7C23}" type="slidenum">
              <a:rPr lang="pt-BR" altLang="pt-BR">
                <a:latin typeface="Century Gothic" panose="020B0502020202020204" pitchFamily="34" charset="0"/>
              </a:rPr>
              <a:pPr eaLnBrk="1" hangingPunct="1"/>
              <a:t>7</a:t>
            </a:fld>
            <a:endParaRPr lang="pt-BR" altLang="pt-BR">
              <a:latin typeface="Century Gothic" panose="020B0502020202020204" pitchFamily="34" charset="0"/>
            </a:endParaRPr>
          </a:p>
        </p:txBody>
      </p:sp>
      <p:sp>
        <p:nvSpPr>
          <p:cNvPr id="14342" name="AutoShape 4" descr="9k=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altLang="pt-B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t>Sistemas NoSQL</a:t>
            </a:r>
          </a:p>
        </p:txBody>
      </p:sp>
      <p:sp>
        <p:nvSpPr>
          <p:cNvPr id="16387" name="Rectangle 3"/>
          <p:cNvSpPr>
            <a:spLocks noGrp="1"/>
          </p:cNvSpPr>
          <p:nvPr>
            <p:ph idx="1"/>
          </p:nvPr>
        </p:nvSpPr>
        <p:spPr>
          <a:xfrm>
            <a:off x="323528" y="1702332"/>
            <a:ext cx="6271023" cy="4195481"/>
          </a:xfrm>
        </p:spPr>
        <p:txBody>
          <a:bodyPr>
            <a:noAutofit/>
          </a:bodyPr>
          <a:lstStyle/>
          <a:p>
            <a:r>
              <a:rPr lang="pt-BR" altLang="pt-BR" sz="2400" dirty="0"/>
              <a:t>Paradigma criado 2008</a:t>
            </a:r>
          </a:p>
          <a:p>
            <a:r>
              <a:rPr lang="pt-BR" altLang="pt-BR" sz="2400" dirty="0"/>
              <a:t>Motivados pelas Web 2.0</a:t>
            </a:r>
          </a:p>
          <a:p>
            <a:pPr lvl="1"/>
            <a:r>
              <a:rPr lang="pt-BR" altLang="pt-BR" sz="2000" dirty="0" err="1"/>
              <a:t>Twitter</a:t>
            </a:r>
            <a:r>
              <a:rPr lang="pt-BR" altLang="pt-BR" sz="2000" dirty="0"/>
              <a:t>, WIKI, </a:t>
            </a:r>
            <a:r>
              <a:rPr lang="pt-BR" altLang="pt-BR" sz="2000" dirty="0" err="1"/>
              <a:t>Facebook</a:t>
            </a:r>
            <a:r>
              <a:rPr lang="pt-BR" altLang="pt-BR" sz="2000" dirty="0"/>
              <a:t>, </a:t>
            </a:r>
            <a:r>
              <a:rPr lang="en-US" altLang="pt-BR" sz="2000" dirty="0"/>
              <a:t>B</a:t>
            </a:r>
            <a:r>
              <a:rPr lang="pt-BR" altLang="pt-BR" sz="2000" dirty="0"/>
              <a:t>logs, etc.</a:t>
            </a:r>
          </a:p>
          <a:p>
            <a:r>
              <a:rPr lang="pt-BR" altLang="pt-BR" sz="2400" dirty="0"/>
              <a:t>Aplicações que envolvem um grande volume de usuários conectados simultaneamente realizando </a:t>
            </a:r>
            <a:r>
              <a:rPr lang="pt-BR" altLang="pt-BR" sz="2400" u="sng" dirty="0"/>
              <a:t>operações</a:t>
            </a:r>
            <a:r>
              <a:rPr lang="pt-BR" altLang="pt-BR" sz="2400" dirty="0"/>
              <a:t> </a:t>
            </a:r>
            <a:r>
              <a:rPr lang="pt-BR" altLang="pt-BR" sz="2400" u="sng" dirty="0"/>
              <a:t>simples</a:t>
            </a:r>
            <a:r>
              <a:rPr lang="pt-BR" altLang="pt-BR" sz="2400" dirty="0"/>
              <a:t> de leitura e escrita</a:t>
            </a:r>
          </a:p>
          <a:p>
            <a:r>
              <a:rPr lang="pt-BR" altLang="pt-BR" sz="2400" dirty="0"/>
              <a:t>O que é uma “operação simples”?</a:t>
            </a:r>
          </a:p>
          <a:p>
            <a:pPr lvl="1"/>
            <a:r>
              <a:rPr lang="pt-BR" altLang="pt-BR" sz="2000" dirty="0"/>
              <a:t>Busca, leitura e escrita em um único registro ou em um conjunto pequeno de registros</a:t>
            </a:r>
          </a:p>
        </p:txBody>
      </p:sp>
      <p:sp>
        <p:nvSpPr>
          <p:cNvPr id="16389" name="Slide Number Placeholder 10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6006B23-2EDC-48C0-A216-51E9D0F54F23}" type="slidenum">
              <a:rPr lang="pt-BR" altLang="pt-BR">
                <a:latin typeface="Century Gothic" panose="020B0502020202020204" pitchFamily="34" charset="0"/>
              </a:rPr>
              <a:pPr eaLnBrk="1" hangingPunct="1"/>
              <a:t>8</a:t>
            </a:fld>
            <a:endParaRPr lang="pt-BR" altLang="pt-BR">
              <a:latin typeface="Century Gothic" panose="020B0502020202020204" pitchFamily="34" charset="0"/>
            </a:endParaRPr>
          </a:p>
        </p:txBody>
      </p:sp>
      <p:pic>
        <p:nvPicPr>
          <p:cNvPr id="16391" name="Picture 6" descr="ANd9GcTdUxADeEUBGbUcwBqgjwXAKTzUNNKmf5VNKoTL4ZX8ZmrPXcS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862" y="1268760"/>
            <a:ext cx="2200237" cy="1967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tângulo 2"/>
          <p:cNvSpPr/>
          <p:nvPr/>
        </p:nvSpPr>
        <p:spPr>
          <a:xfrm>
            <a:off x="6732240" y="3201322"/>
            <a:ext cx="293381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100" dirty="0"/>
              <a:t>Fonte: https://es.wikipedia.org/wiki/Web_2.0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/>
          </p:cNvSpPr>
          <p:nvPr>
            <p:ph type="title"/>
          </p:nvPr>
        </p:nvSpPr>
        <p:spPr>
          <a:xfrm>
            <a:off x="457201" y="44450"/>
            <a:ext cx="6131024" cy="979488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dirty="0" err="1"/>
              <a:t>Características</a:t>
            </a:r>
            <a:r>
              <a:rPr dirty="0"/>
              <a:t> dos </a:t>
            </a:r>
            <a:r>
              <a:rPr dirty="0" err="1"/>
              <a:t>Sistemas</a:t>
            </a:r>
            <a:r>
              <a:rPr dirty="0"/>
              <a:t> </a:t>
            </a:r>
            <a:r>
              <a:rPr dirty="0" err="1"/>
              <a:t>NoSQL</a:t>
            </a:r>
            <a:endParaRPr dirty="0"/>
          </a:p>
        </p:txBody>
      </p:sp>
      <p:sp>
        <p:nvSpPr>
          <p:cNvPr id="17411" name="Rectangle 3"/>
          <p:cNvSpPr>
            <a:spLocks noGrp="1"/>
          </p:cNvSpPr>
          <p:nvPr>
            <p:ph idx="1"/>
          </p:nvPr>
        </p:nvSpPr>
        <p:spPr>
          <a:xfrm>
            <a:off x="755576" y="1897815"/>
            <a:ext cx="7560840" cy="419548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altLang="pt-BR" sz="2400" dirty="0"/>
              <a:t>Habilidade de </a:t>
            </a:r>
            <a:r>
              <a:rPr lang="pt-BR" altLang="pt-BR" sz="2400" b="1" dirty="0">
                <a:solidFill>
                  <a:srgbClr val="EBEBEB"/>
                </a:solidFill>
              </a:rPr>
              <a:t>escalonar </a:t>
            </a:r>
            <a:r>
              <a:rPr lang="pt-BR" altLang="pt-BR" sz="2400" u="sng" dirty="0"/>
              <a:t>horizontalmente</a:t>
            </a:r>
            <a:r>
              <a:rPr lang="pt-BR" altLang="pt-BR" sz="2400" dirty="0"/>
              <a:t> operações simples com vários servidores</a:t>
            </a:r>
          </a:p>
          <a:p>
            <a:r>
              <a:rPr lang="pt-BR" altLang="pt-BR" sz="2400" dirty="0"/>
              <a:t>Habilidade de replicar e distribuir (</a:t>
            </a:r>
            <a:r>
              <a:rPr lang="pt-BR" altLang="pt-BR" sz="2400" b="1" dirty="0">
                <a:solidFill>
                  <a:srgbClr val="EBEBEB"/>
                </a:solidFill>
              </a:rPr>
              <a:t>particionar</a:t>
            </a:r>
            <a:r>
              <a:rPr lang="pt-BR" altLang="pt-BR" sz="2400" dirty="0"/>
              <a:t>) dados em vários servidores</a:t>
            </a:r>
          </a:p>
          <a:p>
            <a:r>
              <a:rPr lang="pt-BR" altLang="pt-BR" sz="2400" b="1" dirty="0">
                <a:solidFill>
                  <a:srgbClr val="EBEBEB"/>
                </a:solidFill>
              </a:rPr>
              <a:t>Interface </a:t>
            </a:r>
            <a:r>
              <a:rPr lang="pt-BR" altLang="pt-BR" sz="2400" dirty="0"/>
              <a:t>de chamada </a:t>
            </a:r>
            <a:r>
              <a:rPr lang="pt-BR" altLang="pt-BR" sz="2400" b="1" dirty="0">
                <a:solidFill>
                  <a:srgbClr val="EBEBEB"/>
                </a:solidFill>
              </a:rPr>
              <a:t>simples</a:t>
            </a:r>
          </a:p>
          <a:p>
            <a:r>
              <a:rPr lang="pt-BR" altLang="pt-BR" sz="2400" dirty="0"/>
              <a:t>Modelo de </a:t>
            </a:r>
            <a:r>
              <a:rPr lang="pt-BR" altLang="pt-BR" sz="2400" b="1" dirty="0">
                <a:solidFill>
                  <a:srgbClr val="EBEBEB"/>
                </a:solidFill>
              </a:rPr>
              <a:t>controle de concorrência</a:t>
            </a:r>
            <a:r>
              <a:rPr lang="pt-BR" altLang="pt-BR" sz="2400" dirty="0"/>
              <a:t> menos rígido que o ACID</a:t>
            </a:r>
          </a:p>
          <a:p>
            <a:r>
              <a:rPr lang="en-US" altLang="pt-BR" sz="2400" dirty="0"/>
              <a:t>Livres de </a:t>
            </a:r>
            <a:r>
              <a:rPr lang="en-US" altLang="pt-BR" sz="2400" dirty="0" err="1"/>
              <a:t>esquema</a:t>
            </a:r>
            <a:r>
              <a:rPr lang="en-US" altLang="pt-BR" sz="2400" dirty="0"/>
              <a:t>: h</a:t>
            </a:r>
            <a:r>
              <a:rPr lang="pt-BR" altLang="pt-BR" sz="2400" dirty="0" err="1"/>
              <a:t>abilidade</a:t>
            </a:r>
            <a:r>
              <a:rPr lang="pt-BR" altLang="pt-BR" sz="2400" dirty="0"/>
              <a:t> de atribuir dinamicamente </a:t>
            </a:r>
            <a:r>
              <a:rPr lang="pt-BR" altLang="pt-BR" sz="2400" b="1" dirty="0">
                <a:solidFill>
                  <a:srgbClr val="EBEBEB"/>
                </a:solidFill>
              </a:rPr>
              <a:t>novos atributos</a:t>
            </a:r>
            <a:r>
              <a:rPr lang="pt-BR" altLang="pt-BR" sz="2400" dirty="0"/>
              <a:t> aos registros de dados</a:t>
            </a:r>
          </a:p>
        </p:txBody>
      </p:sp>
      <p:sp>
        <p:nvSpPr>
          <p:cNvPr id="17413" name="Slide Number Placeholder 10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991F68F-84F7-41D2-B6DE-BE3593B1A347}" type="slidenum">
              <a:rPr lang="pt-BR" altLang="pt-BR">
                <a:latin typeface="Century Gothic" panose="020B0502020202020204" pitchFamily="34" charset="0"/>
              </a:rPr>
              <a:pPr eaLnBrk="1" hangingPunct="1"/>
              <a:t>9</a:t>
            </a:fld>
            <a:endParaRPr lang="pt-BR" altLang="pt-BR">
              <a:latin typeface="Century Gothic" panose="020B0502020202020204" pitchFamily="34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Í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Í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tint val="100000"/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Custom Theme">
  <a:themeElements>
    <a:clrScheme name="Office Colors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 Fonts">
      <a:majorFont>
        <a:latin typeface="Calibri"/>
        <a:ea typeface="MS PGothic"/>
        <a:cs typeface=""/>
      </a:majorFont>
      <a:minorFont>
        <a:latin typeface="Calibri"/>
        <a:ea typeface="MS PGothic"/>
        <a:cs typeface="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Office Colors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 Fonts">
      <a:majorFont>
        <a:latin typeface="Calibri"/>
        <a:ea typeface="MS PGothic"/>
        <a:cs typeface=""/>
      </a:majorFont>
      <a:minorFont>
        <a:latin typeface="Calibri"/>
        <a:ea typeface="MS PGothic"/>
        <a:cs typeface="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3E38736EE51A14A86B962DEE80DD316" ma:contentTypeVersion="12" ma:contentTypeDescription="Crie um novo documento." ma:contentTypeScope="" ma:versionID="9fc2a7b62f8b6a7762b207fb66a13182">
  <xsd:schema xmlns:xsd="http://www.w3.org/2001/XMLSchema" xmlns:xs="http://www.w3.org/2001/XMLSchema" xmlns:p="http://schemas.microsoft.com/office/2006/metadata/properties" xmlns:ns2="550761a8-92f1-42aa-8b5b-5bd470131496" xmlns:ns3="2a1429b3-f482-438a-8a35-157e0092494a" targetNamespace="http://schemas.microsoft.com/office/2006/metadata/properties" ma:root="true" ma:fieldsID="ff863e3330462bb9f661738e628a698d" ns2:_="" ns3:_="">
    <xsd:import namespace="550761a8-92f1-42aa-8b5b-5bd470131496"/>
    <xsd:import namespace="2a1429b3-f482-438a-8a35-157e0092494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0761a8-92f1-42aa-8b5b-5bd47013149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Marcações de imagem" ma:readOnly="false" ma:fieldId="{5cf76f15-5ced-4ddc-b409-7134ff3c332f}" ma:taxonomyMulti="true" ma:sspId="3db2c251-0d46-456d-9ac1-3533a84f303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1429b3-f482-438a-8a35-157e0092494a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8d37dc1d-49db-4b7f-b789-de75d8b05866}" ma:internalName="TaxCatchAll" ma:showField="CatchAllData" ma:web="2a1429b3-f482-438a-8a35-157e0092494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492BAF3-90B4-4872-AE02-0D48948B735E}"/>
</file>

<file path=customXml/itemProps2.xml><?xml version="1.0" encoding="utf-8"?>
<ds:datastoreItem xmlns:ds="http://schemas.openxmlformats.org/officeDocument/2006/customXml" ds:itemID="{152ACD1B-38A8-49B9-A5C2-C16F96960601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4514</TotalTime>
  <Words>1736</Words>
  <Application>Microsoft Office PowerPoint</Application>
  <PresentationFormat>Apresentação na tela (4:3)</PresentationFormat>
  <Paragraphs>253</Paragraphs>
  <Slides>29</Slides>
  <Notes>1</Notes>
  <HiddenSlides>3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Century Gothic</vt:lpstr>
      <vt:lpstr>Font1</vt:lpstr>
      <vt:lpstr>Wingdings 3</vt:lpstr>
      <vt:lpstr>Íon</vt:lpstr>
      <vt:lpstr>Sistemas/DBs NoSQL</vt:lpstr>
      <vt:lpstr>Bancos de Dados Relacionais</vt:lpstr>
      <vt:lpstr>Bancos de Dados Relacionais</vt:lpstr>
      <vt:lpstr>Apresentação do PowerPoint</vt:lpstr>
      <vt:lpstr>Modelo de Dados</vt:lpstr>
      <vt:lpstr>Sistemas/BDs NoSQL</vt:lpstr>
      <vt:lpstr>Sistemas NoSQL</vt:lpstr>
      <vt:lpstr>Sistemas NoSQL</vt:lpstr>
      <vt:lpstr>Características dos Sistemas NoSQL</vt:lpstr>
      <vt:lpstr>Características dos Sistemas NoSQL</vt:lpstr>
      <vt:lpstr>Modelo de Dados</vt:lpstr>
      <vt:lpstr>Apresentação do PowerPoint</vt:lpstr>
      <vt:lpstr>Modelos de Dados NoSQL</vt:lpstr>
      <vt:lpstr>Modo de Armazenamento de Dados</vt:lpstr>
      <vt:lpstr>Controle de Concorrência</vt:lpstr>
      <vt:lpstr>Teorema CAP</vt:lpstr>
      <vt:lpstr>Controle de Concorrência</vt:lpstr>
      <vt:lpstr>Controle de Concorrência</vt:lpstr>
      <vt:lpstr>Controle de Concorrência</vt:lpstr>
      <vt:lpstr>Considerações Finais</vt:lpstr>
      <vt:lpstr>Considerações Finais</vt:lpstr>
      <vt:lpstr>Ranking DBs</vt:lpstr>
      <vt:lpstr>https://youtu.be/1B64oqE8PLs</vt:lpstr>
      <vt:lpstr>MongoDB:       https://youtu.be/4dTI1mVLX3I</vt:lpstr>
      <vt:lpstr>Redis:  https://youtu.be/HMEwYxXFTjM</vt:lpstr>
      <vt:lpstr>JSON no MySQL</vt:lpstr>
      <vt:lpstr>JSON no PostGreSQL</vt:lpstr>
      <vt:lpstr>JSON no PostGreSQL</vt:lpstr>
      <vt:lpstr>HStore no PostGreSQL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NoSQL</dc:title>
  <dc:creator>Alexander</dc:creator>
  <cp:lastModifiedBy>Alexander Roberto Valdameri</cp:lastModifiedBy>
  <cp:revision>80</cp:revision>
  <dcterms:modified xsi:type="dcterms:W3CDTF">2024-05-29T21:58:44Z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c28577e-0e52-49e2-b52e-02bb75ccb8f1_Enabled">
    <vt:lpwstr>true</vt:lpwstr>
  </property>
  <property fmtid="{D5CDD505-2E9C-101B-9397-08002B2CF9AE}" pid="3" name="MSIP_Label_8c28577e-0e52-49e2-b52e-02bb75ccb8f1_SetDate">
    <vt:lpwstr>2024-05-28T00:41:24Z</vt:lpwstr>
  </property>
  <property fmtid="{D5CDD505-2E9C-101B-9397-08002B2CF9AE}" pid="4" name="MSIP_Label_8c28577e-0e52-49e2-b52e-02bb75ccb8f1_Method">
    <vt:lpwstr>Standard</vt:lpwstr>
  </property>
  <property fmtid="{D5CDD505-2E9C-101B-9397-08002B2CF9AE}" pid="5" name="MSIP_Label_8c28577e-0e52-49e2-b52e-02bb75ccb8f1_Name">
    <vt:lpwstr>defa4170-0d19-0005-0004-bc88714345d2</vt:lpwstr>
  </property>
  <property fmtid="{D5CDD505-2E9C-101B-9397-08002B2CF9AE}" pid="6" name="MSIP_Label_8c28577e-0e52-49e2-b52e-02bb75ccb8f1_SiteId">
    <vt:lpwstr>0c2d222a-ecda-4b70-960a-acef6ced3052</vt:lpwstr>
  </property>
  <property fmtid="{D5CDD505-2E9C-101B-9397-08002B2CF9AE}" pid="7" name="MSIP_Label_8c28577e-0e52-49e2-b52e-02bb75ccb8f1_ActionId">
    <vt:lpwstr>aa3e634b-5281-4f52-b556-cdedb35f7b03</vt:lpwstr>
  </property>
  <property fmtid="{D5CDD505-2E9C-101B-9397-08002B2CF9AE}" pid="8" name="MSIP_Label_8c28577e-0e52-49e2-b52e-02bb75ccb8f1_ContentBits">
    <vt:lpwstr>0</vt:lpwstr>
  </property>
</Properties>
</file>