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82" d="100"/>
          <a:sy n="82" d="100"/>
        </p:scale>
        <p:origin x="150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51" tIns="0" rIns="19851" bIns="0" numCol="1" anchor="t" anchorCtr="0" compatLnSpc="1">
            <a:prstTxWarp prst="textNoShape">
              <a:avLst/>
            </a:prstTxWarp>
          </a:bodyPr>
          <a:lstStyle>
            <a:lvl1pPr marL="357188" indent="-357188" algn="l" defTabSz="795338">
              <a:spcBef>
                <a:spcPct val="20000"/>
              </a:spcBef>
              <a:defRPr sz="1000" i="1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51" tIns="0" rIns="19851" bIns="0" numCol="1" anchor="t" anchorCtr="0" compatLnSpc="1">
            <a:prstTxWarp prst="textNoShape">
              <a:avLst/>
            </a:prstTxWarp>
          </a:bodyPr>
          <a:lstStyle>
            <a:lvl1pPr marL="357188" indent="-357188" algn="r" defTabSz="795338">
              <a:spcBef>
                <a:spcPct val="20000"/>
              </a:spcBef>
              <a:defRPr sz="1000" i="1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5188"/>
            <a:ext cx="30749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51" tIns="0" rIns="19851" bIns="0" numCol="1" anchor="b" anchorCtr="0" compatLnSpc="1">
            <a:prstTxWarp prst="textNoShape">
              <a:avLst/>
            </a:prstTxWarp>
          </a:bodyPr>
          <a:lstStyle>
            <a:lvl1pPr marL="357188" indent="-357188" algn="l" defTabSz="795338">
              <a:spcBef>
                <a:spcPct val="20000"/>
              </a:spcBef>
              <a:defRPr sz="1000" i="1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55188"/>
            <a:ext cx="30749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51" tIns="0" rIns="19851" bIns="0" numCol="1" anchor="b" anchorCtr="0" compatLnSpc="1">
            <a:prstTxWarp prst="textNoShape">
              <a:avLst/>
            </a:prstTxWarp>
          </a:bodyPr>
          <a:lstStyle>
            <a:lvl1pPr marL="357188" indent="-357188" algn="r" defTabSz="795338">
              <a:spcBef>
                <a:spcPct val="20000"/>
              </a:spcBef>
              <a:defRPr sz="1000" i="1" smtClean="0"/>
            </a:lvl1pPr>
          </a:lstStyle>
          <a:p>
            <a:pPr>
              <a:defRPr/>
            </a:pPr>
            <a:fld id="{5D9CA55E-29F1-479B-9E00-55F4CA84BE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0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51" tIns="0" rIns="19851" bIns="0" numCol="1" anchor="t" anchorCtr="0" compatLnSpc="1">
            <a:prstTxWarp prst="textNoShape">
              <a:avLst/>
            </a:prstTxWarp>
          </a:bodyPr>
          <a:lstStyle>
            <a:lvl1pPr algn="l" defTabSz="795338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51" tIns="0" rIns="19851" bIns="0" numCol="1" anchor="t" anchorCtr="0" compatLnSpc="1">
            <a:prstTxWarp prst="textNoShape">
              <a:avLst/>
            </a:prstTxWarp>
          </a:bodyPr>
          <a:lstStyle>
            <a:lvl1pPr algn="r" defTabSz="795338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749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51" tIns="0" rIns="19851" bIns="0" numCol="1" anchor="b" anchorCtr="0" compatLnSpc="1">
            <a:prstTxWarp prst="textNoShape">
              <a:avLst/>
            </a:prstTxWarp>
          </a:bodyPr>
          <a:lstStyle>
            <a:lvl1pPr algn="l" defTabSz="795338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55188"/>
            <a:ext cx="30749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51" tIns="0" rIns="19851" bIns="0" numCol="1" anchor="b" anchorCtr="0" compatLnSpc="1">
            <a:prstTxWarp prst="textNoShape">
              <a:avLst/>
            </a:prstTxWarp>
          </a:bodyPr>
          <a:lstStyle>
            <a:lvl1pPr algn="r" defTabSz="795338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3E1F18-92FE-4359-B7AC-1D5CEDDCE6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76800"/>
            <a:ext cx="5207000" cy="455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47" tIns="47974" rIns="95947" bIns="479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2000"/>
            <a:ext cx="5111750" cy="3833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30721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0C6CF-C7E7-4662-8368-7F1438E08A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01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2742E-3E62-45B0-B893-B4821599C5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65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7E6BD-315B-49B6-BA4E-0AE15BEC9B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29AE7-9058-4BA9-9D39-0FE48F53F6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9FBBE-3802-4BB0-BD57-74BAD1BA7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00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EC2FD-D92C-43D0-951B-BE013CFBB1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4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BD831-A193-43CC-AE5E-A7027C647C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7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98740-6310-4DFB-807E-CEF580B5C3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42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87E0-243C-44BE-A8CB-4CFD8C5FF8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DA581-2F34-401A-BE31-EE1CC61EBD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24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91F87-BD29-4BE0-99A6-8F8201DF8E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1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78563"/>
            <a:ext cx="182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defTabSz="762000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78563"/>
            <a:ext cx="2844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78563"/>
            <a:ext cx="182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EF2555-59D1-448A-88DC-2B248A5C9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513763" y="47625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algn="l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algn="l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154F326-E6B6-4A80-99CB-BDB3B872C259}" type="slidenum">
              <a:rPr lang="pt-BR" sz="2000" smtClean="0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sz="20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anose="02020603050405020304" pitchFamily="18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anose="02020603050405020304" pitchFamily="18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anose="02020603050405020304" pitchFamily="18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46A0DAD5-8196-45BA-8180-540AD28F29C2}"/>
              </a:ext>
            </a:extLst>
          </p:cNvPr>
          <p:cNvSpPr/>
          <p:nvPr/>
        </p:nvSpPr>
        <p:spPr bwMode="auto">
          <a:xfrm>
            <a:off x="5647877" y="3762651"/>
            <a:ext cx="648072" cy="576064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ração 2">
            <a:extLst>
              <a:ext uri="{FF2B5EF4-FFF2-40B4-BE49-F238E27FC236}">
                <a16:creationId xmlns:a16="http://schemas.microsoft.com/office/drawing/2014/main" id="{F567B5F1-971D-4937-98BA-B76FCFAA0D19}"/>
              </a:ext>
            </a:extLst>
          </p:cNvPr>
          <p:cNvSpPr/>
          <p:nvPr/>
        </p:nvSpPr>
        <p:spPr bwMode="auto">
          <a:xfrm>
            <a:off x="3083461" y="4434602"/>
            <a:ext cx="792088" cy="792088"/>
          </a:xfrm>
          <a:prstGeom prst="hear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Cruz 3">
            <a:extLst>
              <a:ext uri="{FF2B5EF4-FFF2-40B4-BE49-F238E27FC236}">
                <a16:creationId xmlns:a16="http://schemas.microsoft.com/office/drawing/2014/main" id="{41A9C97B-5653-4285-AE97-C4709B84B01E}"/>
              </a:ext>
            </a:extLst>
          </p:cNvPr>
          <p:cNvSpPr/>
          <p:nvPr/>
        </p:nvSpPr>
        <p:spPr bwMode="auto">
          <a:xfrm>
            <a:off x="6913031" y="3286542"/>
            <a:ext cx="360040" cy="360040"/>
          </a:xfrm>
          <a:prstGeom prst="plu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Diferente de 4">
            <a:extLst>
              <a:ext uri="{FF2B5EF4-FFF2-40B4-BE49-F238E27FC236}">
                <a16:creationId xmlns:a16="http://schemas.microsoft.com/office/drawing/2014/main" id="{E7E9A8EB-E729-4F56-8EC0-7E28DC0D080F}"/>
              </a:ext>
            </a:extLst>
          </p:cNvPr>
          <p:cNvSpPr/>
          <p:nvPr/>
        </p:nvSpPr>
        <p:spPr bwMode="auto">
          <a:xfrm>
            <a:off x="294325" y="5280027"/>
            <a:ext cx="936104" cy="576064"/>
          </a:xfrm>
          <a:prstGeom prst="mathNotEqual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Igual a 5">
            <a:extLst>
              <a:ext uri="{FF2B5EF4-FFF2-40B4-BE49-F238E27FC236}">
                <a16:creationId xmlns:a16="http://schemas.microsoft.com/office/drawing/2014/main" id="{14F18383-3ACE-4CA2-87A3-ED4E47A023E7}"/>
              </a:ext>
            </a:extLst>
          </p:cNvPr>
          <p:cNvSpPr/>
          <p:nvPr/>
        </p:nvSpPr>
        <p:spPr bwMode="auto">
          <a:xfrm>
            <a:off x="6765605" y="5004499"/>
            <a:ext cx="647480" cy="358035"/>
          </a:xfrm>
          <a:prstGeom prst="mathEqual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051B4C51-A92C-4FC9-8EFF-50627096C939}"/>
              </a:ext>
            </a:extLst>
          </p:cNvPr>
          <p:cNvSpPr/>
          <p:nvPr/>
        </p:nvSpPr>
        <p:spPr bwMode="auto">
          <a:xfrm>
            <a:off x="451189" y="1722534"/>
            <a:ext cx="576064" cy="576064"/>
          </a:xfrm>
          <a:prstGeom prst="diamond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CF092A9-87A7-4A5B-A9EF-24D125F82DA2}"/>
              </a:ext>
            </a:extLst>
          </p:cNvPr>
          <p:cNvSpPr/>
          <p:nvPr/>
        </p:nvSpPr>
        <p:spPr bwMode="auto">
          <a:xfrm>
            <a:off x="4383470" y="4254582"/>
            <a:ext cx="648072" cy="5760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0E9418CE-F5A7-48DB-BE55-658BADFD032A}"/>
              </a:ext>
            </a:extLst>
          </p:cNvPr>
          <p:cNvSpPr/>
          <p:nvPr/>
        </p:nvSpPr>
        <p:spPr bwMode="auto">
          <a:xfrm rot="8084917">
            <a:off x="8149159" y="5425988"/>
            <a:ext cx="576064" cy="576064"/>
          </a:xfrm>
          <a:prstGeom prst="rtTriangl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rapezoide 9">
            <a:extLst>
              <a:ext uri="{FF2B5EF4-FFF2-40B4-BE49-F238E27FC236}">
                <a16:creationId xmlns:a16="http://schemas.microsoft.com/office/drawing/2014/main" id="{1F43C3A2-316B-42F0-B8E1-7629463BDAD5}"/>
              </a:ext>
            </a:extLst>
          </p:cNvPr>
          <p:cNvSpPr/>
          <p:nvPr/>
        </p:nvSpPr>
        <p:spPr bwMode="auto">
          <a:xfrm>
            <a:off x="1767779" y="4424608"/>
            <a:ext cx="576064" cy="523220"/>
          </a:xfrm>
          <a:prstGeom prst="trapezoid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50587BE6-4484-4E7C-B33D-27035AC16E25}"/>
              </a:ext>
            </a:extLst>
          </p:cNvPr>
          <p:cNvSpPr/>
          <p:nvPr/>
        </p:nvSpPr>
        <p:spPr bwMode="auto">
          <a:xfrm>
            <a:off x="5708426" y="3185574"/>
            <a:ext cx="495672" cy="423664"/>
          </a:xfrm>
          <a:prstGeom prst="smileyF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Smiley 11">
            <a:extLst>
              <a:ext uri="{FF2B5EF4-FFF2-40B4-BE49-F238E27FC236}">
                <a16:creationId xmlns:a16="http://schemas.microsoft.com/office/drawing/2014/main" id="{1FF1056A-7C63-434C-AFAA-0E281DE53878}"/>
              </a:ext>
            </a:extLst>
          </p:cNvPr>
          <p:cNvSpPr/>
          <p:nvPr/>
        </p:nvSpPr>
        <p:spPr bwMode="auto">
          <a:xfrm>
            <a:off x="5651528" y="5183517"/>
            <a:ext cx="648072" cy="576064"/>
          </a:xfrm>
          <a:prstGeom prst="smileyFac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Smiley 12">
            <a:extLst>
              <a:ext uri="{FF2B5EF4-FFF2-40B4-BE49-F238E27FC236}">
                <a16:creationId xmlns:a16="http://schemas.microsoft.com/office/drawing/2014/main" id="{A384AFCD-7553-4974-B67D-A9E9B76D27FD}"/>
              </a:ext>
            </a:extLst>
          </p:cNvPr>
          <p:cNvSpPr/>
          <p:nvPr/>
        </p:nvSpPr>
        <p:spPr bwMode="auto">
          <a:xfrm>
            <a:off x="5700417" y="2668014"/>
            <a:ext cx="495672" cy="423664"/>
          </a:xfrm>
          <a:prstGeom prst="smileyFace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Smiley 13">
            <a:extLst>
              <a:ext uri="{FF2B5EF4-FFF2-40B4-BE49-F238E27FC236}">
                <a16:creationId xmlns:a16="http://schemas.microsoft.com/office/drawing/2014/main" id="{B4ACFE12-D02D-4A77-991E-263B0F005F18}"/>
              </a:ext>
            </a:extLst>
          </p:cNvPr>
          <p:cNvSpPr/>
          <p:nvPr/>
        </p:nvSpPr>
        <p:spPr bwMode="auto">
          <a:xfrm>
            <a:off x="5647410" y="4489922"/>
            <a:ext cx="648072" cy="576064"/>
          </a:xfrm>
          <a:prstGeom prst="smileyFace">
            <a:avLst/>
          </a:prstGeom>
          <a:solidFill>
            <a:srgbClr val="00B05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Smiley 14">
            <a:extLst>
              <a:ext uri="{FF2B5EF4-FFF2-40B4-BE49-F238E27FC236}">
                <a16:creationId xmlns:a16="http://schemas.microsoft.com/office/drawing/2014/main" id="{FC34A75A-C446-42C7-9695-AA2AD3BFDB63}"/>
              </a:ext>
            </a:extLst>
          </p:cNvPr>
          <p:cNvSpPr/>
          <p:nvPr/>
        </p:nvSpPr>
        <p:spPr bwMode="auto">
          <a:xfrm>
            <a:off x="5522466" y="5910788"/>
            <a:ext cx="936104" cy="894184"/>
          </a:xfrm>
          <a:prstGeom prst="smileyF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C2FAE846-73A5-4B7C-B09C-A991F2BBC695}"/>
              </a:ext>
            </a:extLst>
          </p:cNvPr>
          <p:cNvSpPr/>
          <p:nvPr/>
        </p:nvSpPr>
        <p:spPr bwMode="auto">
          <a:xfrm rot="8033034">
            <a:off x="8157615" y="4991995"/>
            <a:ext cx="576064" cy="576064"/>
          </a:xfrm>
          <a:prstGeom prst="rtTriangle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421E05B8-FD55-4EB6-A98A-7DB657F4FFDB}"/>
              </a:ext>
            </a:extLst>
          </p:cNvPr>
          <p:cNvSpPr/>
          <p:nvPr/>
        </p:nvSpPr>
        <p:spPr bwMode="auto">
          <a:xfrm rot="7818777">
            <a:off x="8265627" y="4659257"/>
            <a:ext cx="360040" cy="423664"/>
          </a:xfrm>
          <a:prstGeom prst="rtTriangle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Triângulo Retângulo 17">
            <a:extLst>
              <a:ext uri="{FF2B5EF4-FFF2-40B4-BE49-F238E27FC236}">
                <a16:creationId xmlns:a16="http://schemas.microsoft.com/office/drawing/2014/main" id="{FB87AE63-49E9-43DB-879E-39910BED3949}"/>
              </a:ext>
            </a:extLst>
          </p:cNvPr>
          <p:cNvSpPr/>
          <p:nvPr/>
        </p:nvSpPr>
        <p:spPr bwMode="auto">
          <a:xfrm rot="8177526">
            <a:off x="7878710" y="6354972"/>
            <a:ext cx="1067241" cy="1006056"/>
          </a:xfrm>
          <a:prstGeom prst="rtTriangl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34B297B8-AC31-4D8D-B87A-2EB40931E39F}"/>
              </a:ext>
            </a:extLst>
          </p:cNvPr>
          <p:cNvSpPr/>
          <p:nvPr/>
        </p:nvSpPr>
        <p:spPr bwMode="auto">
          <a:xfrm rot="8109598">
            <a:off x="8149350" y="5833177"/>
            <a:ext cx="576064" cy="576064"/>
          </a:xfrm>
          <a:prstGeom prst="rtTriangle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Coração 19">
            <a:extLst>
              <a:ext uri="{FF2B5EF4-FFF2-40B4-BE49-F238E27FC236}">
                <a16:creationId xmlns:a16="http://schemas.microsoft.com/office/drawing/2014/main" id="{7B05B10B-D9CA-4394-A853-3FC23F1327BB}"/>
              </a:ext>
            </a:extLst>
          </p:cNvPr>
          <p:cNvSpPr/>
          <p:nvPr/>
        </p:nvSpPr>
        <p:spPr bwMode="auto">
          <a:xfrm>
            <a:off x="3100023" y="3671716"/>
            <a:ext cx="792088" cy="792088"/>
          </a:xfrm>
          <a:prstGeom prst="hear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Coração 20">
            <a:extLst>
              <a:ext uri="{FF2B5EF4-FFF2-40B4-BE49-F238E27FC236}">
                <a16:creationId xmlns:a16="http://schemas.microsoft.com/office/drawing/2014/main" id="{88406677-BDB3-41E5-AF7E-667EA17D9190}"/>
              </a:ext>
            </a:extLst>
          </p:cNvPr>
          <p:cNvSpPr/>
          <p:nvPr/>
        </p:nvSpPr>
        <p:spPr bwMode="auto">
          <a:xfrm>
            <a:off x="3091709" y="2912289"/>
            <a:ext cx="792088" cy="792088"/>
          </a:xfrm>
          <a:prstGeom prst="hear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" name="Coração 21">
            <a:extLst>
              <a:ext uri="{FF2B5EF4-FFF2-40B4-BE49-F238E27FC236}">
                <a16:creationId xmlns:a16="http://schemas.microsoft.com/office/drawing/2014/main" id="{D3E1148F-60F7-48EA-93A7-D7885CAB533B}"/>
              </a:ext>
            </a:extLst>
          </p:cNvPr>
          <p:cNvSpPr/>
          <p:nvPr/>
        </p:nvSpPr>
        <p:spPr bwMode="auto">
          <a:xfrm>
            <a:off x="3074932" y="5219272"/>
            <a:ext cx="792088" cy="792088"/>
          </a:xfrm>
          <a:prstGeom prst="hear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Coração 22">
            <a:extLst>
              <a:ext uri="{FF2B5EF4-FFF2-40B4-BE49-F238E27FC236}">
                <a16:creationId xmlns:a16="http://schemas.microsoft.com/office/drawing/2014/main" id="{F84A6CBA-0BAF-456A-A05B-1400B2A521F8}"/>
              </a:ext>
            </a:extLst>
          </p:cNvPr>
          <p:cNvSpPr/>
          <p:nvPr/>
        </p:nvSpPr>
        <p:spPr bwMode="auto">
          <a:xfrm>
            <a:off x="3026005" y="5993193"/>
            <a:ext cx="910714" cy="864296"/>
          </a:xfrm>
          <a:prstGeom prst="hear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4" name="Diferente de 23">
            <a:extLst>
              <a:ext uri="{FF2B5EF4-FFF2-40B4-BE49-F238E27FC236}">
                <a16:creationId xmlns:a16="http://schemas.microsoft.com/office/drawing/2014/main" id="{1B998192-646E-4BD8-BFF1-CBEF2E3E65F9}"/>
              </a:ext>
            </a:extLst>
          </p:cNvPr>
          <p:cNvSpPr/>
          <p:nvPr/>
        </p:nvSpPr>
        <p:spPr bwMode="auto">
          <a:xfrm>
            <a:off x="318506" y="3961365"/>
            <a:ext cx="936104" cy="576064"/>
          </a:xfrm>
          <a:prstGeom prst="mathNotEqual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" name="Diferente de 24">
            <a:extLst>
              <a:ext uri="{FF2B5EF4-FFF2-40B4-BE49-F238E27FC236}">
                <a16:creationId xmlns:a16="http://schemas.microsoft.com/office/drawing/2014/main" id="{C8A1F7F3-BEC7-47A5-B0D5-187D74E5DEE0}"/>
              </a:ext>
            </a:extLst>
          </p:cNvPr>
          <p:cNvSpPr/>
          <p:nvPr/>
        </p:nvSpPr>
        <p:spPr bwMode="auto">
          <a:xfrm>
            <a:off x="130173" y="5963816"/>
            <a:ext cx="1218097" cy="894184"/>
          </a:xfrm>
          <a:prstGeom prst="mathNotEqual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6" name="Diferente de 25">
            <a:extLst>
              <a:ext uri="{FF2B5EF4-FFF2-40B4-BE49-F238E27FC236}">
                <a16:creationId xmlns:a16="http://schemas.microsoft.com/office/drawing/2014/main" id="{F6F6DEA2-B5CF-4448-8210-ADC10CCCB20B}"/>
              </a:ext>
            </a:extLst>
          </p:cNvPr>
          <p:cNvSpPr/>
          <p:nvPr/>
        </p:nvSpPr>
        <p:spPr bwMode="auto">
          <a:xfrm>
            <a:off x="278426" y="4650626"/>
            <a:ext cx="936104" cy="576064"/>
          </a:xfrm>
          <a:prstGeom prst="mathNotEqual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63F85AF-235D-483F-8AC3-DB064D30957D}"/>
              </a:ext>
            </a:extLst>
          </p:cNvPr>
          <p:cNvSpPr txBox="1"/>
          <p:nvPr/>
        </p:nvSpPr>
        <p:spPr>
          <a:xfrm>
            <a:off x="611560" y="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badi" panose="020B0604020202020204" pitchFamily="34" charset="0"/>
              </a:rPr>
              <a:t>Classifiquem estes objetos.</a:t>
            </a:r>
          </a:p>
          <a:p>
            <a:pPr algn="ctr"/>
            <a:r>
              <a:rPr lang="pt-BR" sz="1800" dirty="0">
                <a:latin typeface="Abadi" panose="020B0604020202020204" pitchFamily="34" charset="0"/>
              </a:rPr>
              <a:t>Arrastem e agrupem.</a:t>
            </a:r>
          </a:p>
        </p:txBody>
      </p:sp>
      <p:sp>
        <p:nvSpPr>
          <p:cNvPr id="28" name="Igual a 27">
            <a:extLst>
              <a:ext uri="{FF2B5EF4-FFF2-40B4-BE49-F238E27FC236}">
                <a16:creationId xmlns:a16="http://schemas.microsoft.com/office/drawing/2014/main" id="{2CD656DC-622D-46A1-8082-7529C2CD84C5}"/>
              </a:ext>
            </a:extLst>
          </p:cNvPr>
          <p:cNvSpPr/>
          <p:nvPr/>
        </p:nvSpPr>
        <p:spPr bwMode="auto">
          <a:xfrm>
            <a:off x="6560446" y="5804632"/>
            <a:ext cx="999287" cy="656204"/>
          </a:xfrm>
          <a:prstGeom prst="mathEqual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9" name="Igual a 28">
            <a:extLst>
              <a:ext uri="{FF2B5EF4-FFF2-40B4-BE49-F238E27FC236}">
                <a16:creationId xmlns:a16="http://schemas.microsoft.com/office/drawing/2014/main" id="{415483AE-A9E2-4BE7-81E2-01851B9A1E3B}"/>
              </a:ext>
            </a:extLst>
          </p:cNvPr>
          <p:cNvSpPr/>
          <p:nvPr/>
        </p:nvSpPr>
        <p:spPr bwMode="auto">
          <a:xfrm rot="10800000">
            <a:off x="6681323" y="5330449"/>
            <a:ext cx="792088" cy="576064"/>
          </a:xfrm>
          <a:prstGeom prst="mathEqual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" name="Igual a 29">
            <a:extLst>
              <a:ext uri="{FF2B5EF4-FFF2-40B4-BE49-F238E27FC236}">
                <a16:creationId xmlns:a16="http://schemas.microsoft.com/office/drawing/2014/main" id="{49841BFD-8BFD-494D-BFDB-0C0DE912C0A8}"/>
              </a:ext>
            </a:extLst>
          </p:cNvPr>
          <p:cNvSpPr/>
          <p:nvPr/>
        </p:nvSpPr>
        <p:spPr bwMode="auto">
          <a:xfrm>
            <a:off x="6512533" y="6312845"/>
            <a:ext cx="1112511" cy="633190"/>
          </a:xfrm>
          <a:prstGeom prst="mathEqua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1" name="Trapezoide 30">
            <a:extLst>
              <a:ext uri="{FF2B5EF4-FFF2-40B4-BE49-F238E27FC236}">
                <a16:creationId xmlns:a16="http://schemas.microsoft.com/office/drawing/2014/main" id="{D764C701-056E-412B-9E65-2BCC0AE2CFB7}"/>
              </a:ext>
            </a:extLst>
          </p:cNvPr>
          <p:cNvSpPr/>
          <p:nvPr/>
        </p:nvSpPr>
        <p:spPr bwMode="auto">
          <a:xfrm>
            <a:off x="1763997" y="5421030"/>
            <a:ext cx="576064" cy="360040"/>
          </a:xfrm>
          <a:prstGeom prst="trapezoi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2" name="Trapezoide 31">
            <a:extLst>
              <a:ext uri="{FF2B5EF4-FFF2-40B4-BE49-F238E27FC236}">
                <a16:creationId xmlns:a16="http://schemas.microsoft.com/office/drawing/2014/main" id="{9E0FC08C-0098-4A8D-A1C3-11CFA1C55A5B}"/>
              </a:ext>
            </a:extLst>
          </p:cNvPr>
          <p:cNvSpPr/>
          <p:nvPr/>
        </p:nvSpPr>
        <p:spPr bwMode="auto">
          <a:xfrm>
            <a:off x="1754913" y="5831340"/>
            <a:ext cx="576064" cy="360040"/>
          </a:xfrm>
          <a:prstGeom prst="trapezoid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3" name="Trapezoide 32">
            <a:extLst>
              <a:ext uri="{FF2B5EF4-FFF2-40B4-BE49-F238E27FC236}">
                <a16:creationId xmlns:a16="http://schemas.microsoft.com/office/drawing/2014/main" id="{278EA834-9395-422D-92C7-85972A2A787E}"/>
              </a:ext>
            </a:extLst>
          </p:cNvPr>
          <p:cNvSpPr/>
          <p:nvPr/>
        </p:nvSpPr>
        <p:spPr bwMode="auto">
          <a:xfrm>
            <a:off x="1762688" y="5010720"/>
            <a:ext cx="576064" cy="360040"/>
          </a:xfrm>
          <a:prstGeom prst="trapezoid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4" name="Trapezoide 33">
            <a:extLst>
              <a:ext uri="{FF2B5EF4-FFF2-40B4-BE49-F238E27FC236}">
                <a16:creationId xmlns:a16="http://schemas.microsoft.com/office/drawing/2014/main" id="{EA51602D-7A20-4D90-B570-396F7C5FD3A8}"/>
              </a:ext>
            </a:extLst>
          </p:cNvPr>
          <p:cNvSpPr/>
          <p:nvPr/>
        </p:nvSpPr>
        <p:spPr bwMode="auto">
          <a:xfrm>
            <a:off x="1639018" y="6266553"/>
            <a:ext cx="792087" cy="576063"/>
          </a:xfrm>
          <a:prstGeom prst="trapezoid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5" name="Losango 34">
            <a:extLst>
              <a:ext uri="{FF2B5EF4-FFF2-40B4-BE49-F238E27FC236}">
                <a16:creationId xmlns:a16="http://schemas.microsoft.com/office/drawing/2014/main" id="{72637EFF-EE22-4E5D-987B-9C43BC1BFD29}"/>
              </a:ext>
            </a:extLst>
          </p:cNvPr>
          <p:cNvSpPr/>
          <p:nvPr/>
        </p:nvSpPr>
        <p:spPr bwMode="auto">
          <a:xfrm>
            <a:off x="350434" y="3072243"/>
            <a:ext cx="792088" cy="509507"/>
          </a:xfrm>
          <a:prstGeom prst="diamond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Losango 35">
            <a:extLst>
              <a:ext uri="{FF2B5EF4-FFF2-40B4-BE49-F238E27FC236}">
                <a16:creationId xmlns:a16="http://schemas.microsoft.com/office/drawing/2014/main" id="{75808DCC-F8A8-47CF-8454-47D5385029E2}"/>
              </a:ext>
            </a:extLst>
          </p:cNvPr>
          <p:cNvSpPr/>
          <p:nvPr/>
        </p:nvSpPr>
        <p:spPr bwMode="auto">
          <a:xfrm>
            <a:off x="1196059" y="2622093"/>
            <a:ext cx="495672" cy="818900"/>
          </a:xfrm>
          <a:prstGeom prst="diamond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Losango 36">
            <a:extLst>
              <a:ext uri="{FF2B5EF4-FFF2-40B4-BE49-F238E27FC236}">
                <a16:creationId xmlns:a16="http://schemas.microsoft.com/office/drawing/2014/main" id="{CE58A86B-A2AC-478B-A069-92EC75E37A52}"/>
              </a:ext>
            </a:extLst>
          </p:cNvPr>
          <p:cNvSpPr/>
          <p:nvPr/>
        </p:nvSpPr>
        <p:spPr bwMode="auto">
          <a:xfrm>
            <a:off x="1143965" y="1690020"/>
            <a:ext cx="576064" cy="576064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Losango 37">
            <a:extLst>
              <a:ext uri="{FF2B5EF4-FFF2-40B4-BE49-F238E27FC236}">
                <a16:creationId xmlns:a16="http://schemas.microsoft.com/office/drawing/2014/main" id="{87224C49-BB19-4EF8-A0C9-CCEED3B84E9E}"/>
              </a:ext>
            </a:extLst>
          </p:cNvPr>
          <p:cNvSpPr/>
          <p:nvPr/>
        </p:nvSpPr>
        <p:spPr bwMode="auto">
          <a:xfrm>
            <a:off x="451189" y="2381865"/>
            <a:ext cx="576064" cy="576064"/>
          </a:xfrm>
          <a:prstGeom prst="diamond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BD9B1D9-4796-412C-A2BF-EB08AD68A3C6}"/>
              </a:ext>
            </a:extLst>
          </p:cNvPr>
          <p:cNvSpPr/>
          <p:nvPr/>
        </p:nvSpPr>
        <p:spPr bwMode="auto">
          <a:xfrm>
            <a:off x="4156792" y="5796207"/>
            <a:ext cx="1112510" cy="1046409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D6533EE-8443-4483-972C-C0044404FC62}"/>
              </a:ext>
            </a:extLst>
          </p:cNvPr>
          <p:cNvSpPr/>
          <p:nvPr/>
        </p:nvSpPr>
        <p:spPr bwMode="auto">
          <a:xfrm>
            <a:off x="4303168" y="4931715"/>
            <a:ext cx="819758" cy="74993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C3AC41C-4391-411C-B7E6-2676027B5B3D}"/>
              </a:ext>
            </a:extLst>
          </p:cNvPr>
          <p:cNvSpPr/>
          <p:nvPr/>
        </p:nvSpPr>
        <p:spPr bwMode="auto">
          <a:xfrm>
            <a:off x="4383470" y="2906768"/>
            <a:ext cx="648072" cy="5760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5EB5E77-9A83-49CB-A30E-576BAAFB2A33}"/>
              </a:ext>
            </a:extLst>
          </p:cNvPr>
          <p:cNvSpPr/>
          <p:nvPr/>
        </p:nvSpPr>
        <p:spPr bwMode="auto">
          <a:xfrm>
            <a:off x="4383470" y="3581750"/>
            <a:ext cx="648072" cy="576064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49293"/>
      </p:ext>
    </p:extLst>
  </p:cSld>
  <p:clrMapOvr>
    <a:masterClrMapping/>
  </p:clrMapOvr>
</p:sld>
</file>

<file path=ppt/theme/theme1.xml><?xml version="1.0" encoding="utf-8"?>
<a:theme xmlns:a="http://schemas.openxmlformats.org/drawingml/2006/main" name="oo">
  <a:themeElements>
    <a:clrScheme name="">
      <a:dk1>
        <a:srgbClr val="6E0043"/>
      </a:dk1>
      <a:lt1>
        <a:srgbClr val="FFFFFF"/>
      </a:lt1>
      <a:dk2>
        <a:srgbClr val="081D58"/>
      </a:dk2>
      <a:lt2>
        <a:srgbClr val="618FFD"/>
      </a:lt2>
      <a:accent1>
        <a:srgbClr val="063DE8"/>
      </a:accent1>
      <a:accent2>
        <a:srgbClr val="037C03"/>
      </a:accent2>
      <a:accent3>
        <a:srgbClr val="FFFFFF"/>
      </a:accent3>
      <a:accent4>
        <a:srgbClr val="5D0038"/>
      </a:accent4>
      <a:accent5>
        <a:srgbClr val="AAAFF2"/>
      </a:accent5>
      <a:accent6>
        <a:srgbClr val="027002"/>
      </a:accent6>
      <a:hlink>
        <a:srgbClr val="D93192"/>
      </a:hlink>
      <a:folHlink>
        <a:srgbClr val="C1CEFF"/>
      </a:folHlink>
    </a:clrScheme>
    <a:fontScheme name="o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8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Abadi</vt:lpstr>
      <vt:lpstr>Arial</vt:lpstr>
      <vt:lpstr>Times New Roman</vt:lpstr>
      <vt:lpstr>oo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OO Programação Orientada a Objetos</dc:title>
  <dc:creator>Marcel Hugo</dc:creator>
  <cp:lastModifiedBy>Luiz Henrique Martendal</cp:lastModifiedBy>
  <cp:revision>8</cp:revision>
  <dcterms:created xsi:type="dcterms:W3CDTF">2019-08-03T15:44:32Z</dcterms:created>
  <dcterms:modified xsi:type="dcterms:W3CDTF">2022-08-08T22:17:43Z</dcterms:modified>
</cp:coreProperties>
</file>