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F0D69-E21C-47C5-A473-E7C352D02D29}" v="15" dt="2023-05-08T13:08:4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oberto Valdameri" userId="1c2790df-40c9-407d-9e60-5d0ae262bd7a" providerId="ADAL" clId="{60EF0D69-E21C-47C5-A473-E7C352D02D29}"/>
    <pc:docChg chg="undo custSel addSld delSld modSld sldOrd">
      <pc:chgData name="Alexander Roberto Valdameri" userId="1c2790df-40c9-407d-9e60-5d0ae262bd7a" providerId="ADAL" clId="{60EF0D69-E21C-47C5-A473-E7C352D02D29}" dt="2023-05-17T22:09:57.499" v="3274" actId="20577"/>
      <pc:docMkLst>
        <pc:docMk/>
      </pc:docMkLst>
      <pc:sldChg chg="modSp mod">
        <pc:chgData name="Alexander Roberto Valdameri" userId="1c2790df-40c9-407d-9e60-5d0ae262bd7a" providerId="ADAL" clId="{60EF0D69-E21C-47C5-A473-E7C352D02D29}" dt="2023-05-08T12:28:57.956" v="2436" actId="20577"/>
        <pc:sldMkLst>
          <pc:docMk/>
          <pc:sldMk cId="519764727" sldId="256"/>
        </pc:sldMkLst>
        <pc:spChg chg="mod">
          <ac:chgData name="Alexander Roberto Valdameri" userId="1c2790df-40c9-407d-9e60-5d0ae262bd7a" providerId="ADAL" clId="{60EF0D69-E21C-47C5-A473-E7C352D02D29}" dt="2023-05-08T12:28:45.196" v="2426" actId="6549"/>
          <ac:spMkLst>
            <pc:docMk/>
            <pc:sldMk cId="519764727" sldId="256"/>
            <ac:spMk id="2" creationId="{51297EC1-3AAA-95CF-06D7-B5D4B8D34398}"/>
          </ac:spMkLst>
        </pc:spChg>
        <pc:spChg chg="mod">
          <ac:chgData name="Alexander Roberto Valdameri" userId="1c2790df-40c9-407d-9e60-5d0ae262bd7a" providerId="ADAL" clId="{60EF0D69-E21C-47C5-A473-E7C352D02D29}" dt="2023-05-08T12:28:57.956" v="2436" actId="20577"/>
          <ac:spMkLst>
            <pc:docMk/>
            <pc:sldMk cId="519764727" sldId="256"/>
            <ac:spMk id="4" creationId="{8EEC4E70-94EC-D4E9-A7A9-19460D46AF21}"/>
          </ac:spMkLst>
        </pc:spChg>
      </pc:sldChg>
      <pc:sldChg chg="addSp modSp mod">
        <pc:chgData name="Alexander Roberto Valdameri" userId="1c2790df-40c9-407d-9e60-5d0ae262bd7a" providerId="ADAL" clId="{60EF0D69-E21C-47C5-A473-E7C352D02D29}" dt="2023-05-08T12:01:23.604" v="1698" actId="208"/>
        <pc:sldMkLst>
          <pc:docMk/>
          <pc:sldMk cId="453140231" sldId="258"/>
        </pc:sldMkLst>
        <pc:spChg chg="mod">
          <ac:chgData name="Alexander Roberto Valdameri" userId="1c2790df-40c9-407d-9e60-5d0ae262bd7a" providerId="ADAL" clId="{60EF0D69-E21C-47C5-A473-E7C352D02D29}" dt="2023-05-08T11:20:40.630" v="985" actId="1036"/>
          <ac:spMkLst>
            <pc:docMk/>
            <pc:sldMk cId="453140231" sldId="258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60EF0D69-E21C-47C5-A473-E7C352D02D29}" dt="2023-05-08T12:01:23.604" v="1698" actId="208"/>
          <ac:spMkLst>
            <pc:docMk/>
            <pc:sldMk cId="453140231" sldId="258"/>
            <ac:spMk id="5" creationId="{92DBF1E7-B1C5-541F-1807-5B20B79F4DA8}"/>
          </ac:spMkLst>
        </pc:spChg>
      </pc:sldChg>
      <pc:sldChg chg="modSp mod">
        <pc:chgData name="Alexander Roberto Valdameri" userId="1c2790df-40c9-407d-9e60-5d0ae262bd7a" providerId="ADAL" clId="{60EF0D69-E21C-47C5-A473-E7C352D02D29}" dt="2023-05-08T11:21:22.025" v="1001" actId="20577"/>
        <pc:sldMkLst>
          <pc:docMk/>
          <pc:sldMk cId="1898460561" sldId="259"/>
        </pc:sldMkLst>
        <pc:spChg chg="mod">
          <ac:chgData name="Alexander Roberto Valdameri" userId="1c2790df-40c9-407d-9e60-5d0ae262bd7a" providerId="ADAL" clId="{60EF0D69-E21C-47C5-A473-E7C352D02D29}" dt="2023-05-08T11:00:07.882" v="601" actId="114"/>
          <ac:spMkLst>
            <pc:docMk/>
            <pc:sldMk cId="1898460561" sldId="259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1:21:22.025" v="1001" actId="20577"/>
          <ac:spMkLst>
            <pc:docMk/>
            <pc:sldMk cId="1898460561" sldId="259"/>
            <ac:spMk id="3" creationId="{23458DA4-1067-2CA0-37F3-48D8D9F701CC}"/>
          </ac:spMkLst>
        </pc:spChg>
      </pc:sldChg>
      <pc:sldChg chg="addSp delSp modSp add mod ord">
        <pc:chgData name="Alexander Roberto Valdameri" userId="1c2790df-40c9-407d-9e60-5d0ae262bd7a" providerId="ADAL" clId="{60EF0D69-E21C-47C5-A473-E7C352D02D29}" dt="2023-05-08T12:02:15.743" v="1700" actId="208"/>
        <pc:sldMkLst>
          <pc:docMk/>
          <pc:sldMk cId="3767619931" sldId="260"/>
        </pc:sldMkLst>
        <pc:spChg chg="mod">
          <ac:chgData name="Alexander Roberto Valdameri" userId="1c2790df-40c9-407d-9e60-5d0ae262bd7a" providerId="ADAL" clId="{60EF0D69-E21C-47C5-A473-E7C352D02D29}" dt="2023-05-08T11:13:05.391" v="623" actId="20577"/>
          <ac:spMkLst>
            <pc:docMk/>
            <pc:sldMk cId="3767619931" sldId="260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1:18:15.332" v="937" actId="20577"/>
          <ac:spMkLst>
            <pc:docMk/>
            <pc:sldMk cId="3767619931" sldId="260"/>
            <ac:spMk id="3" creationId="{23458DA4-1067-2CA0-37F3-48D8D9F701CC}"/>
          </ac:spMkLst>
        </pc:spChg>
        <pc:spChg chg="add del mod">
          <ac:chgData name="Alexander Roberto Valdameri" userId="1c2790df-40c9-407d-9e60-5d0ae262bd7a" providerId="ADAL" clId="{60EF0D69-E21C-47C5-A473-E7C352D02D29}" dt="2023-05-08T11:18:23.310" v="939"/>
          <ac:spMkLst>
            <pc:docMk/>
            <pc:sldMk cId="3767619931" sldId="260"/>
            <ac:spMk id="4" creationId="{F96068E6-8E68-1A9C-A0B6-C3D737821E6D}"/>
          </ac:spMkLst>
        </pc:spChg>
        <pc:spChg chg="add mod">
          <ac:chgData name="Alexander Roberto Valdameri" userId="1c2790df-40c9-407d-9e60-5d0ae262bd7a" providerId="ADAL" clId="{60EF0D69-E21C-47C5-A473-E7C352D02D29}" dt="2023-05-08T12:02:15.743" v="1700" actId="208"/>
          <ac:spMkLst>
            <pc:docMk/>
            <pc:sldMk cId="3767619931" sldId="260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2:04:02.583" v="1708" actId="948"/>
        <pc:sldMkLst>
          <pc:docMk/>
          <pc:sldMk cId="2518353831" sldId="261"/>
        </pc:sldMkLst>
        <pc:spChg chg="mod">
          <ac:chgData name="Alexander Roberto Valdameri" userId="1c2790df-40c9-407d-9e60-5d0ae262bd7a" providerId="ADAL" clId="{60EF0D69-E21C-47C5-A473-E7C352D02D29}" dt="2023-05-08T11:28:14.549" v="1366" actId="313"/>
          <ac:spMkLst>
            <pc:docMk/>
            <pc:sldMk cId="2518353831" sldId="261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2:03:48.784" v="1707" actId="20577"/>
          <ac:spMkLst>
            <pc:docMk/>
            <pc:sldMk cId="2518353831" sldId="261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2:04:02.583" v="1708" actId="948"/>
          <ac:spMkLst>
            <pc:docMk/>
            <pc:sldMk cId="2518353831" sldId="261"/>
            <ac:spMk id="5" creationId="{6DA3354A-8781-A7B6-1F59-FB7161A35CFC}"/>
          </ac:spMkLst>
        </pc:spChg>
      </pc:sldChg>
      <pc:sldChg chg="addSp delSp modSp add mod">
        <pc:chgData name="Alexander Roberto Valdameri" userId="1c2790df-40c9-407d-9e60-5d0ae262bd7a" providerId="ADAL" clId="{60EF0D69-E21C-47C5-A473-E7C352D02D29}" dt="2023-05-17T22:06:57.785" v="3271" actId="6549"/>
        <pc:sldMkLst>
          <pc:docMk/>
          <pc:sldMk cId="2151535449" sldId="262"/>
        </pc:sldMkLst>
        <pc:spChg chg="mod">
          <ac:chgData name="Alexander Roberto Valdameri" userId="1c2790df-40c9-407d-9e60-5d0ae262bd7a" providerId="ADAL" clId="{60EF0D69-E21C-47C5-A473-E7C352D02D29}" dt="2023-05-08T11:36:27.784" v="1422" actId="20577"/>
          <ac:spMkLst>
            <pc:docMk/>
            <pc:sldMk cId="2151535449" sldId="262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17T22:06:57.785" v="3271" actId="6549"/>
          <ac:spMkLst>
            <pc:docMk/>
            <pc:sldMk cId="2151535449" sldId="262"/>
            <ac:spMk id="3" creationId="{23458DA4-1067-2CA0-37F3-48D8D9F701CC}"/>
          </ac:spMkLst>
        </pc:spChg>
        <pc:spChg chg="add del mod">
          <ac:chgData name="Alexander Roberto Valdameri" userId="1c2790df-40c9-407d-9e60-5d0ae262bd7a" providerId="ADAL" clId="{60EF0D69-E21C-47C5-A473-E7C352D02D29}" dt="2023-05-08T12:09:16.647" v="1739" actId="478"/>
          <ac:spMkLst>
            <pc:docMk/>
            <pc:sldMk cId="2151535449" sldId="262"/>
            <ac:spMk id="4" creationId="{9CC726D8-9F53-2DED-275C-61078F7668E6}"/>
          </ac:spMkLst>
        </pc:spChg>
        <pc:spChg chg="del mod">
          <ac:chgData name="Alexander Roberto Valdameri" userId="1c2790df-40c9-407d-9e60-5d0ae262bd7a" providerId="ADAL" clId="{60EF0D69-E21C-47C5-A473-E7C352D02D29}" dt="2023-05-08T12:09:14.192" v="1738" actId="478"/>
          <ac:spMkLst>
            <pc:docMk/>
            <pc:sldMk cId="2151535449" sldId="262"/>
            <ac:spMk id="5" creationId="{6DA3354A-8781-A7B6-1F59-FB7161A35CFC}"/>
          </ac:spMkLst>
        </pc:spChg>
        <pc:spChg chg="add mod">
          <ac:chgData name="Alexander Roberto Valdameri" userId="1c2790df-40c9-407d-9e60-5d0ae262bd7a" providerId="ADAL" clId="{60EF0D69-E21C-47C5-A473-E7C352D02D29}" dt="2023-05-17T22:06:42.935" v="3270" actId="6549"/>
          <ac:spMkLst>
            <pc:docMk/>
            <pc:sldMk cId="2151535449" sldId="262"/>
            <ac:spMk id="6" creationId="{D2CAA518-7889-24D8-3767-B9411DBA3459}"/>
          </ac:spMkLst>
        </pc:spChg>
        <pc:spChg chg="add del mod">
          <ac:chgData name="Alexander Roberto Valdameri" userId="1c2790df-40c9-407d-9e60-5d0ae262bd7a" providerId="ADAL" clId="{60EF0D69-E21C-47C5-A473-E7C352D02D29}" dt="2023-05-08T12:20:10.819" v="2069" actId="478"/>
          <ac:spMkLst>
            <pc:docMk/>
            <pc:sldMk cId="2151535449" sldId="262"/>
            <ac:spMk id="7" creationId="{C7D2F576-1517-B6DA-1943-A2CD2B6AFA3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2:47:44.689" v="2573" actId="6549"/>
        <pc:sldMkLst>
          <pc:docMk/>
          <pc:sldMk cId="3689392156" sldId="263"/>
        </pc:sldMkLst>
        <pc:spChg chg="mod">
          <ac:chgData name="Alexander Roberto Valdameri" userId="1c2790df-40c9-407d-9e60-5d0ae262bd7a" providerId="ADAL" clId="{60EF0D69-E21C-47C5-A473-E7C352D02D29}" dt="2023-05-08T12:47:44.689" v="2573" actId="6549"/>
          <ac:spMkLst>
            <pc:docMk/>
            <pc:sldMk cId="3689392156" sldId="263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17T22:09:57.499" v="3274" actId="20577"/>
        <pc:sldMkLst>
          <pc:docMk/>
          <pc:sldMk cId="3425864454" sldId="264"/>
        </pc:sldMkLst>
        <pc:spChg chg="mod">
          <ac:chgData name="Alexander Roberto Valdameri" userId="1c2790df-40c9-407d-9e60-5d0ae262bd7a" providerId="ADAL" clId="{60EF0D69-E21C-47C5-A473-E7C352D02D29}" dt="2023-05-08T12:31:43.443" v="2440" actId="6549"/>
          <ac:spMkLst>
            <pc:docMk/>
            <pc:sldMk cId="3425864454" sldId="264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17T22:07:57.074" v="3272" actId="20577"/>
          <ac:spMkLst>
            <pc:docMk/>
            <pc:sldMk cId="3425864454" sldId="264"/>
            <ac:spMk id="6" creationId="{D2CAA518-7889-24D8-3767-B9411DBA3459}"/>
          </ac:spMkLst>
        </pc:spChg>
        <pc:spChg chg="mod">
          <ac:chgData name="Alexander Roberto Valdameri" userId="1c2790df-40c9-407d-9e60-5d0ae262bd7a" providerId="ADAL" clId="{60EF0D69-E21C-47C5-A473-E7C352D02D29}" dt="2023-05-17T22:09:57.499" v="3274" actId="20577"/>
          <ac:spMkLst>
            <pc:docMk/>
            <pc:sldMk cId="3425864454" sldId="264"/>
            <ac:spMk id="7" creationId="{C7D2F576-1517-B6DA-1943-A2CD2B6AFA3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14.368" v="3231" actId="20577"/>
        <pc:sldMkLst>
          <pc:docMk/>
          <pc:sldMk cId="1170167886" sldId="265"/>
        </pc:sldMkLst>
        <pc:spChg chg="mod">
          <ac:chgData name="Alexander Roberto Valdameri" userId="1c2790df-40c9-407d-9e60-5d0ae262bd7a" providerId="ADAL" clId="{60EF0D69-E21C-47C5-A473-E7C352D02D29}" dt="2023-05-08T12:48:58.991" v="2583" actId="20577"/>
          <ac:spMkLst>
            <pc:docMk/>
            <pc:sldMk cId="1170167886" sldId="265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14.368" v="3231" actId="20577"/>
          <ac:spMkLst>
            <pc:docMk/>
            <pc:sldMk cId="1170167886" sldId="265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2:54:23.333" v="2841" actId="14100"/>
          <ac:spMkLst>
            <pc:docMk/>
            <pc:sldMk cId="1170167886" sldId="265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18.795" v="3234" actId="20577"/>
        <pc:sldMkLst>
          <pc:docMk/>
          <pc:sldMk cId="2506157566" sldId="266"/>
        </pc:sldMkLst>
        <pc:spChg chg="mod">
          <ac:chgData name="Alexander Roberto Valdameri" userId="1c2790df-40c9-407d-9e60-5d0ae262bd7a" providerId="ADAL" clId="{60EF0D69-E21C-47C5-A473-E7C352D02D29}" dt="2023-05-08T12:55:12.878" v="2850" actId="20577"/>
          <ac:spMkLst>
            <pc:docMk/>
            <pc:sldMk cId="2506157566" sldId="266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18.795" v="3234" actId="20577"/>
          <ac:spMkLst>
            <pc:docMk/>
            <pc:sldMk cId="2506157566" sldId="266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3:04:24.125" v="3028" actId="6549"/>
          <ac:spMkLst>
            <pc:docMk/>
            <pc:sldMk cId="2506157566" sldId="266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22.402" v="3237" actId="20577"/>
        <pc:sldMkLst>
          <pc:docMk/>
          <pc:sldMk cId="1915149812" sldId="267"/>
        </pc:sldMkLst>
        <pc:spChg chg="mod">
          <ac:chgData name="Alexander Roberto Valdameri" userId="1c2790df-40c9-407d-9e60-5d0ae262bd7a" providerId="ADAL" clId="{60EF0D69-E21C-47C5-A473-E7C352D02D29}" dt="2023-05-08T13:03:02.592" v="2995" actId="20577"/>
          <ac:spMkLst>
            <pc:docMk/>
            <pc:sldMk cId="1915149812" sldId="267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22.402" v="3237" actId="20577"/>
          <ac:spMkLst>
            <pc:docMk/>
            <pc:sldMk cId="1915149812" sldId="267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3:04:42.944" v="3042" actId="6549"/>
          <ac:spMkLst>
            <pc:docMk/>
            <pc:sldMk cId="1915149812" sldId="267"/>
            <ac:spMk id="5" creationId="{6DA3354A-8781-A7B6-1F59-FB7161A35CFC}"/>
          </ac:spMkLst>
        </pc:spChg>
      </pc:sldChg>
      <pc:sldChg chg="delSp modSp add del mod ord">
        <pc:chgData name="Alexander Roberto Valdameri" userId="1c2790df-40c9-407d-9e60-5d0ae262bd7a" providerId="ADAL" clId="{60EF0D69-E21C-47C5-A473-E7C352D02D29}" dt="2023-05-08T13:13:55.291" v="3253" actId="47"/>
        <pc:sldMkLst>
          <pc:docMk/>
          <pc:sldMk cId="566638540" sldId="268"/>
        </pc:sldMkLst>
        <pc:spChg chg="mod">
          <ac:chgData name="Alexander Roberto Valdameri" userId="1c2790df-40c9-407d-9e60-5d0ae262bd7a" providerId="ADAL" clId="{60EF0D69-E21C-47C5-A473-E7C352D02D29}" dt="2023-05-08T13:09:24.409" v="3168" actId="20577"/>
          <ac:spMkLst>
            <pc:docMk/>
            <pc:sldMk cId="566638540" sldId="268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43.419" v="3252" actId="20577"/>
          <ac:spMkLst>
            <pc:docMk/>
            <pc:sldMk cId="566638540" sldId="268"/>
            <ac:spMk id="4" creationId="{9CC726D8-9F53-2DED-275C-61078F7668E6}"/>
          </ac:spMkLst>
        </pc:spChg>
        <pc:spChg chg="del">
          <ac:chgData name="Alexander Roberto Valdameri" userId="1c2790df-40c9-407d-9e60-5d0ae262bd7a" providerId="ADAL" clId="{60EF0D69-E21C-47C5-A473-E7C352D02D29}" dt="2023-05-08T13:10:41.413" v="3169" actId="478"/>
          <ac:spMkLst>
            <pc:docMk/>
            <pc:sldMk cId="566638540" sldId="268"/>
            <ac:spMk id="5" creationId="{6DA3354A-8781-A7B6-1F59-FB7161A35C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5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6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61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90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15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5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2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3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9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9229-7511-466A-A64F-363F304088F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4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97EC1-3AAA-95CF-06D7-B5D4B8D3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92776"/>
            <a:ext cx="9001462" cy="1498283"/>
          </a:xfrm>
        </p:spPr>
        <p:txBody>
          <a:bodyPr/>
          <a:lstStyle/>
          <a:p>
            <a:r>
              <a:rPr lang="pt-BR" dirty="0"/>
              <a:t>Linguagem procedural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EC4E70-94EC-D4E9-A7A9-19460D46AF21}"/>
              </a:ext>
            </a:extLst>
          </p:cNvPr>
          <p:cNvSpPr txBox="1"/>
          <p:nvPr/>
        </p:nvSpPr>
        <p:spPr>
          <a:xfrm>
            <a:off x="1595269" y="3383278"/>
            <a:ext cx="916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TRIGGERS:</a:t>
            </a:r>
          </a:p>
          <a:p>
            <a:pPr algn="ctr"/>
            <a:r>
              <a:rPr lang="pt-BR" sz="4000" dirty="0"/>
              <a:t>criação, gerenciamento e utilização</a:t>
            </a:r>
          </a:p>
        </p:txBody>
      </p:sp>
    </p:spTree>
    <p:extLst>
      <p:ext uri="{BB962C8B-B14F-4D97-AF65-F5344CB8AC3E}">
        <p14:creationId xmlns:p14="http://schemas.microsoft.com/office/powerpoint/2010/main" val="5197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Comando de bloco interativo LOOP: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1861456" y="2107958"/>
            <a:ext cx="7426235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[&lt;nome_loop&gt;:]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LOOP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declarações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LOOP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[&lt;nome_loop&gt;];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C726D8-9F53-2DED-275C-61078F7668E6}"/>
              </a:ext>
            </a:extLst>
          </p:cNvPr>
          <p:cNvSpPr txBox="1"/>
          <p:nvPr/>
        </p:nvSpPr>
        <p:spPr>
          <a:xfrm>
            <a:off x="1861456" y="4082984"/>
            <a:ext cx="7426235" cy="25545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SET contador = 0;</a:t>
            </a:r>
            <a:b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</a:br>
            <a:r>
              <a:rPr lang="pt-PT" sz="2000" dirty="0">
                <a:solidFill>
                  <a:srgbClr val="00B0F0"/>
                </a:solidFill>
                <a:latin typeface="Open Sans" panose="020B0606030504020204" pitchFamily="34" charset="0"/>
              </a:rPr>
              <a:t>loop_teste</a:t>
            </a:r>
            <a:r>
              <a:rPr lang="pt-PT" sz="2000" dirty="0">
                <a:latin typeface="Open Sans" panose="020B0606030504020204" pitchFamily="34" charset="0"/>
              </a:rPr>
              <a:t>: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LOOP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SET contador = contador + 1;</a:t>
            </a:r>
          </a:p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     ...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IF contador = 9 THEN</a:t>
            </a:r>
          </a:p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         </a:t>
            </a:r>
            <a:r>
              <a:rPr lang="pt-PT" sz="2000" i="1" dirty="0">
                <a:latin typeface="Open Sans" panose="020B0606030504020204" pitchFamily="34" charset="0"/>
              </a:rPr>
              <a:t>LEAVE</a:t>
            </a:r>
            <a:r>
              <a:rPr lang="pt-PT" sz="2000" dirty="0">
                <a:latin typeface="Open Sans" panose="020B0606030504020204" pitchFamily="34" charset="0"/>
              </a:rPr>
              <a:t> </a:t>
            </a:r>
            <a:r>
              <a:rPr lang="pt-PT" sz="2000" dirty="0">
                <a:solidFill>
                  <a:srgbClr val="00B0F0"/>
                </a:solidFill>
                <a:latin typeface="Open Sans" panose="020B0606030504020204" pitchFamily="34" charset="0"/>
              </a:rPr>
              <a:t>loop_teste</a:t>
            </a:r>
            <a:r>
              <a:rPr lang="pt-PT" sz="2000" dirty="0">
                <a:latin typeface="Open Sans" panose="020B0606030504020204" pitchFamily="34" charset="0"/>
              </a:rPr>
              <a:t>; -- comando </a:t>
            </a:r>
            <a:r>
              <a:rPr lang="pt-PT" sz="2000" i="1" dirty="0">
                <a:latin typeface="Open Sans" panose="020B0606030504020204" pitchFamily="34" charset="0"/>
              </a:rPr>
              <a:t>LEAVE aborta o looping</a:t>
            </a:r>
            <a:endParaRPr lang="pt-PT" sz="20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END IF;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LOOP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dirty="0">
                <a:solidFill>
                  <a:srgbClr val="00B0F0"/>
                </a:solidFill>
                <a:latin typeface="Open Sans" panose="020B0606030504020204" pitchFamily="34" charset="0"/>
              </a:rPr>
              <a:t>loop_teste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01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Comando de bloco interativo REPEAT: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1861456" y="2107958"/>
            <a:ext cx="7426235" cy="132343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[&lt;nome_repeat&gt;:]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REPEAT</a:t>
            </a: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declarações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UNTIL condição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REPEAT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[&lt;nome_repeat&gt;]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C726D8-9F53-2DED-275C-61078F7668E6}"/>
              </a:ext>
            </a:extLst>
          </p:cNvPr>
          <p:cNvSpPr txBox="1"/>
          <p:nvPr/>
        </p:nvSpPr>
        <p:spPr>
          <a:xfrm>
            <a:off x="1861456" y="4082984"/>
            <a:ext cx="7426235" cy="193899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SET contador = 0;</a:t>
            </a:r>
            <a:b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REPEAT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SET contador = contador + 1;</a:t>
            </a:r>
          </a:p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     ...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UNTIL contador &lt; 10;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REPEAT;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Comando de bloco interativo WHILE: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1861456" y="2107958"/>
            <a:ext cx="7426235" cy="101566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[&lt;nome_while&gt;:]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WHILE</a:t>
            </a: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declarações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WHILE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[&lt;nome_while&gt;]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C726D8-9F53-2DED-275C-61078F7668E6}"/>
              </a:ext>
            </a:extLst>
          </p:cNvPr>
          <p:cNvSpPr txBox="1"/>
          <p:nvPr/>
        </p:nvSpPr>
        <p:spPr>
          <a:xfrm>
            <a:off x="1861456" y="4082984"/>
            <a:ext cx="7426235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SET contador = 0;</a:t>
            </a:r>
            <a:b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WHILE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contador &lt; 10 DO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SET contador = contador + 1;</a:t>
            </a:r>
          </a:p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     ...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WHILE;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4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Contextualizando TRIGGER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4702626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o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bjeto de um SGBDR programável associado a uma tabela;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i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nvocado automaticamente quando um comando DML é executado na tabela, sendo executado para cada linha afetada;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As operações que podem disparar um trigger são: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PT" sz="2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INSERT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PT" sz="2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UPDATE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PT" sz="2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DELETE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utilizado para verificar integridade dos dados (explícita), fazer atualização e validação dos dados, registro de operações, entre outras relacionadas.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Criação do TRIGGER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410788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Disparos podem ser acionados em dois </a:t>
            </a:r>
            <a:r>
              <a:rPr lang="pt-PT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tempos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BEFORE – </a:t>
            </a:r>
            <a:r>
              <a:rPr lang="pt-PT" sz="22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código executado antes da execução do evento;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pt-PT" sz="2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AFTER – código executado após a execução do evento;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Onde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BR" dirty="0">
                <a:solidFill>
                  <a:schemeClr val="tx1"/>
                </a:solidFill>
              </a:rPr>
              <a:t>: BEFORE ou AFTER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r>
              <a:rPr lang="pt-BR" dirty="0">
                <a:solidFill>
                  <a:schemeClr val="tx1"/>
                </a:solidFill>
              </a:rPr>
              <a:t>: INSERT, UPDATE ou DELETE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2083526" y="3677195"/>
            <a:ext cx="8614954" cy="132343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TRIGGER &lt;nome_trigger&gt; </a:t>
            </a:r>
            <a:r>
              <a:rPr lang="pt-PT" sz="2000" b="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b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ON &lt;tabela&gt; FOR EACH ROW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314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REGISTROS </a:t>
            </a:r>
            <a:r>
              <a:rPr lang="pt-BR" i="1" dirty="0">
                <a:solidFill>
                  <a:srgbClr val="FFFF00"/>
                </a:solidFill>
              </a:rPr>
              <a:t>NEW</a:t>
            </a:r>
            <a:r>
              <a:rPr lang="pt-BR" dirty="0"/>
              <a:t> E </a:t>
            </a:r>
            <a:r>
              <a:rPr lang="pt-BR" i="1" dirty="0">
                <a:solidFill>
                  <a:srgbClr val="00B050"/>
                </a:solidFill>
              </a:rPr>
              <a:t>OLD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Estruturas temporárias que mantém dados sobre os registros/linhas afetados pela execução do gatilho;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Todos os campos da tabela associada podem ser acessados: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Ex.: </a:t>
            </a:r>
            <a:r>
              <a:rPr lang="pt-PT" sz="2400" i="1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NEW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.coluna ou </a:t>
            </a:r>
            <a:r>
              <a:rPr lang="pt-PT" sz="240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OLD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.coluna;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Exemplos de cenário: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operação INSERT </a:t>
            </a:r>
            <a:r>
              <a:rPr lang="pt-PT" sz="2400" i="1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NEW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contêm o valor inserido;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operação UPDATE </a:t>
            </a:r>
            <a:r>
              <a:rPr lang="pt-PT" sz="2400" i="1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NEW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contêm o valor ajustado e </a:t>
            </a:r>
            <a:r>
              <a:rPr lang="pt-PT" sz="240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OLD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o valor anterior ao ajuste;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operação DELETE </a:t>
            </a:r>
            <a:r>
              <a:rPr lang="pt-PT" sz="240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OLD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contêm o valor excluído.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Alteração do TRIGGER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Não há o “ALTER TRIGGER...”;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Acrescentar a expressão “OR REPLACE” no cabeçalho da criação: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Qualquer elemento do TRIGGER pode ser alterado: tempo, operação, tabela de disparo e/ou corpo do trigger.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2148839" y="2841172"/>
            <a:ext cx="6459583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OR REPLACE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TRIGGER &lt;nome_trigger&gt; </a:t>
            </a:r>
            <a:r>
              <a:rPr lang="pt-PT" sz="2000" b="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b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ON &lt;tabela&gt; FOR EACH ROW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76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Exclusão do TRIGGER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Ao excluir uma tabela (DROP TABLE...) todos os TRIGGERS associados são automaticamente eliminados;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Não há qualquer validação/consistência ao excluir um TRIGGER.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2148839" y="2227216"/>
            <a:ext cx="6590212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DROP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TRIGGER &lt;nome_trigger&gt;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1835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DELIMITER: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 delimitador padrão é o “;”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Utiliza-se a palavra reservada “</a:t>
            </a:r>
            <a:r>
              <a:rPr lang="pt-PT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DELIMITER</a:t>
            </a: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” para informar onde o script inicia e encerra e assim podemos ter várias instruções terminadas por “;”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60" y="3646177"/>
            <a:ext cx="8614954" cy="25545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TRIGGER &lt;nome_trigger&gt; </a:t>
            </a:r>
            <a:r>
              <a:rPr lang="pt-PT" sz="2000" b="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b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ON &lt;tabela&gt; FOR EACH ROW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instrução 1;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instrução 2;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...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215153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Declaração de variáveis: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Atribuição de valor à variável: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2083526" y="2174964"/>
            <a:ext cx="8614954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TRIGGER &lt;nome_trigger&gt; </a:t>
            </a:r>
            <a:r>
              <a:rPr lang="pt-PT" sz="2000" b="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b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ON &lt;tabela&gt; FOR EACH ROW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   DECLARE </a:t>
            </a:r>
            <a:r>
              <a:rPr lang="pt-PT" sz="2000" dirty="0">
                <a:latin typeface="Open Sans" panose="020B0606030504020204" pitchFamily="34" charset="0"/>
              </a:rPr>
              <a:t>&lt;nome_var&gt; &lt;tipo&gt;, ... [DEFAULT &lt;valor_padrão&gt;];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END;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D2F576-1517-B6DA-1943-A2CD2B6AFA3C}"/>
              </a:ext>
            </a:extLst>
          </p:cNvPr>
          <p:cNvSpPr txBox="1"/>
          <p:nvPr/>
        </p:nvSpPr>
        <p:spPr>
          <a:xfrm>
            <a:off x="2105296" y="4443555"/>
            <a:ext cx="8614954" cy="193899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...</a:t>
            </a: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DECLARE var_qtde INTEGER DEFAULT 0;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SELECT COUNT(*) FROM produto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INTO</a:t>
            </a:r>
            <a:r>
              <a:rPr lang="pt-PT" sz="2000" dirty="0">
                <a:latin typeface="Open Sans" panose="020B0606030504020204" pitchFamily="34" charset="0"/>
              </a:rPr>
              <a:t> var_qtde;</a:t>
            </a: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-- ou</a:t>
            </a:r>
          </a:p>
          <a:p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SET</a:t>
            </a:r>
            <a:r>
              <a:rPr lang="pt-PT" sz="2000" dirty="0">
                <a:latin typeface="Open Sans" panose="020B0606030504020204" pitchFamily="34" charset="0"/>
              </a:rPr>
              <a:t> var_qtde </a:t>
            </a:r>
            <a:r>
              <a:rPr lang="pt-PT" sz="2000">
                <a:latin typeface="Open Sans" panose="020B0606030504020204" pitchFamily="34" charset="0"/>
              </a:rPr>
              <a:t>= (SELECT </a:t>
            </a:r>
            <a:r>
              <a:rPr lang="pt-PT" sz="2000" dirty="0">
                <a:latin typeface="Open Sans" panose="020B0606030504020204" pitchFamily="34" charset="0"/>
              </a:rPr>
              <a:t>COUNT(*) </a:t>
            </a:r>
            <a:r>
              <a:rPr lang="pt-PT" sz="2000">
                <a:latin typeface="Open Sans" panose="020B0606030504020204" pitchFamily="34" charset="0"/>
              </a:rPr>
              <a:t>FROM produto);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...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2586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Comandos condicionais: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1861456" y="2107958"/>
            <a:ext cx="6459583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IF &lt;condição&gt; THEN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[ELSE]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IF;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C726D8-9F53-2DED-275C-61078F7668E6}"/>
              </a:ext>
            </a:extLst>
          </p:cNvPr>
          <p:cNvSpPr txBox="1"/>
          <p:nvPr/>
        </p:nvSpPr>
        <p:spPr>
          <a:xfrm>
            <a:off x="1861456" y="4082984"/>
            <a:ext cx="6459583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CASE &lt;valor_referência&gt;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WHEN &lt;valor_comparado&gt; THEN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WHEN &lt;valor_comparado&gt; THEN</a:t>
            </a: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...</a:t>
            </a: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[ELSE]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CASE;</a:t>
            </a:r>
          </a:p>
        </p:txBody>
      </p:sp>
    </p:spTree>
    <p:extLst>
      <p:ext uri="{BB962C8B-B14F-4D97-AF65-F5344CB8AC3E}">
        <p14:creationId xmlns:p14="http://schemas.microsoft.com/office/powerpoint/2010/main" val="368939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463E8C-53E9-4841-BF9C-1B86D3B49732}"/>
</file>

<file path=customXml/itemProps2.xml><?xml version="1.0" encoding="utf-8"?>
<ds:datastoreItem xmlns:ds="http://schemas.openxmlformats.org/officeDocument/2006/customXml" ds:itemID="{1BE576B2-CA1F-4AD2-9291-16FA7291A3F0}"/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961</TotalTime>
  <Words>721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Open Sans</vt:lpstr>
      <vt:lpstr>Rockwell</vt:lpstr>
      <vt:lpstr>Wingdings</vt:lpstr>
      <vt:lpstr>Damask</vt:lpstr>
      <vt:lpstr>Linguagem procedural</vt:lpstr>
      <vt:lpstr>Contextualizando TRIGGER</vt:lpstr>
      <vt:lpstr>Criação do TRIGGER</vt:lpstr>
      <vt:lpstr>REGISTROS NEW E OLD</vt:lpstr>
      <vt:lpstr>Alteração do TRIGGER</vt:lpstr>
      <vt:lpstr>Exclusão do TRIGGER</vt:lpstr>
      <vt:lpstr>Linguagem procedural em sgbdr</vt:lpstr>
      <vt:lpstr>Linguagem procedural em sgbdr</vt:lpstr>
      <vt:lpstr>Linguagem procedural em sgbdr</vt:lpstr>
      <vt:lpstr>Linguagem procedural em sgbdr</vt:lpstr>
      <vt:lpstr>Linguagem procedural em sgbdr</vt:lpstr>
      <vt:lpstr>Linguagem procedural em sgbdr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Alexander Roberto Valdameri</dc:creator>
  <cp:lastModifiedBy>Alexander Roberto Valdameri</cp:lastModifiedBy>
  <cp:revision>1</cp:revision>
  <dcterms:created xsi:type="dcterms:W3CDTF">2023-05-07T23:26:26Z</dcterms:created>
  <dcterms:modified xsi:type="dcterms:W3CDTF">2023-05-17T22:10:03Z</dcterms:modified>
</cp:coreProperties>
</file>