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93" r:id="rId3"/>
    <p:sldId id="285" r:id="rId4"/>
    <p:sldId id="298" r:id="rId5"/>
    <p:sldId id="295" r:id="rId6"/>
    <p:sldId id="291" r:id="rId7"/>
    <p:sldId id="289" r:id="rId8"/>
    <p:sldId id="290" r:id="rId9"/>
    <p:sldId id="286" r:id="rId10"/>
    <p:sldId id="284" r:id="rId11"/>
    <p:sldId id="287" r:id="rId12"/>
    <p:sldId id="292" r:id="rId13"/>
    <p:sldId id="296" r:id="rId14"/>
    <p:sldId id="297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423" autoAdjust="0"/>
  </p:normalViewPr>
  <p:slideViewPr>
    <p:cSldViewPr snapToGrid="0">
      <p:cViewPr varScale="1">
        <p:scale>
          <a:sx n="67" d="100"/>
          <a:sy n="67" d="100"/>
        </p:scale>
        <p:origin x="85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4-07T15:16:44.4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14163 3597 0,'-24'0'0,"-26"0"46,25 0-30,0 24 0,-24 1-16,24 0 15,-25 25-15,26-25 16,-26 24 0,0 26 15,1 49 0,24-50-31,0 50 31,25-99-15,0 0-16,0 49 16,0 0-1,50-24 16,-25-25-15,24 24 0,1-24-1,-1 50 1,51-26 0,-51-24-1,-24 0-15,25-25 16,-50 25-1,24-25 1,1 0 0,25 0-1,24 0 1,-24 0 0,-25 0-1,24 0 1,1 0 15,0 0-15,-26 0-1,1-25 1,50 0 0,-26-25-1,-24 26 1,0-1-1,0 0 1,24-25 0,-24 1-1,0-1 1,24 1 0,1-1-1,-25 0 16,0 26-31,-25-26 16,24 25-16,-24 0 0,25-24 16,-25-1-1,25 1 1,-25-26 0,0 26-1,0-26 1,-25 26-1,0 24 1,-24-25 0,-1 0-1,50 26-15,-25-1 16,1 25 0,24-25-16,-25 25 15,0 0 1,-25-25-1,26 25 1,-26 0 0,0-25-1,26 25 1,-26 0 0,25 0-1,0 0 1,-24 0-1,24 0 1,-25 0 0,26 0-1,-26 0 1,25 0 15,-25 0-31,26 0 16,-26 0 15,25 0-15,0 0 202,1 25-218</inkml:trace>
  <inkml:trace contextRef="#ctx0" brushRef="#br0" timeOffset="1806.9408">13990 4366 0,'0'-50'78,"0"0"-62,0 1-16,0 24 15,0-25-15,0 1 16,0-26-16,0 51 16,0 48 140,25 26-141,-25 0-15,24-1 16,1-24-16,-25 0 16,0 0-1,25-25 17,0-25 14,0 0-30,-25 0-16,24 0 16,1-49-1,25 24 1,-25 50 140,-25 25-140,24 0-16,-24 0 15,0 0-15,25 24 16,0 26-16,-25-26 16,25-24-1</inkml:trace>
  <inkml:trace contextRef="#ctx0" brushRef="#br0" timeOffset="2463.2239">14486 4018 0,'0'25'78,"0"0"-78,0 0 16,25 49-16,-25-49 16,0 25-1,25-50 17</inkml:trace>
  <inkml:trace contextRef="#ctx0" brushRef="#br0" timeOffset="4968.3111">24185 6251 0,'0'0'0,"-25"0"31,0 0-16,0 25 1,0 24-16,-24-24 16,24 0-16,0 24 15,-49 150 17,-26 24 14,76-74-14,24-99-32,0-1 15,0 50 1,49-49 0,1 0-1,24-26 1,-24 26-1,49 0 1,-24-1 0,-26-24-1,-24-25 1,0 0 0,49 0-1,-49 0 16,0 0-31,24 0 16,-24 0-16,0 0 16,25 0-1,24-25 1,0-24 0,-24-1-1,0 25 1,-1 0-1,26-49 1,-1 0 0,-49-26-1,0 51-15,-25-1 16,25 1-16,-25 24 16,0 0-16,0-74 15,0-1 16,0 51-15,0-26 0,-25 1-1,25 49 1,-50-24 0,1-1-1,24 0 1,-25 26-1,0-1 1,26 25-16,-1-25 16,0 25-1,0 0-15,0 0 16,1 0 0,-26 0-1,25 0 16,-24 0-15,-26 0 0,26 0-1,24 0 1,-25 0 0,25 0-16,1 0 15,-26 0 95,25 25-95</inkml:trace>
  <inkml:trace contextRef="#ctx0" brushRef="#br0" timeOffset="6095.1087">23961 7144 0,'25'0'16,"-25"-25"-1,0-99 1,0-124 15,0 198-31,0-74 47,0 99-47,0 50 78,25 25-62,0-1-16,0 1 16,49 74-1,-49-49 1,-25-51-1,25-24 79,-25-24-78,24-51-16,-24 50 15,0 0-15,0 1 16,25-51 0,-25 26-1,0 24 1,0 0 0,25 25 62,0 0-63,-25 50-15,25-1 16,-1 26 0,-24-26-16,25 26 0,0-1 15,0-24 1,-25-25-1,0 24 1</inkml:trace>
  <inkml:trace contextRef="#ctx0" brushRef="#br0" timeOffset="7006.9994">24457 6821 0,'0'-25'47,"25"-24"-31,-25-1 15,25 25-31,0-24 31,0 49 1,24 0-17,1 25-15,-25-1 16,24 1 0,-24 0-1,0 0 1,-25 0 15,0-1-15,-25 1-16,25 25 31,0-25-15,0 0 30,0-1-30</inkml:trace>
  <inkml:trace contextRef="#ctx0" brushRef="#br0" timeOffset="7967.2862">24730 6995 0,'25'0'31,"0"0"-15,0 0 0,-1 0 15,1 0-31,0 0 31</inkml:trace>
  <inkml:trace contextRef="#ctx0" brushRef="#br0" timeOffset="9774.5004">8359 13122 0,'0'0'16,"-49"0"-16,-26 0 0,50 0 16,-24 0-1,-1 24-15,1 1 16,-1 0-16,25 0 15,-25-25-15,1 74 16,-50 125 15,24-1 1,75-99-17,0 1 16,0-26-15,75 25 0,-75-74-16,49 0 15,-49 0-15,50-1 0,-1 26 16,76 0 0,-1-26-1,-50 1 1,25-25-1,-24 0 1,24 0 0,-25 0-1,50 0 1,-49-25 0,-1 1-1,-49-1 1,0 0-1,-1 0-15,1-24 16,50-26 0,-75-49-1,49-25 1,-49 50 0,0 0-1,0-25 1,0 0-1,-24 25 1,-26 49 0,25-24-1,0 49-15,0 0 16,25 0 0,-24 25-16,-1-25 0,0 25 31,0 0-16,0 0 17,1 0-32,-51 0 15,26 0 1,24 0 0,-25 0-1,-24 25 1,24 0-1,25-25-15,-24 0 16,24 0 0,0 0-1,0 25 79</inkml:trace>
  <inkml:trace contextRef="#ctx0" brushRef="#br0" timeOffset="10928.6765">8111 13866 0,'-25'0'63,"25"-50"-48,0 1 1,0-1-16,0-124 31,0 100-15,0 24-1,0 75 95,25 0-95,-25 0-15,25 24 16,0 1 0,0-50-16,-25 50 15,24-50 16,1-25 32,0-25-63,0 1 16,0-26-16,-25 50 15,0-49 1,0 49-1,0 0 1,49 25 47,-49 25-63,50 25 15,-25-1 1,-1 51-1,1-1 1,0 0 0,-25-74-1,0 0 1,0-1-16,0-73 125</inkml:trace>
  <inkml:trace contextRef="#ctx0" brushRef="#br0" timeOffset="12006.981">8508 13345 0,'25'-25'0,"-25"0"15,25 25 1,-1 0-16,1 0 16,0 0 15,0 0-15,24 0-1,1 25 1,-50 0 46,0 0-30,0 24-17,25-49 141,0 25-140,-25 0 0,24-25-1,-24 25-15,0 0 32,0-1-32,0 26 31,0 24-16,0-49 1,0 0 0,-24-25-1,-1 0 17,0 0-32,0 0 15</inkml:trace>
  <inkml:trace contextRef="#ctx0" brushRef="#br0" timeOffset="14678.877">9699 5854 0,'0'-25'93,"24"25"-77,1 0 0,0 0-16,0 0 15,24-25-15,-24 25 16,25 0-16,-1-25 16,26 1-16,49-1 15,273-50 32,-75 26-16,-74-26 1,-124 75-17,-99 0-15,149-49 16,-100 24-1,50 0-15,99-24 16,-24-26 0,24 1-1,-74 49 1,-124 25 0,99-50-1,-50 26 16,-24-1-15,49 0 0,0-25-1,-49 26-15,74-26 16,-75 25-16,-24 0 16,0 25-1,-25-24 16,50 24-15,-25-25 0,24-25-1,26 25 1,-75 0 0,24 25 77,26-24-93,-25 24 16,0-25-16,-1 25 31,1 0 32,25-25-48,-1 0-15,-24 25 16,25-25 31,-50 1-32,49 24 1,1-25 0,-25 25-1</inkml:trace>
  <inkml:trace contextRef="#ctx0" brushRef="#br0" timeOffset="15999.446">14585 4787 0,'25'0'0,"0"50"16,0-25-1,-25 0-15,24 24 16,1-24-16,-25 0 16,0 0-16,25 24 15,0-49-15,-25 50 31,49 24 1,-49 1-1,0-26-15,25-24-1,0 0 1,-25 0-16,25-1 15,-25 26 48,0-25-32,25-25-31,-25 25 16,0-1-1,0 1 1,0 0 0,0 0-1,24 0 1,-24-1 0,25 26-16,-25-25 15,0 0 1,0-1-1</inkml:trace>
  <inkml:trace contextRef="#ctx0" brushRef="#br0" timeOffset="17702.0403">14908 4589 0,'0'-25'62,"24"25"-46,26 25-16,24 0 15,199 99 1,298 173 15,-25 51 1,-422-249-17,24 0 1,-98-49-16,24-1 15,-24 1-15,0-25 16,-1 24-16,75 51 16,-25-51-1,-49 26 1,74-1 0,-25-24-1,25 49 16,-24-25-15,-26-49 0,-49-25-1,0 0 17,49 74-17,50-24 1,-25 0-1,-24-1 1,-26-24 0,-24 0-1,0 0 1,24-1 0,1 1 15,0 0-16,-26 0-15,26 0 16,-25 24-16,0-49 0,24 25 16,1 0-1,0 25 1,-26-50 0,26 24-1,49 1 1,-24 0-1,49 49 1,-50-49 0,25 25-1,-24-1 1,-1-24 0,-24 0 15,-1-25-31,1 50 15,-25-50-15,0 24 16,-1-24 0,1 25-1,25 0 1,-1 0 0,-24 0-1,0-1 1,0-24-1,0 25 1,24 0 0,1-25-1,-1 25 1,1 0 0,0-1 15,-26-24-16,1 25 32,0-25-31,-25 25-16</inkml:trace>
  <inkml:trace contextRef="#ctx0" brushRef="#br0" timeOffset="19022.804">23986 7243 0,'-25'0'47,"-24"25"-31,-26 24-16,26 26 15,-26-50 1,1 24-16,-50 26 16,-25-1-1,-49 75 17,-26 49-1,175-123-31,-199 148 31,223-173-15,-25-1-16,1 26 15,-1-26 1,0 1 0,26-1 15,-51 26-16,1-1 1,-1 25 0,51 1-1,-1-51 1,0-49-16,25 25 16,-25-25-16</inkml:trace>
  <inkml:trace contextRef="#ctx0" brushRef="#br0" timeOffset="20295.105">24160 7417 0,'25'0'78,"-25"24"-62,-25 26-16,-50 49 15,51-24-15,-51 49 31,-123 173 1,-125 125-1,224-298-31,-223 347 31,272-396-31,0-1 16,-24 1-1,0 24 1,-1 0 0,25-25-1,1-24 1,-1 0 0,25-1 15,-24 1-16,-1 24 1,25-49-16,-24 25 16,49-26-16,-25 1 0,25 0 15,-25-25 1,0 25 15,25 0-15,-24 0-1,-1-1 157,-25 1-172</inkml:trace>
  <inkml:trace contextRef="#ctx0" brushRef="#br0" timeOffset="22631.0648">9004 13841 0,'25'0'62,"74"25"-46,0 0-16,50-1 16,25 26-16,24-25 15,50 24-15,571 75 32,-646-99-17,51 0 16,-100 25-15,25-26 0,24-24-1,-24 0 1,25 0 0,-75 0-1,-50 0 1,76 0-1,-26-24-15,74-1 16,-73 0 0,24 25-16,0-50 15,-50 50 1,-24 0 0,24-24 15,-49 24-16,24 0 1,26 0 0,-25 0-1,-1 0 1,-24 0-16,25 0 16,-26 0-16,1 0 15,0 0 1,25 0-1,49 0 1,74 0 0,1 0-1,-50 0 1,-50 0 0,-24 0 15,-25 0-16,24 0 1,-24 0 0,0 0-16,0 0 15,0 0 1,24 0 0,-24 0-1,0 0 16,0 0-15,0 0 375</inkml:trace>
  <inkml:trace contextRef="#ctx0" brushRef="#br0" timeOffset="28783.4093">15156 14089 0,'-25'0'47,"50"-25"0,-1 0-47,26 1 15,-25 24-15,99-124 32,0 24-1,-25 26-16,25-50 1,50 25 0,-1 0-1,26-25 1,-100 74 0,-24 0-1,-75 25-15,24 25 16,26-24-1,-25 24-15,49-75 16,50 1 0,-25-25-1,1 24 1,-26 26 0,0-26 15,50 26-16,-24-26 1,-1 1 0,-25-1-1,1 26 1,-26-1-16,-24 50 16,25-49-16,-25 49 15,-1-25-15,51-25 16,24 0-1,0 1 1,-24-1 0,-1 1-1,50-1 1,-25-24 0,25-1 15,-74 50-31,0-24 15,-26 49-15,1-50 0,25 50 16,24-49 0,25-26-1,1 1 1,24-1 0,-25 1-1,25 0 1,25-26-1,0 26 1,24-25 0,-49-1-1,0 26 1,-49 0 0,-26 49-1,-24-25 1,0 50-16,0-49 0,24 24 15,26-74 1,24-1 0,0 26-1,-25 0 1,-49 49 0,25-50-1,0 26 1,24-51-1,0 26 1,-49 24 0,0 50-16,0-49 15,-25 24 1,25 0 0,24-24-16,26-51 31,-1 51-16,-24-1 1,-1 1 0,1-1-1,-25 25 1,24-24 0,26 24-1,-1 0 1,-49 0-16,24-24 15,-24 24 1,25 25 0,-25-25-16,0 25 15,24-50 1,1 1 0,-1 24 15,-24 0-16,25 0 1,-25 0 0,24 1-1,-24 24-15,25-25 16,-26 0 0,1 25-1,-25-25 1,75 0-1,-75 1 1,49-1 0,-24 25-1,25-50 1,24 25 0,-49 25 15,24-49-16,1 24 1,-25 0-16,24 0 16,-24 25-16,0-24 15,0 24 1,49-50 0,1 0-1,-1 26 1,1-26-1,-1-24 1,-49 74 0,0-25-1,-1 25 1,1-25 0,25 0-1,-1 0 1,1 1-16,0-1 15,24-25 1,-24 25 0,-50 1-1,49-1 1,-24 0 0,25 0-1,-50 0 1,49-24-1,1-1 1,-1 0 0,1 26-16,-25-26 47,-25 25-16,50 0-16,-26-24 1,1-1 0,0 1-1,0 24 1,0-25 0</inkml:trace>
  <inkml:trace contextRef="#ctx0" brushRef="#br1" timeOffset="43255.9415">6796 5879 0,'25'25'47,"0"-1"-47,25 26 16,-1-25-16,26 24 31,-1-24 0,25-25 1,-49-223-1,-50 124-15,-25-1-1,0 51 1,1 49 15,-26 0-15,0 25-1,26-1-15,-76 51 16,51 49 15,24-99-15,25 0-1,0-1 1,50-24 0,-1 0-1,-24 0 1,25 0 0</inkml:trace>
  <inkml:trace contextRef="#ctx0" brushRef="#br1" timeOffset="46286.9532">9500 5953 0,'25'0'140,"0"0"-124,49 0-16,-24-25 16,-25 25-16,-1 0 15,51 0-15,-50 0 32,-1 0-17,51 0 1,247 0 15,-173 0 0,-124 0-15,0 0 31,24 0-32,1 0 1,24 0 0,26 0-1,24 0 1,0 0 0,-50 0-1,-49 0 1,0 0 31,24 0-47,51 0 15,-1 0 1,25 0 15,-50 0-15,1 0-1,-26 0 1,1 0 0,24 0-1,50 0 1,-99 0-16,0 0 16,24 0-16,1 0 15,24 0-15,26 0 16,-26 0-1,25 0 1,-74 0 47,25 0-48,24 0-15,25 0 16,1 0-1,98 0 1,-74 0 0,-25 0-1,-24 0-15,49 0 16,-75 0 0,26 0-16,74 0 15,-50 0 1,-25 0-1,-49 0 1,74 0 0,0 0-1,50 0 1,-74 0 15,-51 0-31,1 0 16,0-24 31,25-1-47,-1 25 15,-24 0 79,0 0-78,49-25-1,1 0-15,49 0 16,-75 25 0,1 0-1,-25 0-15</inkml:trace>
  <inkml:trace contextRef="#ctx0" brushRef="#br1" timeOffset="48862.8436">9451 5854 0,'49'-25'78,"-24"25"-78,0-25 16,0 0-16,24 25 15,75-74 1,174-75 15,-100 75 1,-148 74-17,49-50 1,75-24-1,-75 24-15,124 1 16,-148 24 0,-1 0-16,0 0 15,-24-24 1,25 49 15,98-25-15,-24-25-1,-75 25 1,50 1 0,0-51-1,50 26 1,-75 24-16,1 0 16,24 0-16,-50 0 15,-49 25-15,49 0 16,-24 0-1,24-25 1,-24 1 0,74-26-1,-50 50 1,50-25 15,-74-24-15,49 24-1,25-25 1,25-24 0,-124 74-16,49 0 15,-49 0-15,0 0 32,24 0-1,1-25-31,74-25 15,0 50 1,-74-24 0,-26 24 187,1 0-188,0 0-15,-25 24 16,25 26 0,0 0-16,-1-26 15,26 26-15,-50 0 16,25-26-16,0 51 16,24 24-1,1 50 1,24 25-1,-49-100 1,-25-24 0,25-1-1,-25-24 1,25 0 0,-25 24-1,0-24 1,0 0-1,25 25 1,-1-1 0,-24-24 202,25-25-202,0 25-16,0 0 16,24-1-1,-24-24 17</inkml:trace>
  <inkml:trace contextRef="#ctx0" brushRef="#br1" timeOffset="53102.8171">14436 3373 0,'-24'0'47,"-1"0"-32,-25 0-15,0 25 16,-24 0-16,24-25 15,1 25-15,-1 24 16,-123 75 15,148-124-15,-74 174 15,74-149-31,-25 0 16,25 49-1,1 1 1,-1-1 0,0 25-1,0-24 1,25-51 0,0 51-1,25-1 1,0 25-1,0-49-15,-1 24 16,-24-49-16,25 0 16,0 0-16,25 0 47,-50-1-47,49-24 31,26 0-16,24 0 1,0 0 0,-25 0-1,-49 0 1,0 0 0,0 0-16,24 0 15,26 0-15,-50 0 16,49 0-16,25-49 15,1 24 1,-76 0 0,76 0-1,-1-24 1,-25 24 15,-49 0-15,25 0-1,-26 1 1,51-26 0,-50 25-16,24 0 15,-24-24-15,-25 24 16,0 0 0,0-99-1,-25 25 1,0-50-1,1 50 1,-51 25 0,26 24-1,-26 0 1,1 25 15,49 1-31,-25-1 16,1 25-16,-1-25 0,25 25 15,-74 0 1,50 0 0,-26 0-1,26 0 1,-26 0 0,1 50-1,-1-26 1,26 1-1,-1 0 1,-24 0 0,-1 25-1,26-26 1,24 1-16,0 0 16,-25 0-16,50 0 15,-49 24 1,-1-24-1,1 49 1,24 1 0,-25-1-1,50-24 1,0 49 0,50-25-1,-25 26 1,74-26-1,-74 0-15,99 26 16,-75-51 0,1 1-16,74 24 15,-50-74 1,-24 25 15,-1-25-15,26 0-1,74 0 1,0 0 0,-25-25-1,-100 25 1,1 0-16,25-24 16,-25 24-16,49-25 15,-24-25-15,74 25 16,-25-24-1,-25-1 1,-24-24 0,24-1-1,-24 1 1,0-25 15,-50 74-15,0-25-1,0-24 1,-25-1 0,25 51-1,-25-1-15,0 0 16,0 0 0,25 0-1,-74 1 1,49 24 15,0 0 16</inkml:trace>
  <inkml:trace contextRef="#ctx0" brushRef="#br1" timeOffset="55472.7768">20042 7541 0,'-25'0'78,"1"24"-62,24 26-1,-25 24 1,25-49 15,0 0 16,25 0-31,24 0-1,-24-25 1,25 24 0,-26-24-1,100 25 1,-99-25 0,25 0-1,-1 25 1,26-25-1,-26 25 1,-24-25 0,25 0-1,-25 0 32,24 0-31,1 0-1,-25 0 17,-25-25-17,0 0 1,0 0 0,0 1-1,0-1 1,0 0-1,-75 0 1,50 0 0,-49 1-1,49 24 17,-24 0-17,-1 0 1</inkml:trace>
  <inkml:trace contextRef="#ctx0" brushRef="#br1" timeOffset="58599.1832">9649 5978 0,'25'0'78,"0"0"-78,-1 0 15,1 0-15,0 0 16,25 0 0,98 0 15,373 0 0,224 0 16,-572 0-47,50 0 16,-148 0-16,-1 0 15,100 0 1,-1 0-1,1 0 1,-50 0 0,-25 0-1,25 0 1,50 0 0,49 0-1,25 0 1,-99 0-1,-99 0-15,-25 0 16,-1 0 31,51 0-31,74 0-1,24 0 1,-24 0-1,-25 0 1,-25 0 0,-24 0-1,-26 0 1,-24 0-16,25 0 62,-25 0-46,24 0-16,1 0 16,24 0-1,1 0 17,24-25-17,0 25 1,-49 0-1,-26 0-15,1 0 79,0 0-64,25 0 1,-26 0-16,76 0 15,73 0 1,175 0 0,-100 0-1,-50 0 17,-124 0-17,-24-25 95,0 25-95,-1-24-15,-24 24 16,74-25-16,-49 0 15,-25 25 1,0 0-16,-50 0 438,-25 0-423,-24 0-15,24 25 16</inkml:trace>
  <inkml:trace contextRef="#ctx0" brushRef="#br1" timeOffset="61903.3164">9723 6003 0,'0'25'94,"25"-1"-94,-25 26 15,0 0-15,0-1 16,0 26-1,0-1 17</inkml:trace>
  <inkml:trace contextRef="#ctx0" brushRef="#br1" timeOffset="67183.1248">9624 6226 0,'0'50'16,"0"-1"0,0 50-16,0 50 15,0 0-15,0 25 16,0-1-16,0 26 15,0-26 1,0-24-16,0 496 31,0-521-31,0 248 32,0-198-17,0 0 1,0-50-1,0-50 1,0 0 0,0 1-1,25 98 17,-25-98-32,0 49 15,0-75-15,25 26 0,-25-50 16,0 24-1,25 1 1,-25-25 0,0 0-1,0 49 1,24-24 0,1-26 124,0-48-124,49-1-16,-24-25 15,24 1-15,51-1 16,23-25 0,-24 1-1,-49 24 1,-50 1 0,74-50-1,0-25 1,-49 74-16,-1-24 15,-24 49 1,0-25-16,74-49 16,25-50-1,0-49 17,0 49-17,-25 50 1,-49 74-1,0 0 1,49-25 0,-50 26-16,1 24 15,-25 0-15,24 0 16,-24 0 0,99 24-1,25 51 1,50 49-1,-1-50 1,-49 25 0,0-24-1,49 24 17,-24-74-17,-50-25 1,-99 0-1,24 0 17,224-74-17,149-125 1,-1 100 0,-272 74-1,-124 25 1,25-25 31,-26 25-32,1 0-15,25 0 47,-1 75-31,75 24-16,124 25 15,-148-74-15,-26-1 16,1-24 0,-51-25-1,1 0 1,50-74 0,49-51-1,0 1 1,0 25-1,-75 50-15,1 49 16,-1-25 0,1 25-16,-25 0 0,74 0 31,-25 74-15,51 25-1,-51-49 1,0 0-1,-24-50 1,0 0 0,-1 0 15,26 0-31,98 0 16,150 0-1,-26 0 1,-197 0-16,-51 0 15,-24 0 1,0 0-16,24-25 31,51 0 1,-26-25-17,25 26 1,-74-1-1,49-25 1,26 1 0,-1-1-1,-74 50 1,-1 0 31,1 0-47,25 0 15,0-25 32,-26 25-47,100-99 32,149-75-17,0 1 1,-174 98-1,-49 51 1,-25-26 0,-1 25-1,26-25 1,0 26 0,-1-1 15,-24 0-31,25-25 15,24 1 1,-49 49 109,25-25-109,-26 0-16,1 25 15</inkml:trace>
  <inkml:trace contextRef="#ctx0" brushRef="#br1" timeOffset="70528.3206">9872 5829 0,'0'-25'47,"0"0"-47,50 25 15,49-49-15,0-1 16,298-49 0,347-50 15,-148 0 0,-299 50-15,-123 25-1,-50 24 17,-25 25-17,-49 1-15,24-1 16,1-25-16,49-24 0,-25 24 15,124-49 1,0 0 0,1 24-1,-26 1 1,-99 24 0,25 1-1,50-26 1,49 1-1,-99 24 1,-99 25 0,0 25 124,24 0-108,26 50-17,-1 24-15,50 26 16,25-1-16,223 74 15,25 1 17,-75-25-32,-148 0 15,25 0 17,49-1-17,-25-24 1,-25 0-1,-49-49 1,-75-1 0,75 26-1,50-26 1,-100 0-16,174 50 16,-174-49-1,25-50-15,-25 24 16,1 26-1,-26-26 1,-24 1 0,-26-50-1,51 49 17,-50-24-17,-1 0 1,76 25-1,98 49 1,-99-74-16,174 99 16,-223-75-16,24-24 15,1-25 1,-26 25 0,-24-25 30,0 0-30,0 25-16,-1-25 63,1 25-48,0-25-15,0 24 31,0 1-15,-1-25 0,26 25-1,24 25 1,-49-26 0,-25 1-1,25-25 1,25 25-1,-26 25 1,1-50 15,25 24 1,-25 1-17,-25 0 1,24-25-1,1 25 64,0-25-64,-25 25 1,50-1-1,-75 1 142</inkml:trace>
  <inkml:trace contextRef="#ctx0" brushRef="#br1" timeOffset="74216.3639">15478 2257 0,'0'25'62,"-49"25"-62,24 24 16,-50 50-16,1 0 15,-25 75 1,-25-26 15,124-148 94</inkml:trace>
  <inkml:trace contextRef="#ctx0" brushRef="#br1" timeOffset="75215.1062">14610 2927 0,'0'74'63,"0"26"-47,0-26-16,0 100 31,0-125 31,25-24-46,24 0 0,26-25-1,49 0 1,0 0-16,-50-25 15,25-25-15,-24 50 0,-50 0 16,24 0 0,-24-24 62,-25-1-31,-25 0-32,0 25 1,1-25 0,-26 25-16,50-25 15,-25 1-15,-24 24 0,24-25 16,-50 25-1,-24-25 1,25 0 0,49 25-1,-49-25 1,74 1 0,-25 24-1,0 0 16</inkml:trace>
  <inkml:trace contextRef="#ctx0" brushRef="#br2" timeOffset="86791.271">14585 4341 0,'0'-75'78,"25"26"-62,25-1-16</inkml:trace>
  <inkml:trace contextRef="#ctx0" brushRef="#br2" timeOffset="87941.0909">24309 6995 0,'24'0'47,"-24"25"-32,25 0-15,-25-1 16,25 1 0,25 50 15,-50-100 47,-25-50-62,0 26-16,0 24 15,0 25 1,1-25-16</inkml:trace>
  <inkml:trace contextRef="#ctx0" brushRef="#br2" timeOffset="89270.9165">8384 14163 0,'25'0'15,"-25"25"1,0 0-1,25-25 1,-25 25 31,-25-25 15,0 0-46,25-25 0,0 0 15,25 25-15,0 50-1,-1-50-15,-24 25 16,0-1-1,-24-24 48,-26 0-47,25-24-16</inkml:trace>
  <inkml:trace contextRef="#ctx0" brushRef="#br2" timeOffset="112641.7504">9252 5680 0,'25'75'16,"-25"-51"-16,0 26 15,25-25-15,0 0 16,24 24-16,-24-49 16,0 0-16,24 25 15,-49 0-15,25-25 16,50 50-1,-26-26-15,75 76 32,-124-125 46,-25 0-78,25 0 15,-24-49-15,24-25 16</inkml:trace>
  <inkml:trace contextRef="#ctx0" brushRef="#br2" timeOffset="113039.2771">9699 5705 0,'-50'25'31,"25"24"-31,-24 1 16,-26 0-16,-24 74 31,25-75-31,-26 51 16,51-76-16,24 1 16</inkml:trace>
  <inkml:trace contextRef="#ctx0" brushRef="#br2" timeOffset="114096.0233">16396 6077 0,'50'25'0,"24"49"16,-24 1-16,24-1 15,-24 1-15,-1-26 16,-24 1-16,25-25 15,-50 24-15,0-98 94,-25-26-94</inkml:trace>
  <inkml:trace contextRef="#ctx0" brushRef="#br2" timeOffset="114441.7998">16718 6127 0,'-24'0'47,"-26"25"-47,0-1 15,-24 26-15,-100 74 16,-49 25-1,0-25 1,99-75 0,99-49 15,0 0-31</inkml:trace>
  <inkml:trace contextRef="#ctx0" brushRef="#br2" timeOffset="121728.1098">11807 4911 0,'0'0'0,"0"-24"16,0-1-1,0 99 95,0-24-110,0-1 0,0 26 31,74 74 0,26-125 0,-1-24-15,-50 0 0,51 0-1,-75-24 1,-1 24-16,-24-25 16,0 0-1,0-25-15,0-49 16,0 0-1,-49 49 17,24 26-17,0-1 1,0 25 0,0 0 15,-24 0-31,24 0 15,0 0 1,0 0-16,1 25 16,-1-25-1,25 24-15,-25 1 16,25 0 15,0 0-15,0 0-16,0 49 15,0-24 17,0-26-1,50 1-15,24-25-1,125 0-15</inkml:trace>
  <inkml:trace contextRef="#ctx0" brushRef="#br2" timeOffset="122442.2954">16644 4837 0,'0'25'0,"-25"49"16,-24-24 0,24-1-16,25 1 15,0 0-15,0-1 16,0 26-16,0-26 15,49 50 1,100-49 15,-99-50-31,74-74 32,-124 24-17,0-173 1,-25 74-1,-49 50 1,-1 74 15,50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4-07T15:32:17.98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6350 6573 0,'25'0'16,"0"0"15,-1 0-31,1-25 31,-25-49-15,25 49-16,0-49 16,-25 49-16,25-198 47,-25 173-47,0-24 31,0 49-31,0 0 15,0 0 1,-25-24 0,-50-1-1,1 0 1,-50-24 0,25 24-1,-25 26 1,49-1-1,26 0 1,24 25 0,-25 0-16,-24 0 15,24 0-15,1 0 16,-100 0 0,-50 0-1,51 0 1,-1 25-1,99-25 1,25 0 0,25 25 31,-24 24-32,24-24-15,-25 0 16,0-25-16,25 25 15,0-1-15,0 1 16,0 25-16,0 0 16,0-1-1,0 26 17,25-1-17,24 25 1,1-49-1,0-1 1,-26-24 0,1 0-1,25 0-15,-25-25 16,49 25 0,0 24-1,1-24 1,-50 25-1,49-26 1,-24 1 0,-26-25-1,26 0 17,-25 0-17,24 0 1,26 0-1,-50 0-15,-1 0 16,51 0-16,-25-25 0,-26 25 16,1 0-1,0-24 1,25-1 0,-26 25-1,51-50 1,-50 50 31,24 0-32,-24-25 48,0 25-48,24-24 17,-24 24-1</inkml:trace>
  <inkml:trace contextRef="#ctx0" brushRef="#br1" timeOffset="208648.2255">2580 6226 0,'24'0'62,"51"50"-46,49-26-16,50 26 15,-1-25-15,1 24 16,24-24-16,-24-25 16,768 0 15,-495 25 0,-323-25-15,0 0-1,74 0 1,50 0 0,1 0 15,98 0-15,-124 0-1,0 0 1,-123 0-16,73 0 15,-74 0-15,25 0 16,248-25 0,-124-24-1,-74-1 1,-99 50 0,24 0-1,99 0 1,100 0-1,-75 0 1,-24 0 15,49 0-15,0 0 0,-100 0-16,175 0 15,-125-25-15,-49 0 16,25 1-1,-125 24 1,-24 0 0,0 0-1,25-25 1,-26 0 0,1 25-1,0 0 1,74 0-1,0 0 1,1 0-16,73 0 16,-49 0-16,25 0 15,74 0 1,-99 0 0,-74 0-1,-25 0 79,0 0-78,-1 0-1</inkml:trace>
  <inkml:trace contextRef="#ctx0" brushRef="#br1" timeOffset="210457.7311">7789 8582 0,'24'0'63,"1"0"-63,-74 0 140,-1 0-140,0 0 16,1 0-16,-75 0 15,-25 0 1,-25 0 15,1 0-15,49 0 0,0 0-1,-50 0 1,-24 0-1,-100 0 1,-74-24 0,248-1-16,-25 0 15,50 0-15,0 0 16,24 25-16,-74 0 16,-24 0-1,24 0 1,50 0-1,74 0 126,0 0-125,-25 0-16,-49 0 15,0 0-15,-248 0 16,74 25 0,-25-25-1,125 0 1,73 0-1,51 0 1,-1 0 15,25 0-31,1 0 16,-26 0 0,25 0-1,-49 0 1,-1 0-1,1 0 1,-25 0 0,-1 0-1,-24 0 1,0 0 0,25 0-1,-25 0 1,75 0-1,24 0 32,25 25-15,0 0-1,0 0-16</inkml:trace>
  <inkml:trace contextRef="#ctx0" brushRef="#br1" timeOffset="214760.7246">12080 3870 0,'0'24'47,"-25"76"-32,0 48-15,0 51 16,25-26-16,-24 100 16,-1-49-16,-25-51 15,25 1-15,-49 49 32,49-223 46,0 0-63,1 0-15,-1 0 16,0 0 0,0 0-1,0 0-15,-49 0 16,0 0-16,-26 0 0,-48 0 15,-200 0 1,-148 0 0,-25 0-1,-49 0 1,74 0 0,74 0-1,124 0 1,50 0-1,99 0 1,-24 0 15,98 0-31,-24 0 16,25 0-16,-1 0 0,1 0 16,-100 0-1,-123 0 1,-1 0-1,25 0 1,-74 0 0,99 0-1,25 0 1,24 0 0,-24 0-1,0 0 1,123 0-16,26 0 15,24 0 1,1 0-16,24 0 0,-49 0 31,-1 0-15,1-25 0,-50 25-1,-50 0 1,0 0-1,1 0 1,24-25 0,25 1-1,25 24 1,74 0-16,0 0 16,0 0-1,-24 0 1,-50 0-1,-25 0 1,24 0 15,75 0-15,1 0 109,-1 0-109,0-25 46,0 0-46,0 0-1,25 0 1,-24-24 0,24 24-1,-25 0 1,25-74-1,0-25 1,0-50 0,0-24-1,25-25 1,-1 148 0,-24 26-1,25 49 63,0 0-78,49 0 16,26 0-16,24 0 16,173 0-1,51 0 1,24 0-1,149 0 1,0 0 0,148 0-1,1 0 1,49 0 0,-123 0-1,-51 0 1,-272 0-1,74 0-15,-24 0 16,-25 0-16,24 0 16,249 0-1,-150 0 1,-98 0 0,-1 0-1,-99 0 1,-49 0-1,-50 0 1,-74 0 0,-26 0-1,26 0 1,-25 0 0,0 0-16,-1 0 15</inkml:trace>
  <inkml:trace contextRef="#ctx0" brushRef="#br1" timeOffset="216921.2827">11137 7342 0,'25'-25'16,"0"25"-1,74 50 1,50 0-16,49 24 15,75 0-15,25 26 16,49-26-16,25 25 16,100 0-16,569 100 15,448-1 17,-1266-198-1,-223 25 63,-25 25-94</inkml:trace>
  <inkml:trace contextRef="#ctx0" brushRef="#br1" timeOffset="218232.4611">11782 9674 0,'25'0'47,"49"-25"-32,50 0-15,25-49 16,50 24-16,-1-24 16,50 24-16,199-49 31,123-75 0,-74-24 0,-74 49 1,-348 99-32,150-24 15,-100 24 1,24-24-16,125-50 16,-74 50-1,-100 24 1,-49 50-1,-26 0 17,26 0-17</inkml:trace>
  <inkml:trace contextRef="#ctx0" brushRef="#br1" timeOffset="228944.8891">2084 7838 0,'24'0'78,"51"0"-78,-1 0 15,25 0-15,199 0 16,545 0 31,-123 0-16,-299 0 0,-371 0-31,0 0 16,-1 0-16,1 0 16,24 0-16,26 0 15,-51 0 1,26 0-16,49 0 16,49 0-1,26 0 1,24 0-1,-25 0 1,-24 0 15,49 0-15,50 0 0,-25 0-1,-74 0 1,-75 0-16,0 0 15,-74 0-15,0 0 16,0 0 15,-1 0-31,26 0 16,74 0 0,74 0-1,-24 0 1,-25 0-1,-25 0 17,-25 0-17,0 0 1,-74 0-16,50 0 16,-26 0-16,26 0 15,-26 0 1,26 0-1,-51 0 1,26 0 0,-25 0 46,0 0-46,74-25-16,-74 25 15,99-24-15,124-26 32,-50 50-17,25 0 1,-74 0 0,0 0-1,-25 0 1,25 0-1,49-25 1,-123 25 0,-1 0-1,-49 0 1,0 0-16,0 0 16,-1 0 15,1 0-31,0 0 31,0 0-15,24 0-1,-24 0 1,0 0 0,25 0-1,24 0 1,1 0-1,-51 0-15,26 0 16,-25 0-16,24 0 16,-24 0 46,0 0-46,0 0-16,0 0 15,-1 0 17</inkml:trace>
  <inkml:trace contextRef="#ctx0" brushRef="#br1" timeOffset="230679.5906">2555 10244 0,'0'25'62,"49"0"-62,26-25 16,74 0-16,49 0 16,298 0-1,869 124 17,-100-74-1,-670-50-16,-74 0 17,-25 0-17,-298 0-15,199 0 16,-273 0-16,25 0 16,49 0-1,1 0 1,49 0-1,-25 0 1,-24 0 0,24 0-1,50 0 1,-50 0 0,-124 0-1,-24 0-15,-1 0 0,0 0 16,26 0-16,24 0 31,-75 0-15,-24 0-1,0 0 1,24 0 0,-24 0-1,75-25 1,-26 25-1,0 0 1,1-50 0</inkml:trace>
  <inkml:trace contextRef="#ctx0" brushRef="#br1" timeOffset="250784.9147">12129 9252 0,'-24'0'15,"-26"0"-15,0 0 16,1 0-16,24 0 15,-25 0-15,1 0 16,24 0-16,-25 0 16,26 0-16,-125 0 31,-471-25 0,-174 25 0,595 0-31,-445 0 32,445 0-17,50 0-15,-198 0 16,49 0 0,1 0-1,24 0 1,-74 0 15,24 0-15,-49 0-1,74 0 1,174 0-16,-24 0 16,24 0-16,-25 0 0,0 0 15,-149 0 1,25 0-1,50 0 1,99 0 0,25 0-1,-25 0 1,-25 0 0,0 0-1,-24 0 1,-26 0 15,125 0-31,-1 0 16,-98 0-16,73 0 15,-148 0 1,75 25 0,24 25-1,50 24 1,0 1-1,-26-1 1,26 0 0,-25 26-1,-49-26 1,123 0 0,50-49-1,0 25 1,0-25 15,0 24-15,25 51-1,24-1 1,26-50 0,24 1-1,99 24 1,75-24-1,124-25 1,149 0 0,-323 24-16,50 1 15,0-25-15,0 24 16,-25-24-16,297-25 16,-73 0-1,-51 0 1,-24 0 15,-99 0-15,-25 0-1,24 0 1,26 0 0,24 0-1,-49 0 1,-174 0-16,25 0 15,0 0-15,24 0 16,26 0-16,197 0 16,-23 0-1,-51 0 1,-74 0 0,-124 0-1,-25 0 1,25 0 15,-24 0-15,-26 0-1,0 0 1,-49 0-16,0 0 16,25 0-16,-26 0 0,1 0 15,50-25 1,24 25-1,50-74 1,-50-1 0,-25 26-1,1-1 1,-50 25 15,-25 1-15,0-1-1,49 0-15,-24-49 32,0 49-32,-25 0 15,0 0 1,0-24 0,0 24-1,0-50 1,0 1-1,-25 49 1,25-25 0,-25 1-1,0-50 1,-24 49 0,49 0-1,-25 26 1,25-1-1,0 0 1,-50 0 0,25 25 15,1 0-15,-26-25-1,0 1 1,-74-26-1,-49 25 1,-75-24 0,99 24-16,-25 0 15,50 0-15,0 25 16,-25-25-16,-99-24 16,25 24-1,50 0 1,-26 25 15,50 0-15,0 0-1,1 0 1,-26 0 0,-74 0-1,49 0 1,125 0-16,-25 0 15,-75 0 1,100 0-16,-125 0 16,-24-25-1,0 25 1,24 0 0,51 0-1,24 0 1,-25-24 15,25 24-15,-25 0-1,-50 0 1,100 0-16,0 0 16,-50 0-16,25 0 0,0 0 15,-124 0 1,-25 0-1,0 0 1,25 0 0,-25 0-1,50 0 1,0 0 0,25 0-1,49 0 1,0 0 15,50 0-31,24 0 16,-24 0-16,0 0 0,-25 0 15,-50 0 1,1 0 0,73 0-1,51 0 1,-1 0 15,25 24-15,-24 1-16,-1 25 15,-74 24 1,25 1 0,49-1-16,-24-24 15,24-1 1,25 26-16,-24-51 0,24 51 31,25-1-15,0 25-1,0 25 1,-50 1 0,50-51-1,0 50 1,25-50-1,25 1 1,-1-1 0,-24-49-16,25-25 15,-1 25-15,1 0 16,24-1-16,249 51 16,173-1-1,0 1 1,0-75 15,25 0-15,50 0-1,-75 0 1,-25 0 0,-74 0-1,-199 0-15,-49 0 16,25 0-16,-25 0 15,-25 0-15,124 0 16,-50 0 0,-74 0-1,-25 0 1,75 0 0,-25 0-1,24 0 1,1 0 15,0 0-15,24 0-1,-49 0-15,-50 0 16,0 0-16,25 0 0,-24 0 16,98 0-1,-74 0 1,25 0-1,49 0 1,-24 0 0,0 0-1,-26 0 1,1-50 0,-25 25-1,0 0 1,-49 1 15,-26 24-31,26-25 16,-50 25-16,-1 0 0,51-25 15,-50 0 1,49 0 0,0 1-1,1-1 1,-1 0-1,25-25 1,-49 26 0,49-26-1,-24 0 1,-50 26 0,-1 24-16,1-25 31,25 0-16,-50 0 1,25 0 0,24-24-1,-24 24 1,0 25 0,-25-50-1,0 26 1,0-26-1,0 0 1,0 25-16,0-24 16,0-26-16,0 51 15,0-26-15,-25 0 16,-25 1 0,26 24-1,-26-49 1,0 49 15,1-25-15,-1 25-1,25 25 1,1-49 0,-1 49-1,0 0 1,0-25-1,0 25 1,0 0 31,1 0-31</inkml:trace>
  <inkml:trace contextRef="#ctx0" brushRef="#br1" timeOffset="272743.9731">11906 4415 0,'25'0'63,"25"0"-63,-1 0 16,26 0-16,-26 0 15,26 0-15,49 0 31,149-25 1,-25-49-1,-149 24-15,50-49-1,-75 74-15,1-24 16,-26 24-16,1-25 15,24 26-15,-49-26 16,0 50-16,0-25 16,-25 0 15,0 1-15,0-1-1,0-25 1,0 25 15,0 1 32,0-1-32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4-07T15:38:09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4093 7169 0,'25'0'16,"-1"-25"-16,1 0 16,0 0-1,25 0-15,24-24 16,-24-1-16,-1 1 16,75-51-1,-74 26-15,123-100 31,-148 125-15,50-125 15,-75-24 1,0 98-17,0 1 1,0-25-1,-25 25 1,0 49-16,25 1 16,-25 24-16,0 0 15,1 0-15,-1-24 16,-25-1 0,-24 25-1,24 0 1,1-24-1,-26 24 1,-24 0 0,25 0 15,-26 1-15,51-1-1,-26 25 1,51 0-16,-26 0 15,0 0-15,1 0 0,-1 0 16,1 0 0,-26 0-1,-24 0 1,49 0 0,-49 25-1,0 24 1,49-24-1,1 0 1,-1 24 0,-49 26-1,74-50 1,0 24 0,-24-24-16,49 0 0,-25 24 15,0 1 1,-25 49-1,26-49 1,24 24 0,0 1-1,0-1 1,0 25 0,0-49-1,0 0 1,0-1-1,0-24 1,0 0 0</inkml:trace>
  <inkml:trace contextRef="#ctx0" brushRef="#br0" timeOffset="471.1446">2604 6325 0,'50'0'47,"-25"0"-31,0 0-16,74 0 15,50 0 1,-75 0-1,-49 0 1</inkml:trace>
  <inkml:trace contextRef="#ctx0" brushRef="#br0" timeOffset="1575.478">2679 6350 0,'0'25'15,"0"0"1,0-1 0,50 100 15,49 25 0,-50-74 0,-24-51 16,0-48 31,0-26-78,0-24 16,-1 49-16,1-25 16,-25 25-16,25-24 31,-25 24-15,0 0 30,0 0 33,0 1 30,0-1-62</inkml:trace>
  <inkml:trace contextRef="#ctx0" brushRef="#br0" timeOffset="63566.2232">1662 2381 0,'50'25'47,"123"49"-47,224 75 16,298 124-16,272 99 16,248-25-1,100-98-15,5035-1 31,-4266-348-31,3497-98 32,-2902 198-17,-794 0 1,-471-124 0,-447-25-1,-397 25 1,-346 74-1,-199 26 17,-25-1-17,24 25 1,1-25-16,25 0 16,-1 25-16,-24 25 156,0 74-141,25 75-15,-26 49 16,150 496 0,148 249-1,-73 173 1,-1 49 0,24 125-1,-24-75 1,1-123-1,123 48 1,-100-148 0,175 372 46,-447-1339-62,0 0 94,-199 49-47,100-74-32,-992 173 32,-1390 25 0,-991 447 0,2752-595-47,-24-51 16,0 26-16,124-50 15,0 0-15,25 0 0,49 0 16,0 0-16,149 0 16,25 0-16,25 0 15,0 0 1,24 0-16,-1115 0 31,991-25-15,-644-198-1,347 148 1,99 51 0,74 24-1,1-50 1,98-74-1,1 25 17,-75 24-17,125-24-15,-820-124 16,547 198-16,-75-24 16,-471-76-1,446-23 1,298-1-1,99-25 1,-74 1 0,-149 24-1,49 50 1,199-1 0,198 75-1,125 1 1,-1-26-1,-24 0 1,-125-24 0,50 49-16,25-24 15,-173-1 1,198 25 0,74 25-1,0-25 1,25-24-1,-25-100 1,25-25 0,0-173-1,0 25 1,0 49-16,0 50 16,0-50-16,0 25 15,0-25-15,0-298 16,0 150 15,0-51-15,0-24-1,0-74 1,0-100 0,0 75-1,0 74 1,124 25-1,-99 322-15,0 0 16,-25 1-16,25-26 16,-25 51-16,74-101 15,-24 51 1,24 0 0,0-26-1,26 1 1,-76 0 15,76 0-15,-26-1-1,-24-24 1,-1 50 0,-24 123-16,-25 51 31,0-1-16,25-74 1,0 24 0,24-24-1,-24 49 1,0-49 0,-25 25-1,0-25 1,50-25-1,-50 99 17,0 0-17,0 0 1,49-74 0,-49 74-1,0-25 1</inkml:trace>
  <inkml:trace contextRef="#ctx0" brushRef="#br0" timeOffset="70729.979">15701 7689 0,'0'0'0,"-74"0"0,-124 50 16,-26 99-16,-98 49 15,-373 274 1,-371 669 15,694 248 1,1413 496-1,-569-1587-16,619 24 1,-471-297-16,-49-75 16,495-372-1,-396-297 1,-447-99 0,-248-125-1,-446-297 1,-347-100-1,-472-123 1</inkml:trace>
  <inkml:trace contextRef="#ctx0" brushRef="#br0" timeOffset="139438.6253">2381 16024 0,'25'0'31,"74"-25"-16,25 0-15,0-24 16,50 24-16,-25 25 16,297 0-1,398 0 17,-472 0-1,-348 0 0,-24 49 0,0 150-15,-99 123 15,0 75-15,0 124-1,24-74 1,75-150 0,0-123-1,0-100-15,0-49 16,0 0 46,-49-25-62,-1-25 16,1 0-16,-125-74 16,-74 0-1,-124-75 1,-25 75 15,75 74-15,98 25-1,75 0 1,125 0-16,-1 0 16,0 0-16,0 0 47,-24 0-16,24-25-16,25 1 1,-50-1-16,50-124 16,0-149-1,0-148 1,25 223 0,-25 49-1,25-49-15,0 49 0,-1 25 16,26 25-1,-50 99 1</inkml:trace>
  <inkml:trace contextRef="#ctx0" brushRef="#br0" timeOffset="140894.6433">7913 16173 0,'49'49'31,"1"-24"-31,0 0 16,24-25-16,0 0 15,26 0-15,24 0 16,74 0-16,25 0 16,1 0-16,544-50 46,-693 50-14,-26 0-17,-49 50 1,25 99 0,-25 148-1,0 51 1,0-26-1,0-74 1,0-74 0,0-25-1,0-25 1,0-75 0,0-24-1,0 0-15,0 0 0,-25-25 63,-49 0-63,-25 0 15,-224 0 1,-24 0 0,-25 0-1,0 0 1,25 49-1,198 1 1,124-50 0,0-25 109,25-25-125,0-24 15,0-50-15,25 25 16,25-174 0,-1-25-1,1 100 1,-50 123-16,0-24 15,0 50 1,0-1-16,0-49 16,0-25-1,0 49 1,0 26 15,-25-50-15,25 74-1</inkml:trace>
  <inkml:trace contextRef="#ctx0" brushRef="#br0" timeOffset="141503.6566">13816 16446 0,'0'24'15,"25"51"-15,0-26 16,-25 1-16,0 49 15,0-24-15,0 49 16,25 74-16,-1-24 16,1-1-16,25 26 15,-1 98 1,-24-173 15,-25-148 32</inkml:trace>
  <inkml:trace contextRef="#ctx0" brushRef="#br0" timeOffset="142542.8829">13717 16446 0,'25'-25'31,"0"25"-31,24 0 16,26 0-16,-1 0 16,75 25-1,-25-1-15,0-24 16,25 0-16,620-74 31,-596 49-15,224-99-1,-273 74 1,-74 50 78,-50 50-94,49 24 15,1 51-15,0 23 16,24 150 0,0 74-1,26 75 1,-1-51 0,-25-172-1,-49-175 1,-25-24-1,0 0 79,-25-25-78,-24 0-16,-26 0 15,-24 0-15,-75 0 16,-222-75 0,-150-49-1,124 100 1,75 24 0,173 0-1,125 0 1</inkml:trace>
  <inkml:trace contextRef="#ctx0" brushRef="#br0" timeOffset="144543.4204">3572 16024 0,'0'-50'78,"25"-24"-63,-25 24-15,0 25 16,24-74-16,26-124 31,25-273 0,-51 74 1,-24 224-17,25-50 1,25 24 0,-25 1-1,-25 124-15,0 0 16,0-75-1,0 100-15,0-100 16,0-24 0,0-1-1,0-74 1,0 50 15,0 49-15,0 50-1,0 25 1,0-25 0,0 75-16,0-1 15,0 0-15,-25-24 0,25 49 16,-25-99 0,25-25-1,-25 25 1,0 0-1,25 25 1,0 0 0,0-50-1,0 25 1,0 0 15,0 0-15,0 74-16,0-24 15,0 24-15,0-24 0,0 49 16,0-25 0,0 26 62,-24-1 16,24 0-94,0 0 15,0 0 1,0 1-16,0-1 15,0-74 1,0 49 0</inkml:trace>
  <inkml:trace contextRef="#ctx0" brushRef="#br0" timeOffset="146510.5794">3671 9500 0,'0'-25'78,"0"1"-78,0-1 16,25 0-16,25-25 16,-26 26-1,26 24 63,-50 24-78,0 1 16,25-25 0,-25 25-16,0 0 78,0 0-78,0-1 31,-25-24 78</inkml:trace>
  <inkml:trace contextRef="#ctx0" brushRef="#br0" timeOffset="150975.2507">5606 7045 0,'25'24'62,"24"1"-46,1 0-16,-1-25 15,26 25-15,99 24 16,123 1 15,-74 0 16,-198-50-31,25 24-1,-1 1 1,26 25 0,-50-25-16,-1-25 78,-24-25-63,0 0 1</inkml:trace>
  <inkml:trace contextRef="#ctx0" brushRef="#br0" timeOffset="151536.4143">6896 7069 0,'-25'0'32,"0"0"-17,0 0-15,-347 100 47,-74 148-16,297-149-15,50-74 0,49-1-1,25-24 1,-24 0 0,-1 50-1,0-25 1,26-25-16,-26 25 15,100-25 48,98-75-63</inkml:trace>
  <inkml:trace contextRef="#ctx0" brushRef="#br0" timeOffset="152286.9177">11733 5755 0,'24'24'31,"26"1"-31,0 25 16,24-50-16,50 50 15,0-26-15,25 1 16,-50-25-16,75 25 16,-25 25-1,-50-26 17,-99-48 77,0-1-93</inkml:trace>
  <inkml:trace contextRef="#ctx0" brushRef="#br0" timeOffset="152655.7562">12799 5829 0,'-25'-25'16,"-24"25"-16,-26 25 16,-24 25-16,-223 99 31,-1-25-15,50 0-1,50 24 1,74-24-1,100-99 1,49 0 31</inkml:trace>
  <inkml:trace contextRef="#ctx0" brushRef="#br0" timeOffset="153285.6962">12030 8310 0,'25'24'15,"25"1"1,24-25-16,25 50 16,1-25-16,73 24 15,1-24-15,-25 25 16,-25-26-16,24 1 16,-73-25-1</inkml:trace>
  <inkml:trace contextRef="#ctx0" brushRef="#br0" timeOffset="153678.1294">12973 8285 0,'-25'0'16,"-25"0"-16,-49 25 15,-25 24 1,-124 26-16,0 24 31,25 0-15,74-49-1,124-26 1</inkml:trace>
  <inkml:trace contextRef="#ctx0" brushRef="#br0" timeOffset="159183.0341">2629 17314 0,'0'-25'156,"0"-25"-140,0 25-1,25 1-15,-25-1 16,0 0-16,0 0 15,0 0 1,0 1-16,25-51 16,0 1 15,0-1 16,-1 26-32,-24 24 17,0 0-17,0 0 17,0 1-1,25 24-16,0 0-15,25 49 16,-1 26 0,-24-26-1,0-24 17,-25 0-17,25-25 16,-1-50-15,1 1 0,25-1-16,24-124 15,-49 150 1,25-26-16,-50 25 16,24 25 15,1 75-16,25 24 1,-25 74 0,-1-98-1,-24 24 17,25-49-17,-25-1 1,25-24 62</inkml:trace>
  <inkml:trace contextRef="#ctx0" brushRef="#br0" timeOffset="159623.1339">3597 16917 0,'24'25'31,"-24"-1"-31,0 1 31,0 0-15,25 0 0,0 0 15</inkml:trace>
  <inkml:trace contextRef="#ctx0" brushRef="#br0" timeOffset="160623.237">8806 17289 0,'-25'0'0,"25"-25"16,0 0-1,0 0 1,0-24-16,0-1 15,0 1-15,0-1 16,0 25 0,0 0-1,25 25 32,-1 50-31,26-25-16,0 24 15,-1-24-15,-24 0 16,0-25-16,25 0 78,-1 0-62</inkml:trace>
  <inkml:trace contextRef="#ctx0" brushRef="#br0" timeOffset="160937.0078">9252 17140 0,'50'0'62,"-50"25"-46,0 0 0,25-1-1,-1 1-15,-24 25 16,25-50 0,174 0-1</inkml:trace>
  <inkml:trace contextRef="#ctx0" brushRef="#br0" timeOffset="161710.6154">14387 17388 0,'0'-25'47,"0"-24"-31,0-1-16,0-24 15,49-26 1,-49 76 0,0-1-1,25 25 1,0 0 0,25 74-1,-1 1 1,-24-26-16,0-24 15,0-50 64,-1 0-64,51-24-15,-26 49 0,1-50 16,-25 50-1,0 0 17,-1 0-17,1 0 1,0 0 15</inkml:trace>
  <inkml:trace contextRef="#ctx0" brushRef="#br0" timeOffset="161999.7183">15180 17115 0,'0'0'0,"25"0"32,0 0 15,-25 25-47,25 0 62,0 0-62,-25-1 16</inkml:trace>
  <inkml:trace contextRef="#ctx0" brushRef="#br0" timeOffset="162454.1801">15329 17289 0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DD314-305A-4C72-B948-EF6A3CE55A31}" type="datetimeFigureOut">
              <a:rPr lang="en-IE" smtClean="0"/>
              <a:t>07/04/2022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7863F-8FF0-4026-A23E-3D32C22754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525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www.jbc.org/article/S00219258(20)428662/fulltext</a:t>
            </a:r>
            <a:r>
              <a:rPr lang="en-IE" baseline="0" dirty="0" smtClean="0"/>
              <a:t> 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63F-8FF0-4026-A23E-3D32C227541B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110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02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308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824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62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218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846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8797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965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992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252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197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78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6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699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98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259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255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4612" y="732704"/>
            <a:ext cx="5114773" cy="2387600"/>
          </a:xfrm>
        </p:spPr>
        <p:txBody>
          <a:bodyPr/>
          <a:lstStyle/>
          <a:p>
            <a:r>
              <a:rPr lang="en-US" sz="8800" dirty="0" smtClean="0"/>
              <a:t>miRNA-genes network</a:t>
            </a:r>
            <a:endParaRPr lang="en-IE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5335" y="3120304"/>
            <a:ext cx="5114773" cy="1046162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8329385" y="6184734"/>
            <a:ext cx="327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 1.1 Presented on </a:t>
            </a:r>
            <a:r>
              <a:rPr lang="en-US" dirty="0" smtClean="0">
                <a:solidFill>
                  <a:schemeClr val="bg1"/>
                </a:solidFill>
              </a:rPr>
              <a:t>April 7, </a:t>
            </a:r>
            <a:r>
              <a:rPr lang="en-US" dirty="0" smtClean="0">
                <a:solidFill>
                  <a:schemeClr val="bg1"/>
                </a:solidFill>
              </a:rPr>
              <a:t>2022 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1026" name="Picture 2" descr="HumiR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48418">
            <a:off x="7409433" y="1438276"/>
            <a:ext cx="31813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6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203050"/>
              </p:ext>
            </p:extLst>
          </p:nvPr>
        </p:nvGraphicFramePr>
        <p:xfrm>
          <a:off x="647700" y="1649413"/>
          <a:ext cx="10261605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75">
                  <a:extLst>
                    <a:ext uri="{9D8B030D-6E8A-4147-A177-3AD203B41FA5}">
                      <a16:colId xmlns:a16="http://schemas.microsoft.com/office/drawing/2014/main" val="1693623042"/>
                    </a:ext>
                  </a:extLst>
                </a:gridCol>
                <a:gridCol w="4529138">
                  <a:extLst>
                    <a:ext uri="{9D8B030D-6E8A-4147-A177-3AD203B41FA5}">
                      <a16:colId xmlns:a16="http://schemas.microsoft.com/office/drawing/2014/main" val="99397511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156586222"/>
                    </a:ext>
                  </a:extLst>
                </a:gridCol>
                <a:gridCol w="1628779">
                  <a:extLst>
                    <a:ext uri="{9D8B030D-6E8A-4147-A177-3AD203B41FA5}">
                      <a16:colId xmlns:a16="http://schemas.microsoft.com/office/drawing/2014/main" val="826259846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291083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genes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Genes</a:t>
                      </a:r>
                      <a:r>
                        <a:rPr lang="en-US" baseline="0" dirty="0" smtClean="0"/>
                        <a:t> with HUMAN </a:t>
                      </a:r>
                      <a:r>
                        <a:rPr lang="en-US" baseline="0" dirty="0" err="1" smtClean="0"/>
                        <a:t>mirs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Mirs</a:t>
                      </a:r>
                      <a:r>
                        <a:rPr lang="en-US" baseline="0" dirty="0" smtClean="0"/>
                        <a:t> involved</a:t>
                      </a:r>
                      <a:endParaRPr lang="en-I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76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GenAge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Aging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2615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5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 Ontology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Muscle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2285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3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 smtClean="0"/>
                        <a:t>Disgenet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Sarcopenia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1058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62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KEGG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 AGE-RAGE signalling pathway in diabetic complications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2435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51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16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</a:t>
                      </a:r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2625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3487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genes (Playing around)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923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Biopython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000"/>
            <a:ext cx="12192000" cy="52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420" y="1649413"/>
            <a:ext cx="7126160" cy="4470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114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already includes KEGG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64" y="1523688"/>
            <a:ext cx="731622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similar applications</a:t>
            </a:r>
          </a:p>
          <a:p>
            <a:r>
              <a:rPr lang="en-US" dirty="0" smtClean="0"/>
              <a:t>Include seeds instead of the </a:t>
            </a:r>
            <a:r>
              <a:rPr lang="en-US" dirty="0" err="1" smtClean="0"/>
              <a:t>mirnas</a:t>
            </a:r>
            <a:endParaRPr lang="en-US" dirty="0" smtClean="0"/>
          </a:p>
          <a:p>
            <a:r>
              <a:rPr lang="en-US" dirty="0" smtClean="0"/>
              <a:t>Clean code, create exec files</a:t>
            </a:r>
          </a:p>
          <a:p>
            <a:r>
              <a:rPr lang="en-US" dirty="0" err="1" smtClean="0"/>
              <a:t>Biopython</a:t>
            </a:r>
            <a:r>
              <a:rPr lang="en-US" dirty="0" smtClean="0"/>
              <a:t> course</a:t>
            </a:r>
          </a:p>
          <a:p>
            <a:r>
              <a:rPr lang="en-US" dirty="0" smtClean="0"/>
              <a:t>Construct network from cero</a:t>
            </a:r>
          </a:p>
          <a:p>
            <a:endParaRPr lang="en-US" dirty="0" smtClean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(?)</a:t>
            </a:r>
            <a:endParaRPr lang="en-I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96600" y="1339560"/>
              <a:ext cx="5117040" cy="2563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240" y="1330200"/>
                <a:ext cx="5135760" cy="25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90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hidden model</a:t>
            </a:r>
            <a:endParaRPr lang="en-IE" dirty="0"/>
          </a:p>
        </p:txBody>
      </p:sp>
      <p:pic>
        <p:nvPicPr>
          <p:cNvPr id="2050" name="Picture 2" descr="Markov Chain Monte Carlo | Columbia Public Healt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99" y="1503362"/>
            <a:ext cx="9901747" cy="392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67840" y="857160"/>
              <a:ext cx="11028600" cy="5778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480" y="847800"/>
                <a:ext cx="11047320" cy="57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05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miRDB</a:t>
            </a:r>
            <a:endParaRPr lang="en-US" dirty="0" smtClean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on our data…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59937"/>
              </p:ext>
            </p:extLst>
          </p:nvPr>
        </p:nvGraphicFramePr>
        <p:xfrm>
          <a:off x="846138" y="234844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361361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678176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141077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92475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Mirnas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Genes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sources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65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2674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59131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human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7591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177910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64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46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graph </a:t>
            </a:r>
            <a:endParaRPr lang="en-IE" dirty="0"/>
          </a:p>
        </p:txBody>
      </p:sp>
      <p:pic>
        <p:nvPicPr>
          <p:cNvPr id="1026" name="Picture 2" descr="Maximum Bipartite Matching Problem | TutorialHoriz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49" y="1508125"/>
            <a:ext cx="6156325" cy="512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3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098" name="Picture 2" descr="Analyzing data networks. Analyzing data with visual methods… | by Burak  Arikan | Graph Common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00" y="648000"/>
            <a:ext cx="9753600" cy="54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09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99" y="1649691"/>
            <a:ext cx="10342201" cy="4365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05" y="198262"/>
            <a:ext cx="1034559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685146"/>
            <a:ext cx="10261600" cy="43989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00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499" y="1649413"/>
            <a:ext cx="10066002" cy="4470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Sarcopenia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1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682844"/>
            <a:ext cx="10261600" cy="440353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Muscle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623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73" y="1239411"/>
            <a:ext cx="7792152" cy="532734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Kegg</a:t>
            </a:r>
            <a:r>
              <a:rPr lang="en-US" dirty="0" smtClean="0"/>
              <a:t> Path</a:t>
            </a:r>
            <a:endParaRPr lang="en-I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446560" y="812520"/>
              <a:ext cx="6581880" cy="43401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7200" y="803160"/>
                <a:ext cx="6600600" cy="43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1936837_win32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1936837_Scientific findings presentation_CLR_v3" id="{5A69B0E8-E1D0-44CD-830D-0BA7309D95FC}" vid="{1939E1BA-9AD2-4F2B-9080-830C8601EB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tf11936837_win32</Template>
  <TotalTime>6317</TotalTime>
  <Words>123</Words>
  <Application>Microsoft Office PowerPoint</Application>
  <PresentationFormat>Widescreen</PresentationFormat>
  <Paragraphs>62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Bodoni MT</vt:lpstr>
      <vt:lpstr>Calibri</vt:lpstr>
      <vt:lpstr>Gill Sans MT</vt:lpstr>
      <vt:lpstr>Times New Roman</vt:lpstr>
      <vt:lpstr>tf11936837_win32</vt:lpstr>
      <vt:lpstr>miRNA-genes network</vt:lpstr>
      <vt:lpstr>Update on our data…</vt:lpstr>
      <vt:lpstr>Bipartite graph </vt:lpstr>
      <vt:lpstr>PowerPoint Presentation</vt:lpstr>
      <vt:lpstr>PowerPoint Presentation</vt:lpstr>
      <vt:lpstr>Aging</vt:lpstr>
      <vt:lpstr>Sarcopenia</vt:lpstr>
      <vt:lpstr>Muscle</vt:lpstr>
      <vt:lpstr>Kegg Path</vt:lpstr>
      <vt:lpstr>Collecting genes (Playing around)</vt:lpstr>
      <vt:lpstr>Using Biopython</vt:lpstr>
      <vt:lpstr>NetworkX</vt:lpstr>
      <vt:lpstr>Biopython already includes KEGG</vt:lpstr>
      <vt:lpstr>To do (?)</vt:lpstr>
      <vt:lpstr>Markov hidden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50</cp:revision>
  <dcterms:created xsi:type="dcterms:W3CDTF">2022-01-20T14:21:59Z</dcterms:created>
  <dcterms:modified xsi:type="dcterms:W3CDTF">2022-04-08T11:07:50Z</dcterms:modified>
</cp:coreProperties>
</file>