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  <p:sldMasterId id="2147483732" r:id="rId3"/>
    <p:sldMasterId id="2147483744" r:id="rId4"/>
    <p:sldMasterId id="2147483756" r:id="rId5"/>
  </p:sldMasterIdLst>
  <p:notesMasterIdLst>
    <p:notesMasterId r:id="rId7"/>
  </p:notesMasterIdLst>
  <p:handoutMasterIdLst>
    <p:handoutMasterId r:id="rId8"/>
  </p:handoutMasterIdLst>
  <p:sldIdLst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1" autoAdjust="0"/>
    <p:restoredTop sz="94660"/>
  </p:normalViewPr>
  <p:slideViewPr>
    <p:cSldViewPr snapToGrid="0">
      <p:cViewPr>
        <p:scale>
          <a:sx n="100" d="100"/>
          <a:sy n="100" d="100"/>
        </p:scale>
        <p:origin x="3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676D03-BE0B-BEBA-1835-6DAFDC83629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IE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9A6DB-92C2-E38D-783F-E4A569D1797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IE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EFA38-74A1-AC7A-9360-BBCF017756B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IE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A4A94-2CE8-53DE-4FDE-BFC41475524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EBE98B59-778E-439D-AD6E-5AC153473288}" type="slidenum">
              <a:t>‹#›</a:t>
            </a:fld>
            <a:endParaRPr lang="en-IE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4690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A6CFE-3E8E-D7B4-C7E6-21F98AB3B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2B4F6-BC4B-F93B-BC73-202C2A7EA6F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D463B1D-9BED-B832-58C4-AB707377F10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6B62A-1875-559F-A9AC-925D5008540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D602-7F07-E3E7-79FA-81F43974F2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D524-508D-A41E-8B40-117A52434C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B324967-91DE-4AC2-A221-AB6693BB6C1A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223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5C0B6-9A61-822F-0763-8FDB01A994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6E0960-E7E2-416A-86AF-3AE6DCE66CE4}" type="slidenum">
              <a:t>1</a:t>
            </a:fld>
            <a:endParaRPr lang="en-I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F194C-2E39-C01F-FC72-E7A4611ACF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E275F5-19EA-84E7-4F2C-83C1CB0D74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AD09-0D15-D992-3D68-B075D8FEF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8BA5E-3D05-AEC2-DE49-21892FB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84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5A54-449F-7AC8-32DB-51D5C7D4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C05FE-4D63-98EE-A7C5-ED45D7A9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30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38FDB-D066-7CEA-DF62-3BD277DC8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1E8C9-C0CE-98F8-BA85-F879E91F1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80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CC72-462B-22AF-935E-B4A7D41F9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50DEE-96AC-1560-0A4C-451019886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552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B27E-4145-0244-B3FC-E622D59E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F55A-1CD9-2231-3BDD-52A2A123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698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598C-06AD-6555-9F46-1CC33C84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55A7E-B9BF-58FB-9518-FBFC9443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52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C837-1413-6CBE-9472-F8C501D3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8E33-D138-B1E2-8DE8-F9CE641F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45601-A2DC-3857-C7E5-AF668588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96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E6E5-9C5D-7821-718B-F98D63E7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C2D-C285-0E47-356A-C58D7E37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86C1-1EDA-36A9-B09D-E80442EAF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30FD3-4955-FD6B-FE13-DEEB183D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8BAE5-65A7-DEC3-1E93-2B9F47FE1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38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DCC2-936C-008B-6E55-F466D1F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132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62050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98AF-2BB8-7164-BA3A-88E7932C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324C-CBA5-4B5E-1082-5D2A8529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393BB-7A32-CC66-5CBE-A01F56525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25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606B-947D-47B6-368D-77533001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BB0B-C80C-65D5-003C-8FEF717F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2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278-44FC-F152-92AD-B875B704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3CFA-C66D-61F3-E864-78379C408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B1FE9-3A28-0997-7ABF-98E28D6A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36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2BE5-C4F2-07DC-496C-8A203199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A9478-BAAE-2529-C81D-544F41D97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700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5F51D-F018-C18A-1BF5-8A5BD0DC4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CA559-92EA-3BE7-37BC-8B5E3037C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894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0E81-6774-E591-D581-717B0B09E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ACAC4-9B9C-1BB2-C4EE-3ADD32B8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148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8605-7B1A-BCA4-224D-68FAF60F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2FBE-FDAF-5D4E-3609-96EC2EBF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792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E6C9-64F8-781F-D14E-519CE9D6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B6C34-5450-A278-2812-D540C063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4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B216-C485-03AD-4FE7-8B9CB79E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72CB-2B9D-69A4-576C-BC27B38FF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70F5D-51E0-DFC3-362A-F48CD676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05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6FDC-6077-0281-F8B0-11A48321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E047-EFEC-4F4F-1E30-3FCF1B28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DB71-C273-FE98-3CA4-CA61077C7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D660C-9DE9-8EEC-F64E-3F7EA4808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6C67C-0348-1326-15D2-EA81780A7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39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09BC-8D1E-C67D-3B34-CAB6E70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307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711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B6EE-8B4A-F9D4-046D-E0FC325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20A66-B28F-2A4D-7CBB-0BB631AC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592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712C-DFF1-86F6-309F-E490B89D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A834-1EAD-C049-07EA-62C9D26C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B66A6-E73D-0C9F-9C06-30AE2E78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022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60FA-25CD-9183-9513-82750853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9340A-CC1E-2ECF-B540-2FFEE5AA4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12CC0-DD9E-8171-6332-61581F79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1091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7802-9179-95DD-E742-8F411DC0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EE832-288D-9610-CD28-597C1B0E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432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210DD-273C-1597-3DB9-2B34090DF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ADA38-D853-0EEB-5A42-723E27EDA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880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4521-266E-3082-9C74-319D91AA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160B-4CB6-12AC-2367-9BE99FFD5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191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EF37-9658-6B8A-342B-4B039569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0E78-E720-2443-AC9C-689D6120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065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F10D-73EA-C326-DBF3-A3AE8A59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63942-3135-7F4D-51F6-1CD7B273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974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8ED2-422F-3B67-A3CD-295D45EE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3DD8-3E60-8B68-7804-DC5BB5EFD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2600325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D968-21CD-3440-7CC6-819ACC13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325" y="1604963"/>
            <a:ext cx="2600325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29124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208C-8FBD-6E18-2483-03B57F31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4FE83-CFBC-2CD3-86F9-22D6A4D5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8C14-4EA0-1958-5ADF-166165B8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5FE2B-BBC2-761E-3188-7BE731F49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87A00-6B72-BBB6-05D9-D3CF2C85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916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4F17-28D8-5BC6-9336-21CA4713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20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4F33-52E4-E520-D0A7-53FD37B8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6A-00D9-9C7C-F3F5-7F68054A3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670CB-C689-5E43-650E-E0951828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2086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59440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F499-A479-C291-C12A-575B7924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8367-C5CE-10EF-0AD5-ED076D11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2FB9E-E545-4D30-FE1D-04FCD6040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9945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58C4-4DBC-565D-26B8-24213750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76A7B-0D00-F82C-7740-7B280F819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2F77F-1259-8B04-846D-761834355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438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27E6-F53A-DF62-77C3-691BD43C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B9F6-5904-2664-1799-72A5AAE8D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784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B4EA0-B08B-D156-E079-36E0E442B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1613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CAB87-7D0D-52FD-B8FB-A76700382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199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383E-AF39-C71C-1EB4-FF411CF4A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D7C8-49C4-D842-890C-23E7153B7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25682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488E-1E35-C65F-6359-713089EC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038C-D960-0F40-135C-E941F13F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6969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8935-2A7B-CAD1-3C6C-36FE7A8A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FE38C-60EA-AD33-2CE4-ED31453D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434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44DC-7872-D798-0BD2-8DFFFB79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E653-98A7-0BC3-2B5B-F45B78219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1E0B7-02A3-C2FC-C0FD-4CFCA60D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94650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97C4-1092-AAE0-04A7-5CE37AC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0766-F7E1-FED8-5431-23852164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03F7C-E883-87D9-6712-A0F3F827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F1F7B-4DEA-9877-A1B2-1CBE2746D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66AE-42C7-9A83-E37C-FBA235E7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315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1B67-02A7-973F-9E54-DB32F9B0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39B7-6641-EED1-CF6F-1A1432F2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A87BC-46EC-5C8B-011C-1D5B17C0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E7907-A390-7B31-4456-B2344435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36833-2BA3-18AE-30DB-51AA71973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19347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EA39-23A4-FDE7-09F2-9A852B89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6947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71477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F99-9978-F9F2-D532-7E65B840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D2D7-D41D-2272-482E-7C528527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E3CBC-5783-4DA2-6DDC-AB518121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766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8553-0DAA-7193-60E8-06BA6EC6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0B808-EDA8-0B40-B9D1-9C1F3D2DD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0E32-4AD4-C74F-DF35-5106FDA7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1174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CAA-81C1-6BA8-91C6-FB9E07D3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387BA-9328-F3C6-0645-A97DCF1A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36959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5D3E9-693E-6198-F124-2E5EC2E3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BC11A-8B4C-7DA9-F4B1-B3E467F1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24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D33D-E5C8-1811-749E-47F79603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729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881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764E-D514-43C3-C617-D81FCD4E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9733-BCF3-623F-EBF8-EE3821B9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C6601-B38B-DF3E-2B04-163D0DFF9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70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4D7F-909C-D2CE-4A58-0226711D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EAF0C-7B77-4880-465A-85FE19AC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2FC4A-B83F-6BD6-64A8-A2C405899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4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AD1736E-7237-1C05-05E7-D2C6405D4D7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89959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2D44CD31-E586-942E-736B-0C45EACE5A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A57EA-4DC1-5A38-6058-C3470FA1F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A7FDF-4DEA-DB18-9C30-0E22B624D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2DA53-379B-90A3-D8A3-A434E7575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18101-5458-AF9D-91D6-D524C1D4C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5C80-6BC0-3C44-EC26-5F89CA132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C66503-46AB-9C43-3D64-5937382E3F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9F96354-882B-0A5C-CF68-BF62DAAC6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3920" cy="3976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523E4DA-EEB5-732A-99BF-BD3C4EB84BB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31960" y="1604520"/>
            <a:ext cx="5353920" cy="3976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B329B-A7B5-72A4-D6A7-81D191847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3096D-4C30-F3F6-9C81-BBEDCC2FD9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utational approaches for the therapeutic target discovery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E754BD-9CC7-8A0A-DEF3-D65D4B68A881}"/>
              </a:ext>
            </a:extLst>
          </p:cNvPr>
          <p:cNvSpPr/>
          <p:nvPr/>
        </p:nvSpPr>
        <p:spPr>
          <a:xfrm>
            <a:off x="1314792" y="-10263"/>
            <a:ext cx="10761464" cy="2697972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8882DC-8BAC-3192-95F4-0480AFC3E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9" b="10165"/>
          <a:stretch/>
        </p:blipFill>
        <p:spPr>
          <a:xfrm>
            <a:off x="6913794" y="2802375"/>
            <a:ext cx="5554606" cy="38362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EAE121-CD50-10DD-6DA7-9F69E390A2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3006" y="251670"/>
            <a:ext cx="2869034" cy="1644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4B0AF4B-08BA-BACD-1F13-E1802179E1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744" y="846573"/>
            <a:ext cx="8571240" cy="1758960"/>
          </a:xfrm>
        </p:spPr>
        <p:txBody>
          <a:bodyPr vert="horz" wrap="square" lIns="90000" tIns="45000" rIns="90000" bIns="45000" anchor="t">
            <a:noAutofit/>
          </a:bodyPr>
          <a:lstStyle/>
          <a:p>
            <a:pPr lvl="0" algn="l">
              <a:lnSpc>
                <a:spcPct val="90000"/>
              </a:lnSpc>
            </a:pPr>
            <a:r>
              <a:rPr lang="en-US" sz="3200" b="1" dirty="0">
                <a:solidFill>
                  <a:srgbClr val="002060"/>
                </a:solidFill>
                <a:latin typeface="Arial" pitchFamily="18"/>
                <a:ea typeface="DejaVu Sans" pitchFamily="2"/>
              </a:rPr>
              <a:t>Strategies for the selection of miRNA candidates for the treatment of Sarcopenia using network-based analysis and differential expression scoring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95E7B5A-C787-E23B-7CE7-E8DADE34DB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1561" y="5932137"/>
            <a:ext cx="3163429" cy="1054967"/>
          </a:xfrm>
        </p:spPr>
        <p:txBody>
          <a:bodyPr vert="horz" wrap="square" lIns="90000" tIns="45000" rIns="90000" bIns="45000" anchor="ctr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600"/>
              </a:spcBef>
              <a:tabLst>
                <a:tab pos="228600" algn="l"/>
              </a:tabLst>
            </a:pPr>
            <a:r>
              <a:rPr lang="en-IE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 Karen Guerrero Vazquez</a:t>
            </a:r>
          </a:p>
          <a:p>
            <a:pPr marL="228600" lvl="0" indent="-228600" algn="l">
              <a:lnSpc>
                <a:spcPct val="90000"/>
              </a:lnSpc>
              <a:spcBef>
                <a:spcPts val="600"/>
              </a:spcBef>
              <a:tabLst>
                <a:tab pos="228600" algn="l"/>
              </a:tabLst>
            </a:pPr>
            <a:r>
              <a:rPr lang="en-US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Dr. Katarzyna </a:t>
            </a:r>
            <a:r>
              <a:rPr lang="en-US" sz="1600" dirty="0" err="1">
                <a:solidFill>
                  <a:srgbClr val="585858"/>
                </a:solidFill>
                <a:latin typeface="Arial" pitchFamily="18"/>
                <a:ea typeface="DejaVu Sans" pitchFamily="2"/>
              </a:rPr>
              <a:t>Goljanek</a:t>
            </a:r>
            <a:r>
              <a:rPr lang="en-US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-Whysall</a:t>
            </a:r>
          </a:p>
          <a:p>
            <a:pPr marL="228600" lvl="0" indent="-228600" algn="l">
              <a:lnSpc>
                <a:spcPct val="90000"/>
              </a:lnSpc>
              <a:spcBef>
                <a:spcPts val="600"/>
              </a:spcBef>
              <a:tabLst>
                <a:tab pos="228600" algn="l"/>
              </a:tabLst>
            </a:pPr>
            <a:r>
              <a:rPr lang="en-US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Dr. </a:t>
            </a:r>
            <a:r>
              <a:rPr lang="en-US" sz="1600" dirty="0" err="1">
                <a:solidFill>
                  <a:srgbClr val="585858"/>
                </a:solidFill>
                <a:latin typeface="Arial" pitchFamily="18"/>
                <a:ea typeface="DejaVu Sans" pitchFamily="2"/>
              </a:rPr>
              <a:t>Pilib</a:t>
            </a:r>
            <a:r>
              <a:rPr lang="en-US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 Ó </a:t>
            </a:r>
            <a:r>
              <a:rPr lang="en-US" sz="1600" dirty="0" err="1">
                <a:solidFill>
                  <a:srgbClr val="585858"/>
                </a:solidFill>
                <a:latin typeface="Arial" pitchFamily="18"/>
                <a:ea typeface="DejaVu Sans" pitchFamily="2"/>
              </a:rPr>
              <a:t>Broin</a:t>
            </a:r>
            <a:endParaRPr lang="en-US" sz="1600" dirty="0">
              <a:solidFill>
                <a:srgbClr val="585858"/>
              </a:solidFill>
              <a:latin typeface="Arial" pitchFamily="18"/>
              <a:ea typeface="DejaVu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AF16F-BFDB-7DA9-9F2C-D60944B1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169" y="132241"/>
            <a:ext cx="1107346" cy="5996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C6D3A0-5B0F-B013-EE8D-00C42C7E0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6445" y="6089714"/>
            <a:ext cx="1062298" cy="8497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0918F94-FB33-0D8E-8F02-909C1CB87B56}"/>
              </a:ext>
            </a:extLst>
          </p:cNvPr>
          <p:cNvGrpSpPr/>
          <p:nvPr/>
        </p:nvGrpSpPr>
        <p:grpSpPr>
          <a:xfrm>
            <a:off x="7639187" y="3204880"/>
            <a:ext cx="4357376" cy="3006020"/>
            <a:chOff x="7639187" y="3204880"/>
            <a:chExt cx="4357376" cy="30060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D2DAF3-4859-6B1F-8294-79B1B02FF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2163" y="3204880"/>
              <a:ext cx="2214400" cy="29546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12FBC6-71DE-0387-5E7A-98F932AF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aintBrus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38311">
              <a:off x="7639187" y="3343313"/>
              <a:ext cx="4096552" cy="28675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43D625-9041-BAB1-34D4-80059B35C892}"/>
                </a:ext>
              </a:extLst>
            </p:cNvPr>
            <p:cNvPicPr/>
            <p:nvPr/>
          </p:nvPicPr>
          <p:blipFill rotWithShape="1">
            <a:blip r:embed="rId10"/>
            <a:srcRect r="51380"/>
            <a:stretch/>
          </p:blipFill>
          <p:spPr>
            <a:xfrm>
              <a:off x="7813333" y="3442555"/>
              <a:ext cx="1078463" cy="244552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F517AC8-7825-D7A8-442A-BB4CB511F2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5136"/>
          <a:stretch/>
        </p:blipFill>
        <p:spPr>
          <a:xfrm>
            <a:off x="7813333" y="2805836"/>
            <a:ext cx="4030285" cy="4052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07B0CD-2023-E146-7225-805857D34D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150" y="3057394"/>
            <a:ext cx="1415352" cy="13724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B07B28-331B-5603-4067-3E0D24C3D3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2502" y="3901636"/>
            <a:ext cx="2625273" cy="2109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, 2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 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Liberation Sans</vt:lpstr>
      <vt:lpstr>Liberation Serif</vt:lpstr>
      <vt:lpstr>Default 1</vt:lpstr>
      <vt:lpstr>Default 5</vt:lpstr>
      <vt:lpstr>Default 6</vt:lpstr>
      <vt:lpstr>Title, 2 Content</vt:lpstr>
      <vt:lpstr>Default 7</vt:lpstr>
      <vt:lpstr>Strategies for the selection of miRNA candidates for the treatment of Sarcopenia using network-based analysis and differential expression scoring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Guerrero Vazquez, Karen</cp:lastModifiedBy>
  <cp:revision>48</cp:revision>
  <dcterms:created xsi:type="dcterms:W3CDTF">2022-03-25T15:01:36Z</dcterms:created>
  <dcterms:modified xsi:type="dcterms:W3CDTF">2023-05-08T10:23:01Z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r8>10</vt:r8>
  </property>
  <property fmtid="{D5CDD505-2E9C-101B-9397-08002B2CF9AE}" pid="4" name="PresentationFormat">
    <vt:lpwstr>Widescreen</vt:lpwstr>
  </property>
  <property fmtid="{D5CDD505-2E9C-101B-9397-08002B2CF9AE}" pid="5" name="Slides">
    <vt:r8>40</vt:r8>
  </property>
</Properties>
</file>