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4C2AA93-E106-4D03-B9D8-6B7E6CC8CD54}" type="slidenum">
              <a:rPr lang="en-IE" sz="1400" b="0" strike="noStrike" spc="-1">
                <a:latin typeface="Times New Roman"/>
              </a:rPr>
              <a:t>‹#›</a:t>
            </a:fld>
            <a:endParaRPr lang="en-I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9520" y="24120"/>
            <a:ext cx="10079640" cy="56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</a:pPr>
            <a:r>
              <a:rPr lang="en-IE" sz="4400" b="0" strike="noStrike" spc="-1">
                <a:latin typeface="Arial"/>
              </a:rPr>
              <a:t>Process for python processing of data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200" b="0" strike="noStrike" spc="-1">
              <a:latin typeface="Arial"/>
            </a:endParaRPr>
          </a:p>
          <a:p>
            <a:endParaRPr lang="en-IE" sz="3200" b="0" strike="noStrike" spc="-1">
              <a:latin typeface="Arial"/>
            </a:endParaRPr>
          </a:p>
          <a:p>
            <a:r>
              <a:rPr lang="en-IE" sz="3200" b="0" strike="noStrike" spc="-1">
                <a:latin typeface="Arial"/>
              </a:rPr>
              <a:t>Objective: Separate the txt datasets in order to run a LOAD DATA LOCAL INFILE</a:t>
            </a:r>
          </a:p>
          <a:p>
            <a:endParaRPr lang="en-IE" sz="3200" b="0" strike="noStrike" spc="-1">
              <a:latin typeface="Arial"/>
            </a:endParaRPr>
          </a:p>
          <a:p>
            <a:r>
              <a:rPr lang="en-IE" sz="3200" b="0" strike="noStrike" spc="-1">
                <a:latin typeface="Arial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</a:pPr>
            <a:r>
              <a:rPr lang="en-IE" sz="4400" b="0" strike="noStrike" spc="-1" dirty="0">
                <a:latin typeface="Arial"/>
              </a:rPr>
              <a:t>Process for python processing of data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Methodology: </a:t>
            </a:r>
          </a:p>
          <a:p>
            <a:r>
              <a:rPr lang="en-IE" sz="3200" b="0" strike="noStrike" spc="-1" dirty="0">
                <a:latin typeface="Arial"/>
              </a:rPr>
              <a:t>- Create a virtual </a:t>
            </a:r>
            <a:r>
              <a:rPr lang="en-IE" sz="3200" b="0" strike="noStrike" spc="-1" dirty="0" err="1">
                <a:latin typeface="Arial"/>
              </a:rPr>
              <a:t>enviroment</a:t>
            </a:r>
            <a:r>
              <a:rPr lang="en-IE" sz="3200" b="0" strike="noStrike" spc="-1" dirty="0">
                <a:latin typeface="Arial"/>
              </a:rPr>
              <a:t> to get control of the versions that I am </a:t>
            </a:r>
            <a:r>
              <a:rPr lang="en-IE" sz="3200" b="0" strike="noStrike" spc="-1" dirty="0" err="1">
                <a:latin typeface="Arial"/>
              </a:rPr>
              <a:t>ussing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3200" b="0" strike="noStrike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- Clone my own repo</a:t>
            </a:r>
          </a:p>
          <a:p>
            <a:r>
              <a:rPr lang="en-IE" sz="3200" b="0" strike="noStrike" spc="-1" dirty="0">
                <a:latin typeface="Arial"/>
              </a:rPr>
              <a:t>For this I download the desktop version because it rocks (from </a:t>
            </a:r>
            <a:r>
              <a:rPr lang="en-IE" sz="3200" b="0" strike="noStrike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3200" b="0" strike="noStrike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3200" b="0" strike="noStrike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</a:pPr>
            <a:r>
              <a:rPr lang="en-IE" sz="4400" b="0" strike="noStrike" spc="-1">
                <a:latin typeface="Arial"/>
              </a:rPr>
              <a:t>Process for python processing of data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9000" lnSpcReduction="10000"/>
          </a:bodyPr>
          <a:lstStyle/>
          <a:p>
            <a:endParaRPr lang="en-IE" sz="3200" b="0" strike="noStrike" spc="-1">
              <a:latin typeface="Arial"/>
            </a:endParaRPr>
          </a:p>
          <a:p>
            <a:endParaRPr lang="en-IE" sz="3200" b="0" strike="noStrike" spc="-1">
              <a:latin typeface="Arial"/>
            </a:endParaRPr>
          </a:p>
          <a:p>
            <a:r>
              <a:rPr lang="en-IE" sz="3200" b="0" strike="noStrike" spc="-1">
                <a:solidFill>
                  <a:srgbClr val="AFD095"/>
                </a:solidFill>
                <a:latin typeface="Arial"/>
              </a:rPr>
              <a:t>Install the requerements</a:t>
            </a:r>
            <a:endParaRPr lang="en-IE" sz="3200" b="0" strike="noStrike" spc="-1">
              <a:latin typeface="Arial"/>
            </a:endParaRPr>
          </a:p>
          <a:p>
            <a:r>
              <a:rPr lang="en-IE" sz="950" b="0" strike="noStrike" spc="-1">
                <a:solidFill>
                  <a:srgbClr val="AFD095"/>
                </a:solidFill>
                <a:latin typeface="inherit"/>
              </a:rPr>
              <a:t>pip install pipreqs</a:t>
            </a:r>
            <a:endParaRPr lang="en-IE" sz="950" b="0" strike="noStrike" spc="-1"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IE" sz="950" b="0" strike="noStrike" spc="-1">
                <a:solidFill>
                  <a:srgbClr val="AFD095"/>
                </a:solidFill>
                <a:latin typeface="inherit"/>
              </a:rPr>
              <a:t>pipreqs /home/project/location</a:t>
            </a:r>
            <a:endParaRPr lang="en-IE" sz="950" b="0" strike="noStrike" spc="-1">
              <a:latin typeface="Arial"/>
            </a:endParaRPr>
          </a:p>
          <a:p>
            <a:r>
              <a:rPr lang="en-IE" sz="950" b="0" strike="noStrike" spc="-1">
                <a:solidFill>
                  <a:srgbClr val="AFD095"/>
                </a:solidFill>
                <a:latin typeface="inherit"/>
              </a:rPr>
              <a:t>pip install -r requirements.txt</a:t>
            </a:r>
            <a:endParaRPr lang="en-IE" sz="950" b="0" strike="noStrike" spc="-1">
              <a:latin typeface="Arial"/>
            </a:endParaRPr>
          </a:p>
          <a:p>
            <a:r>
              <a:rPr lang="en-IE" sz="3200" b="0" strike="noStrike" spc="-1">
                <a:solidFill>
                  <a:srgbClr val="AFD095"/>
                </a:solidFill>
                <a:latin typeface="Arial"/>
              </a:rPr>
              <a:t>From </a:t>
            </a:r>
            <a:r>
              <a:rPr lang="en-IE" sz="3200" b="0" strike="noStrike" spc="-1">
                <a:solidFill>
                  <a:srgbClr val="729FCF"/>
                </a:solidFill>
                <a:latin typeface="Arial"/>
              </a:rPr>
              <a:t>https://stackoverflow.com/questions/35796968/get-all-modules-packages-used-by-a-python-project</a:t>
            </a:r>
            <a:endParaRPr lang="en-IE" sz="3200" b="0" strike="noStrike" spc="-1">
              <a:latin typeface="Arial"/>
            </a:endParaRPr>
          </a:p>
          <a:p>
            <a:r>
              <a:rPr lang="en-IE" sz="3200" b="0" strike="noStrike" spc="-1">
                <a:solidFill>
                  <a:srgbClr val="AFD095"/>
                </a:solidFill>
                <a:latin typeface="Arial"/>
              </a:rPr>
              <a:t>- Create script that convert the code to a dataframe (before it was a dictionary)</a:t>
            </a:r>
            <a:endParaRPr lang="en-IE" sz="3200" b="0" strike="noStrike" spc="-1">
              <a:latin typeface="Arial"/>
            </a:endParaRPr>
          </a:p>
          <a:p>
            <a:endParaRPr lang="en-IE" sz="3200" b="0" strike="noStrike" spc="-1">
              <a:latin typeface="Arial"/>
            </a:endParaRPr>
          </a:p>
          <a:p>
            <a:r>
              <a:rPr lang="en-IE" sz="3200" b="0" strike="noStrike" spc="-1">
                <a:latin typeface="Arial"/>
              </a:rPr>
              <a:t>-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6094440" y="3384000"/>
            <a:ext cx="3409560" cy="206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SQL 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8500" lnSpcReduction="20000"/>
          </a:bodyPr>
          <a:lstStyle/>
          <a:p>
            <a:r>
              <a:rPr lang="en-IE" sz="3200" b="0" strike="noStrike" spc="-1" dirty="0">
                <a:latin typeface="Arial"/>
              </a:rPr>
              <a:t>Process to create my database with </a:t>
            </a:r>
            <a:r>
              <a:rPr lang="en-IE" sz="3200" b="0" strike="noStrike" spc="-1" dirty="0" err="1">
                <a:latin typeface="Arial"/>
              </a:rPr>
              <a:t>mysql</a:t>
            </a:r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CREATE USER '</a:t>
            </a:r>
            <a:r>
              <a:rPr lang="en-IE" sz="3200" b="0" strike="noStrike" spc="-1" dirty="0" err="1">
                <a:latin typeface="Arial"/>
              </a:rPr>
              <a:t>karen</a:t>
            </a:r>
            <a:r>
              <a:rPr lang="en-IE" sz="3200" b="0" strike="noStrike" spc="-1" dirty="0">
                <a:latin typeface="Arial"/>
              </a:rPr>
              <a:t>'@'localhost' IDENTIFIED BY '123';</a:t>
            </a:r>
          </a:p>
          <a:p>
            <a:r>
              <a:rPr lang="en-IE" sz="3200" b="0" strike="noStrike" spc="-1" dirty="0">
                <a:latin typeface="Arial"/>
              </a:rPr>
              <a:t>GRANT ALL PRIVILEGES ON *.* TO '</a:t>
            </a:r>
            <a:r>
              <a:rPr lang="en-IE" sz="3200" b="0" strike="noStrike" spc="-1" dirty="0" err="1">
                <a:latin typeface="Arial"/>
              </a:rPr>
              <a:t>karen</a:t>
            </a:r>
            <a:r>
              <a:rPr lang="en-IE" sz="3200" b="0" strike="noStrike" spc="-1" dirty="0">
                <a:latin typeface="Arial"/>
              </a:rPr>
              <a:t>'@'localhost' WITH GRANT OPTION;</a:t>
            </a:r>
          </a:p>
          <a:p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CREATE DATABASE </a:t>
            </a:r>
            <a:r>
              <a:rPr lang="en-IE" sz="3200" b="0" strike="noStrike" spc="-1" dirty="0" err="1">
                <a:latin typeface="Arial"/>
              </a:rPr>
              <a:t>mirnadbs</a:t>
            </a:r>
            <a:r>
              <a:rPr lang="en-IE" sz="3200" b="0" strike="noStrike" spc="-1" dirty="0">
                <a:latin typeface="Arial"/>
              </a:rPr>
              <a:t>;</a:t>
            </a:r>
          </a:p>
          <a:p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To run the load into file I need to run the </a:t>
            </a:r>
            <a:r>
              <a:rPr lang="en-IE" sz="3200" b="0" strike="noStrike" spc="-1" dirty="0" err="1">
                <a:latin typeface="Arial"/>
              </a:rPr>
              <a:t>sql</a:t>
            </a:r>
            <a:r>
              <a:rPr lang="en-IE" sz="3200" b="0" strike="noStrike" spc="-1" dirty="0">
                <a:latin typeface="Arial"/>
              </a:rPr>
              <a:t> as</a:t>
            </a:r>
          </a:p>
          <a:p>
            <a:r>
              <a:rPr lang="en-IE" sz="3200" b="0" strike="noStrike" spc="-1" dirty="0" err="1">
                <a:latin typeface="Arial"/>
              </a:rPr>
              <a:t>sudo</a:t>
            </a:r>
            <a:r>
              <a:rPr lang="en-IE" sz="3200" b="0" strike="noStrike" spc="-1" dirty="0">
                <a:latin typeface="Arial"/>
              </a:rPr>
              <a:t> </a:t>
            </a:r>
            <a:r>
              <a:rPr lang="en-IE" sz="3200" b="0" strike="noStrike" spc="-1" dirty="0" err="1">
                <a:latin typeface="Arial"/>
              </a:rPr>
              <a:t>mysql</a:t>
            </a:r>
            <a:r>
              <a:rPr lang="en-IE" sz="3200" b="0" strike="noStrike" spc="-1" dirty="0">
                <a:latin typeface="Arial"/>
              </a:rPr>
              <a:t> --local-</a:t>
            </a:r>
            <a:r>
              <a:rPr lang="en-IE" sz="3200" b="0" strike="noStrike" spc="-1" dirty="0" err="1">
                <a:latin typeface="Arial"/>
              </a:rPr>
              <a:t>infile</a:t>
            </a:r>
            <a:r>
              <a:rPr lang="en-IE" sz="3200" b="0" strike="noStrike" spc="-1" dirty="0">
                <a:latin typeface="Arial"/>
              </a:rPr>
              <a:t>=1 -u </a:t>
            </a:r>
            <a:r>
              <a:rPr lang="en-IE" sz="3200" b="0" strike="noStrike" spc="-1" dirty="0" err="1">
                <a:latin typeface="Arial"/>
              </a:rPr>
              <a:t>karen</a:t>
            </a:r>
            <a:r>
              <a:rPr lang="en-IE" sz="3200" b="0" strike="noStrike" spc="-1" dirty="0">
                <a:latin typeface="Arial"/>
              </a:rPr>
              <a:t> -p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460440" y="226080"/>
            <a:ext cx="6019560" cy="446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2531160" y="719280"/>
            <a:ext cx="507636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1000" b="0" strike="noStrike" spc="-1" dirty="0" err="1">
                <a:latin typeface="Arial"/>
                <a:ea typeface="Noto Sans CJK SC"/>
              </a:rPr>
              <a:t>mirWalk</a:t>
            </a:r>
            <a:endParaRPr lang="en-IE" sz="1000" b="0" strike="noStrike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miRNA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mRNA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Gene symbol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Binding site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duplex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Binding probability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mirTarBase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IE" sz="3200" b="0" strike="noStrike" spc="-1" dirty="0" err="1">
                <a:latin typeface="Arial"/>
              </a:rPr>
              <a:t>miRTarBase_ID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miRNA</a:t>
            </a:r>
          </a:p>
          <a:p>
            <a:r>
              <a:rPr lang="en-IE" sz="3200" b="0" strike="noStrike" spc="-1" dirty="0">
                <a:latin typeface="Arial"/>
              </a:rPr>
              <a:t>Species</a:t>
            </a:r>
          </a:p>
          <a:p>
            <a:r>
              <a:rPr lang="en-IE" sz="3200" b="0" strike="noStrike" spc="-1" dirty="0" err="1">
                <a:latin typeface="Arial"/>
              </a:rPr>
              <a:t>Target_Gene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latin typeface="Arial"/>
              </a:rPr>
              <a:t>Target_Gene_ID</a:t>
            </a:r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152680" y="1326600"/>
            <a:ext cx="4426920" cy="335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Species2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 err="1">
                <a:latin typeface="Arial"/>
              </a:rPr>
              <a:t>Target_Site</a:t>
            </a:r>
            <a:endParaRPr lang="en-IE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 err="1">
                <a:latin typeface="Arial"/>
              </a:rPr>
              <a:t>Experiments_Support</a:t>
            </a:r>
            <a:r>
              <a:rPr lang="en-IE" sz="3200" b="0" strike="noStrike" spc="-1" dirty="0">
                <a:latin typeface="Arial"/>
              </a:rPr>
              <a:t> Type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HMDD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IE" sz="3200" b="0" strike="noStrike" spc="-1" dirty="0">
                <a:latin typeface="Arial"/>
              </a:rPr>
              <a:t>category</a:t>
            </a:r>
          </a:p>
          <a:p>
            <a:r>
              <a:rPr lang="en-IE" sz="3200" b="0" strike="noStrike" spc="-1" dirty="0" err="1">
                <a:latin typeface="Arial"/>
              </a:rPr>
              <a:t>mir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disease</a:t>
            </a:r>
          </a:p>
          <a:p>
            <a:r>
              <a:rPr lang="en-IE" sz="3200" b="0" strike="noStrike" spc="-1" dirty="0" err="1">
                <a:latin typeface="Arial"/>
              </a:rPr>
              <a:t>pmid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description</a:t>
            </a:r>
          </a:p>
        </p:txBody>
      </p:sp>
      <p:sp>
        <p:nvSpPr>
          <p:cNvPr id="5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 dirty="0">
                <a:latin typeface="Arial"/>
              </a:rPr>
              <a:t>Diana </a:t>
            </a:r>
            <a:r>
              <a:rPr lang="en-IE" sz="4400" b="0" strike="noStrike" spc="-1" dirty="0" err="1">
                <a:latin typeface="Arial"/>
              </a:rPr>
              <a:t>mirTed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6000"/>
          </a:bodyPr>
          <a:lstStyle/>
          <a:p>
            <a:r>
              <a:rPr lang="en-IE" sz="3200" b="0" strike="noStrike" spc="-1" dirty="0" err="1">
                <a:latin typeface="Arial"/>
              </a:rPr>
              <a:t>S.No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latin typeface="Arial"/>
              </a:rPr>
              <a:t>Sample_ID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>
                <a:latin typeface="Arial"/>
              </a:rPr>
              <a:t>Collection</a:t>
            </a:r>
          </a:p>
          <a:p>
            <a:r>
              <a:rPr lang="en-IE" sz="3200" b="0" strike="noStrike" spc="-1" dirty="0" err="1">
                <a:latin typeface="Arial"/>
              </a:rPr>
              <a:t>Project_ID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latin typeface="Arial"/>
              </a:rPr>
              <a:t>Tissue_or_organ_of_origin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latin typeface="Arial"/>
              </a:rPr>
              <a:t>Tissue_subregion</a:t>
            </a:r>
            <a:endParaRPr lang="en-IE" sz="3200" b="0" strike="noStrike" spc="-1" dirty="0">
              <a:latin typeface="Arial"/>
            </a:endParaRPr>
          </a:p>
          <a:p>
            <a:r>
              <a:rPr lang="en-IE" sz="3200" b="0" strike="noStrike" spc="-1" dirty="0" err="1">
                <a:latin typeface="Arial"/>
              </a:rPr>
              <a:t>Cell_Line</a:t>
            </a:r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514872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 err="1">
                <a:latin typeface="Arial"/>
              </a:rPr>
              <a:t>Health_state</a:t>
            </a:r>
            <a:endParaRPr lang="en-IE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 err="1">
                <a:latin typeface="Arial"/>
              </a:rPr>
              <a:t>Tissue_definition</a:t>
            </a:r>
            <a:endParaRPr lang="en-IE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 dirty="0">
                <a:latin typeface="Arial"/>
              </a:rPr>
              <a:t>ALL MIRNAS (2464)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miRDB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IE" sz="3200" b="0" strike="noStrike" spc="-1" dirty="0">
                <a:latin typeface="Arial"/>
              </a:rPr>
              <a:t>miRNA</a:t>
            </a:r>
          </a:p>
          <a:p>
            <a:r>
              <a:rPr lang="en-IE" sz="3200" b="0" strike="noStrike" spc="-1" dirty="0">
                <a:latin typeface="Arial"/>
              </a:rPr>
              <a:t>mRNA</a:t>
            </a:r>
          </a:p>
          <a:p>
            <a:r>
              <a:rPr lang="en-IE" sz="3200" b="0" strike="noStrike" spc="-1" dirty="0">
                <a:latin typeface="Arial"/>
              </a:rPr>
              <a:t>Prediction probability percentage</a:t>
            </a:r>
          </a:p>
          <a:p>
            <a:endParaRPr lang="en-IE" sz="3200" b="0" strike="noStrike" spc="-1" dirty="0">
              <a:latin typeface="Arial"/>
            </a:endParaRPr>
          </a:p>
          <a:p>
            <a:endParaRPr lang="en-IE" sz="3200" b="0" strike="noStrike" spc="-1" dirty="0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247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DejaVu Sans</vt:lpstr>
      <vt:lpstr>inherit</vt:lpstr>
      <vt:lpstr>Noto Sans CJK SC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Administrator</cp:lastModifiedBy>
  <cp:revision>8</cp:revision>
  <dcterms:created xsi:type="dcterms:W3CDTF">2022-02-18T10:14:16Z</dcterms:created>
  <dcterms:modified xsi:type="dcterms:W3CDTF">2022-02-18T13:01:38Z</dcterms:modified>
  <dc:language>en-IE</dc:language>
</cp:coreProperties>
</file>