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3"/>
  </p:notesMasterIdLst>
  <p:sldIdLst>
    <p:sldId id="256" r:id="rId5"/>
    <p:sldId id="257" r:id="rId6"/>
    <p:sldId id="266" r:id="rId7"/>
    <p:sldId id="258" r:id="rId8"/>
    <p:sldId id="259" r:id="rId9"/>
    <p:sldId id="307" r:id="rId10"/>
    <p:sldId id="262" r:id="rId11"/>
    <p:sldId id="271" r:id="rId12"/>
    <p:sldId id="267" r:id="rId13"/>
    <p:sldId id="261" r:id="rId14"/>
    <p:sldId id="269" r:id="rId15"/>
    <p:sldId id="309" r:id="rId16"/>
    <p:sldId id="305" r:id="rId17"/>
    <p:sldId id="308" r:id="rId18"/>
    <p:sldId id="310" r:id="rId19"/>
    <p:sldId id="265" r:id="rId20"/>
    <p:sldId id="279" r:id="rId21"/>
    <p:sldId id="275" r:id="rId22"/>
    <p:sldId id="276" r:id="rId23"/>
    <p:sldId id="296" r:id="rId24"/>
    <p:sldId id="287" r:id="rId25"/>
    <p:sldId id="291" r:id="rId26"/>
    <p:sldId id="297" r:id="rId27"/>
    <p:sldId id="288" r:id="rId28"/>
    <p:sldId id="292" r:id="rId29"/>
    <p:sldId id="298" r:id="rId30"/>
    <p:sldId id="289" r:id="rId31"/>
    <p:sldId id="293" r:id="rId32"/>
    <p:sldId id="299" r:id="rId33"/>
    <p:sldId id="290" r:id="rId34"/>
    <p:sldId id="294" r:id="rId35"/>
    <p:sldId id="300" r:id="rId36"/>
    <p:sldId id="301" r:id="rId37"/>
    <p:sldId id="302" r:id="rId38"/>
    <p:sldId id="303" r:id="rId39"/>
    <p:sldId id="280" r:id="rId40"/>
    <p:sldId id="281" r:id="rId41"/>
    <p:sldId id="27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Morris" initials="IM" lastIdx="2" clrIdx="0">
    <p:extLst>
      <p:ext uri="{19B8F6BF-5375-455C-9EA6-DF929625EA0E}">
        <p15:presenceInfo xmlns:p15="http://schemas.microsoft.com/office/powerpoint/2012/main" userId="S::imorris@syr.edu::ada1e4ab-ad51-42b0-8101-a2973eb52fe5" providerId="AD"/>
      </p:ext>
    </p:extLst>
  </p:cmAuthor>
  <p:cmAuthor id="2" name="Jean E Thompson" initials="JT" lastIdx="1" clrIdx="1">
    <p:extLst>
      <p:ext uri="{19B8F6BF-5375-455C-9EA6-DF929625EA0E}">
        <p15:presenceInfo xmlns:p15="http://schemas.microsoft.com/office/powerpoint/2012/main" userId="S::jthomp22@syr.edu::dcc79c3f-9f1c-4d8d-9eeb-3bd849e3b0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55A"/>
    <a:srgbClr val="B78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2A441-0408-4402-BE86-28A85488D98E}" v="82" dt="2020-06-07T19:48:31.655"/>
    <p1510:client id="{45EEDE15-150C-4813-A402-5D7983CAE25C}" v="127" dt="2020-06-07T19:10:33.216"/>
    <p1510:client id="{6700E61A-169C-3A4E-AC2B-331C64B81D19}" v="846" dt="2020-06-07T20:48:18.972"/>
    <p1510:client id="{82A36CEB-6867-45FE-B54D-3EA774AB023E}" v="113" dt="2020-06-07T14:18:25.340"/>
    <p1510:client id="{8AC5AFD3-1101-405B-B5E4-31E66903AD18}" v="12" dt="2020-06-07T13:18:42.915"/>
    <p1510:client id="{96B70530-3CEA-4649-8689-78D47337C156}" v="101" dt="2020-06-07T18:52:34.562"/>
    <p1510:client id="{E6F6870E-0BCE-4FCE-9B55-6F3B6E4248CA}" v="20" dt="2020-06-07T13:13:49.683"/>
    <p1510:client id="{F577E0D7-BEB4-41AD-A249-098F0815061D}" v="13" dt="2020-06-12T18:35:19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8"/>
    <p:restoredTop sz="89607"/>
  </p:normalViewPr>
  <p:slideViewPr>
    <p:cSldViewPr snapToGrid="0" snapToObjects="1">
      <p:cViewPr varScale="1">
        <p:scale>
          <a:sx n="110" d="100"/>
          <a:sy n="110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Morris" userId="S::imorris@syr.edu::ada1e4ab-ad51-42b0-8101-a2973eb52fe5" providerId="AD" clId="Web-{381EE1FA-46A1-4D23-B7E7-881B3DD254D6}"/>
    <pc:docChg chg="addSld delSld modSld sldOrd">
      <pc:chgData name="Ian Morris" userId="S::imorris@syr.edu::ada1e4ab-ad51-42b0-8101-a2973eb52fe5" providerId="AD" clId="Web-{381EE1FA-46A1-4D23-B7E7-881B3DD254D6}" dt="2020-06-06T19:54:11.252" v="714"/>
      <pc:docMkLst>
        <pc:docMk/>
      </pc:docMkLst>
      <pc:sldChg chg="del">
        <pc:chgData name="Ian Morris" userId="S::imorris@syr.edu::ada1e4ab-ad51-42b0-8101-a2973eb52fe5" providerId="AD" clId="Web-{381EE1FA-46A1-4D23-B7E7-881B3DD254D6}" dt="2020-06-06T19:54:05.502" v="712"/>
        <pc:sldMkLst>
          <pc:docMk/>
          <pc:sldMk cId="3798475764" sldId="273"/>
        </pc:sldMkLst>
      </pc:sldChg>
      <pc:sldChg chg="del">
        <pc:chgData name="Ian Morris" userId="S::imorris@syr.edu::ada1e4ab-ad51-42b0-8101-a2973eb52fe5" providerId="AD" clId="Web-{381EE1FA-46A1-4D23-B7E7-881B3DD254D6}" dt="2020-06-06T19:38:05.689" v="627"/>
        <pc:sldMkLst>
          <pc:docMk/>
          <pc:sldMk cId="1866323112" sldId="274"/>
        </pc:sldMkLst>
      </pc:sldChg>
      <pc:sldChg chg="addSp delSp modSp">
        <pc:chgData name="Ian Morris" userId="S::imorris@syr.edu::ada1e4ab-ad51-42b0-8101-a2973eb52fe5" providerId="AD" clId="Web-{381EE1FA-46A1-4D23-B7E7-881B3DD254D6}" dt="2020-06-06T18:23:19.708" v="172" actId="1076"/>
        <pc:sldMkLst>
          <pc:docMk/>
          <pc:sldMk cId="3581718663" sldId="275"/>
        </pc:sldMkLst>
        <pc:spChg chg="mod">
          <ac:chgData name="Ian Morris" userId="S::imorris@syr.edu::ada1e4ab-ad51-42b0-8101-a2973eb52fe5" providerId="AD" clId="Web-{381EE1FA-46A1-4D23-B7E7-881B3DD254D6}" dt="2020-06-06T18:18:43.369" v="150" actId="20577"/>
          <ac:spMkLst>
            <pc:docMk/>
            <pc:sldMk cId="3581718663" sldId="275"/>
            <ac:spMk id="2" creationId="{EA48DA0D-D92E-F74B-8EB9-7AEA945E665B}"/>
          </ac:spMkLst>
        </pc:spChg>
        <pc:spChg chg="del mod">
          <ac:chgData name="Ian Morris" userId="S::imorris@syr.edu::ada1e4ab-ad51-42b0-8101-a2973eb52fe5" providerId="AD" clId="Web-{381EE1FA-46A1-4D23-B7E7-881B3DD254D6}" dt="2020-06-06T18:15:34.657" v="29"/>
          <ac:spMkLst>
            <pc:docMk/>
            <pc:sldMk cId="3581718663" sldId="275"/>
            <ac:spMk id="3" creationId="{FE5EC625-9151-4E30-BA4F-0917246EFF5F}"/>
          </ac:spMkLst>
        </pc:spChg>
        <pc:spChg chg="add mod">
          <ac:chgData name="Ian Morris" userId="S::imorris@syr.edu::ada1e4ab-ad51-42b0-8101-a2973eb52fe5" providerId="AD" clId="Web-{381EE1FA-46A1-4D23-B7E7-881B3DD254D6}" dt="2020-06-06T18:15:57.048" v="38" actId="20577"/>
          <ac:spMkLst>
            <pc:docMk/>
            <pc:sldMk cId="3581718663" sldId="275"/>
            <ac:spMk id="5" creationId="{9E4A3A7A-3B06-42ED-9488-BDAC4D214A90}"/>
          </ac:spMkLst>
        </pc:spChg>
        <pc:spChg chg="add mod">
          <ac:chgData name="Ian Morris" userId="S::imorris@syr.edu::ada1e4ab-ad51-42b0-8101-a2973eb52fe5" providerId="AD" clId="Web-{381EE1FA-46A1-4D23-B7E7-881B3DD254D6}" dt="2020-06-06T18:16:33.736" v="45" actId="20577"/>
          <ac:spMkLst>
            <pc:docMk/>
            <pc:sldMk cId="3581718663" sldId="275"/>
            <ac:spMk id="6" creationId="{DEC18B48-C053-4BAC-A199-0BEC0CCA73A1}"/>
          </ac:spMkLst>
        </pc:spChg>
        <pc:picChg chg="del">
          <ac:chgData name="Ian Morris" userId="S::imorris@syr.edu::ada1e4ab-ad51-42b0-8101-a2973eb52fe5" providerId="AD" clId="Web-{381EE1FA-46A1-4D23-B7E7-881B3DD254D6}" dt="2020-06-06T18:19:49.839" v="153"/>
          <ac:picMkLst>
            <pc:docMk/>
            <pc:sldMk cId="3581718663" sldId="275"/>
            <ac:picMk id="4" creationId="{8BBDF61A-5D0B-4F63-8120-6BBCFF2EB6FF}"/>
          </ac:picMkLst>
        </pc:picChg>
        <pc:picChg chg="del">
          <ac:chgData name="Ian Morris" userId="S::imorris@syr.edu::ada1e4ab-ad51-42b0-8101-a2973eb52fe5" providerId="AD" clId="Web-{381EE1FA-46A1-4D23-B7E7-881B3DD254D6}" dt="2020-06-06T18:19:50.276" v="154"/>
          <ac:picMkLst>
            <pc:docMk/>
            <pc:sldMk cId="3581718663" sldId="275"/>
            <ac:picMk id="7" creationId="{5B54F82A-383E-4814-8874-779092621835}"/>
          </ac:picMkLst>
        </pc:picChg>
        <pc:picChg chg="add del mod">
          <ac:chgData name="Ian Morris" userId="S::imorris@syr.edu::ada1e4ab-ad51-42b0-8101-a2973eb52fe5" providerId="AD" clId="Web-{381EE1FA-46A1-4D23-B7E7-881B3DD254D6}" dt="2020-06-06T18:22:54.515" v="170" actId="14100"/>
          <ac:picMkLst>
            <pc:docMk/>
            <pc:sldMk cId="3581718663" sldId="275"/>
            <ac:picMk id="8" creationId="{2796D8AC-9ED5-47D4-BCD2-2D0A04878EAA}"/>
          </ac:picMkLst>
        </pc:picChg>
        <pc:picChg chg="add mod">
          <ac:chgData name="Ian Morris" userId="S::imorris@syr.edu::ada1e4ab-ad51-42b0-8101-a2973eb52fe5" providerId="AD" clId="Web-{381EE1FA-46A1-4D23-B7E7-881B3DD254D6}" dt="2020-06-06T18:23:19.708" v="172" actId="1076"/>
          <ac:picMkLst>
            <pc:docMk/>
            <pc:sldMk cId="3581718663" sldId="275"/>
            <ac:picMk id="9" creationId="{62BEDBF1-7FA0-4E0A-BA60-45DAA5161572}"/>
          </ac:picMkLst>
        </pc:picChg>
      </pc:sldChg>
      <pc:sldChg chg="addSp delSp modSp ord">
        <pc:chgData name="Ian Morris" userId="S::imorris@syr.edu::ada1e4ab-ad51-42b0-8101-a2973eb52fe5" providerId="AD" clId="Web-{381EE1FA-46A1-4D23-B7E7-881B3DD254D6}" dt="2020-06-06T18:44:53.838" v="524" actId="20577"/>
        <pc:sldMkLst>
          <pc:docMk/>
          <pc:sldMk cId="585669061" sldId="276"/>
        </pc:sldMkLst>
        <pc:spChg chg="mod">
          <ac:chgData name="Ian Morris" userId="S::imorris@syr.edu::ada1e4ab-ad51-42b0-8101-a2973eb52fe5" providerId="AD" clId="Web-{381EE1FA-46A1-4D23-B7E7-881B3DD254D6}" dt="2020-06-06T18:44:53.838" v="524" actId="20577"/>
          <ac:spMkLst>
            <pc:docMk/>
            <pc:sldMk cId="585669061" sldId="276"/>
            <ac:spMk id="2" creationId="{EA48DA0D-D92E-F74B-8EB9-7AEA945E665B}"/>
          </ac:spMkLst>
        </pc:spChg>
        <pc:spChg chg="del mod">
          <ac:chgData name="Ian Morris" userId="S::imorris@syr.edu::ada1e4ab-ad51-42b0-8101-a2973eb52fe5" providerId="AD" clId="Web-{381EE1FA-46A1-4D23-B7E7-881B3DD254D6}" dt="2020-06-06T18:40:46.318" v="412"/>
          <ac:spMkLst>
            <pc:docMk/>
            <pc:sldMk cId="585669061" sldId="276"/>
            <ac:spMk id="3" creationId="{2B21B321-4E79-4B79-8D03-81F019681275}"/>
          </ac:spMkLst>
        </pc:spChg>
        <pc:spChg chg="add mod">
          <ac:chgData name="Ian Morris" userId="S::imorris@syr.edu::ada1e4ab-ad51-42b0-8101-a2973eb52fe5" providerId="AD" clId="Web-{381EE1FA-46A1-4D23-B7E7-881B3DD254D6}" dt="2020-06-06T18:36:22.957" v="398" actId="1076"/>
          <ac:spMkLst>
            <pc:docMk/>
            <pc:sldMk cId="585669061" sldId="276"/>
            <ac:spMk id="4" creationId="{18B45EA3-3C41-4CAB-AFD4-058F9CF91557}"/>
          </ac:spMkLst>
        </pc:spChg>
        <pc:spChg chg="add mod">
          <ac:chgData name="Ian Morris" userId="S::imorris@syr.edu::ada1e4ab-ad51-42b0-8101-a2973eb52fe5" providerId="AD" clId="Web-{381EE1FA-46A1-4D23-B7E7-881B3DD254D6}" dt="2020-06-06T18:36:33.191" v="399" actId="1076"/>
          <ac:spMkLst>
            <pc:docMk/>
            <pc:sldMk cId="585669061" sldId="276"/>
            <ac:spMk id="5" creationId="{A477BE0F-2700-4413-A71F-DDDDA5D589DA}"/>
          </ac:spMkLst>
        </pc:spChg>
        <pc:picChg chg="add mod">
          <ac:chgData name="Ian Morris" userId="S::imorris@syr.edu::ada1e4ab-ad51-42b0-8101-a2973eb52fe5" providerId="AD" clId="Web-{381EE1FA-46A1-4D23-B7E7-881B3DD254D6}" dt="2020-06-06T18:39:04.333" v="405" actId="1076"/>
          <ac:picMkLst>
            <pc:docMk/>
            <pc:sldMk cId="585669061" sldId="276"/>
            <ac:picMk id="6" creationId="{1D3DDF99-66A3-40D0-959B-AFA40FB15790}"/>
          </ac:picMkLst>
        </pc:picChg>
        <pc:picChg chg="add mod">
          <ac:chgData name="Ian Morris" userId="S::imorris@syr.edu::ada1e4ab-ad51-42b0-8101-a2973eb52fe5" providerId="AD" clId="Web-{381EE1FA-46A1-4D23-B7E7-881B3DD254D6}" dt="2020-06-06T18:39:09.568" v="406" actId="1076"/>
          <ac:picMkLst>
            <pc:docMk/>
            <pc:sldMk cId="585669061" sldId="276"/>
            <ac:picMk id="7" creationId="{FB465733-9522-4E98-A7BF-EB551F406D5B}"/>
          </ac:picMkLst>
        </pc:picChg>
        <pc:picChg chg="del">
          <ac:chgData name="Ian Morris" userId="S::imorris@syr.edu::ada1e4ab-ad51-42b0-8101-a2973eb52fe5" providerId="AD" clId="Web-{381EE1FA-46A1-4D23-B7E7-881B3DD254D6}" dt="2020-06-06T18:36:09.160" v="396"/>
          <ac:picMkLst>
            <pc:docMk/>
            <pc:sldMk cId="585669061" sldId="276"/>
            <ac:picMk id="9" creationId="{741DC2E9-DEC1-41FD-B892-7C1A9E1FDEF1}"/>
          </ac:picMkLst>
        </pc:picChg>
        <pc:picChg chg="del">
          <ac:chgData name="Ian Morris" userId="S::imorris@syr.edu::ada1e4ab-ad51-42b0-8101-a2973eb52fe5" providerId="AD" clId="Web-{381EE1FA-46A1-4D23-B7E7-881B3DD254D6}" dt="2020-06-06T18:36:08.722" v="395"/>
          <ac:picMkLst>
            <pc:docMk/>
            <pc:sldMk cId="585669061" sldId="276"/>
            <ac:picMk id="11" creationId="{E644BDF5-8988-4E62-8C1E-4090229D03B3}"/>
          </ac:picMkLst>
        </pc:picChg>
      </pc:sldChg>
      <pc:sldChg chg="del">
        <pc:chgData name="Ian Morris" userId="S::imorris@syr.edu::ada1e4ab-ad51-42b0-8101-a2973eb52fe5" providerId="AD" clId="Web-{381EE1FA-46A1-4D23-B7E7-881B3DD254D6}" dt="2020-06-06T19:54:10.299" v="713"/>
        <pc:sldMkLst>
          <pc:docMk/>
          <pc:sldMk cId="1820353229" sldId="277"/>
        </pc:sldMkLst>
      </pc:sldChg>
      <pc:sldChg chg="del">
        <pc:chgData name="Ian Morris" userId="S::imorris@syr.edu::ada1e4ab-ad51-42b0-8101-a2973eb52fe5" providerId="AD" clId="Web-{381EE1FA-46A1-4D23-B7E7-881B3DD254D6}" dt="2020-06-06T19:54:11.252" v="714"/>
        <pc:sldMkLst>
          <pc:docMk/>
          <pc:sldMk cId="1976897786" sldId="282"/>
        </pc:sldMkLst>
      </pc:sldChg>
      <pc:sldChg chg="add del replId">
        <pc:chgData name="Ian Morris" userId="S::imorris@syr.edu::ada1e4ab-ad51-42b0-8101-a2973eb52fe5" providerId="AD" clId="Web-{381EE1FA-46A1-4D23-B7E7-881B3DD254D6}" dt="2020-06-06T18:17:57.244" v="96"/>
        <pc:sldMkLst>
          <pc:docMk/>
          <pc:sldMk cId="718914274" sldId="283"/>
        </pc:sldMkLst>
      </pc:sldChg>
      <pc:sldChg chg="add del replId">
        <pc:chgData name="Ian Morris" userId="S::imorris@syr.edu::ada1e4ab-ad51-42b0-8101-a2973eb52fe5" providerId="AD" clId="Web-{381EE1FA-46A1-4D23-B7E7-881B3DD254D6}" dt="2020-06-06T18:17:58.228" v="97"/>
        <pc:sldMkLst>
          <pc:docMk/>
          <pc:sldMk cId="3720867526" sldId="284"/>
        </pc:sldMkLst>
      </pc:sldChg>
      <pc:sldChg chg="add del replId">
        <pc:chgData name="Ian Morris" userId="S::imorris@syr.edu::ada1e4ab-ad51-42b0-8101-a2973eb52fe5" providerId="AD" clId="Web-{381EE1FA-46A1-4D23-B7E7-881B3DD254D6}" dt="2020-06-06T18:17:58.994" v="98"/>
        <pc:sldMkLst>
          <pc:docMk/>
          <pc:sldMk cId="1894439192" sldId="285"/>
        </pc:sldMkLst>
      </pc:sldChg>
      <pc:sldChg chg="add del replId">
        <pc:chgData name="Ian Morris" userId="S::imorris@syr.edu::ada1e4ab-ad51-42b0-8101-a2973eb52fe5" providerId="AD" clId="Web-{381EE1FA-46A1-4D23-B7E7-881B3DD254D6}" dt="2020-06-06T18:34:23.940" v="351"/>
        <pc:sldMkLst>
          <pc:docMk/>
          <pc:sldMk cId="2748626849" sldId="286"/>
        </pc:sldMkLst>
      </pc:sldChg>
      <pc:sldChg chg="addSp delSp modSp add replId">
        <pc:chgData name="Ian Morris" userId="S::imorris@syr.edu::ada1e4ab-ad51-42b0-8101-a2973eb52fe5" providerId="AD" clId="Web-{381EE1FA-46A1-4D23-B7E7-881B3DD254D6}" dt="2020-06-06T18:25:30.256" v="217" actId="20577"/>
        <pc:sldMkLst>
          <pc:docMk/>
          <pc:sldMk cId="1220903496" sldId="287"/>
        </pc:sldMkLst>
        <pc:spChg chg="mod">
          <ac:chgData name="Ian Morris" userId="S::imorris@syr.edu::ada1e4ab-ad51-42b0-8101-a2973eb52fe5" providerId="AD" clId="Web-{381EE1FA-46A1-4D23-B7E7-881B3DD254D6}" dt="2020-06-06T18:25:30.256" v="217" actId="20577"/>
          <ac:spMkLst>
            <pc:docMk/>
            <pc:sldMk cId="1220903496" sldId="287"/>
            <ac:spMk id="2" creationId="{EA48DA0D-D92E-F74B-8EB9-7AEA945E665B}"/>
          </ac:spMkLst>
        </pc:spChg>
        <pc:picChg chg="add mod">
          <ac:chgData name="Ian Morris" userId="S::imorris@syr.edu::ada1e4ab-ad51-42b0-8101-a2973eb52fe5" providerId="AD" clId="Web-{381EE1FA-46A1-4D23-B7E7-881B3DD254D6}" dt="2020-06-06T18:24:44.568" v="196" actId="1076"/>
          <ac:picMkLst>
            <pc:docMk/>
            <pc:sldMk cId="1220903496" sldId="287"/>
            <ac:picMk id="3" creationId="{3F26533B-18B8-4361-9A5F-74B92A75091F}"/>
          </ac:picMkLst>
        </pc:picChg>
        <pc:picChg chg="add mod">
          <ac:chgData name="Ian Morris" userId="S::imorris@syr.edu::ada1e4ab-ad51-42b0-8101-a2973eb52fe5" providerId="AD" clId="Web-{381EE1FA-46A1-4D23-B7E7-881B3DD254D6}" dt="2020-06-06T18:25:15.256" v="198" actId="1076"/>
          <ac:picMkLst>
            <pc:docMk/>
            <pc:sldMk cId="1220903496" sldId="287"/>
            <ac:picMk id="4" creationId="{F7CA6BEE-0C48-4428-AB7C-F88220242A77}"/>
          </ac:picMkLst>
        </pc:picChg>
        <pc:picChg chg="del">
          <ac:chgData name="Ian Morris" userId="S::imorris@syr.edu::ada1e4ab-ad51-42b0-8101-a2973eb52fe5" providerId="AD" clId="Web-{381EE1FA-46A1-4D23-B7E7-881B3DD254D6}" dt="2020-06-06T18:23:56.240" v="181"/>
          <ac:picMkLst>
            <pc:docMk/>
            <pc:sldMk cId="1220903496" sldId="287"/>
            <ac:picMk id="8" creationId="{2796D8AC-9ED5-47D4-BCD2-2D0A04878EAA}"/>
          </ac:picMkLst>
        </pc:picChg>
        <pc:picChg chg="del">
          <ac:chgData name="Ian Morris" userId="S::imorris@syr.edu::ada1e4ab-ad51-42b0-8101-a2973eb52fe5" providerId="AD" clId="Web-{381EE1FA-46A1-4D23-B7E7-881B3DD254D6}" dt="2020-06-06T18:23:55.849" v="180"/>
          <ac:picMkLst>
            <pc:docMk/>
            <pc:sldMk cId="1220903496" sldId="287"/>
            <ac:picMk id="9" creationId="{62BEDBF1-7FA0-4E0A-BA60-45DAA5161572}"/>
          </ac:picMkLst>
        </pc:picChg>
      </pc:sldChg>
      <pc:sldChg chg="add del replId">
        <pc:chgData name="Ian Morris" userId="S::imorris@syr.edu::ada1e4ab-ad51-42b0-8101-a2973eb52fe5" providerId="AD" clId="Web-{381EE1FA-46A1-4D23-B7E7-881B3DD254D6}" dt="2020-06-06T18:23:24.505" v="173"/>
        <pc:sldMkLst>
          <pc:docMk/>
          <pc:sldMk cId="1775140832" sldId="287"/>
        </pc:sldMkLst>
      </pc:sldChg>
      <pc:sldChg chg="add del replId">
        <pc:chgData name="Ian Morris" userId="S::imorris@syr.edu::ada1e4ab-ad51-42b0-8101-a2973eb52fe5" providerId="AD" clId="Web-{381EE1FA-46A1-4D23-B7E7-881B3DD254D6}" dt="2020-06-06T18:23:25.708" v="174"/>
        <pc:sldMkLst>
          <pc:docMk/>
          <pc:sldMk cId="4049822088" sldId="288"/>
        </pc:sldMkLst>
      </pc:sldChg>
      <pc:sldChg chg="addSp delSp modSp add replId">
        <pc:chgData name="Ian Morris" userId="S::imorris@syr.edu::ada1e4ab-ad51-42b0-8101-a2973eb52fe5" providerId="AD" clId="Web-{381EE1FA-46A1-4D23-B7E7-881B3DD254D6}" dt="2020-06-06T18:31:29.595" v="324" actId="20577"/>
        <pc:sldMkLst>
          <pc:docMk/>
          <pc:sldMk cId="4181026277" sldId="288"/>
        </pc:sldMkLst>
        <pc:spChg chg="mod">
          <ac:chgData name="Ian Morris" userId="S::imorris@syr.edu::ada1e4ab-ad51-42b0-8101-a2973eb52fe5" providerId="AD" clId="Web-{381EE1FA-46A1-4D23-B7E7-881B3DD254D6}" dt="2020-06-06T18:31:29.595" v="324" actId="20577"/>
          <ac:spMkLst>
            <pc:docMk/>
            <pc:sldMk cId="4181026277" sldId="288"/>
            <ac:spMk id="2" creationId="{EA48DA0D-D92E-F74B-8EB9-7AEA945E665B}"/>
          </ac:spMkLst>
        </pc:spChg>
        <pc:picChg chg="del">
          <ac:chgData name="Ian Morris" userId="S::imorris@syr.edu::ada1e4ab-ad51-42b0-8101-a2973eb52fe5" providerId="AD" clId="Web-{381EE1FA-46A1-4D23-B7E7-881B3DD254D6}" dt="2020-06-06T18:26:10.882" v="221"/>
          <ac:picMkLst>
            <pc:docMk/>
            <pc:sldMk cId="4181026277" sldId="288"/>
            <ac:picMk id="3" creationId="{3F26533B-18B8-4361-9A5F-74B92A75091F}"/>
          </ac:picMkLst>
        </pc:picChg>
        <pc:picChg chg="del">
          <ac:chgData name="Ian Morris" userId="S::imorris@syr.edu::ada1e4ab-ad51-42b0-8101-a2973eb52fe5" providerId="AD" clId="Web-{381EE1FA-46A1-4D23-B7E7-881B3DD254D6}" dt="2020-06-06T18:26:11.225" v="222"/>
          <ac:picMkLst>
            <pc:docMk/>
            <pc:sldMk cId="4181026277" sldId="288"/>
            <ac:picMk id="4" creationId="{F7CA6BEE-0C48-4428-AB7C-F88220242A77}"/>
          </ac:picMkLst>
        </pc:picChg>
        <pc:picChg chg="add mod">
          <ac:chgData name="Ian Morris" userId="S::imorris@syr.edu::ada1e4ab-ad51-42b0-8101-a2973eb52fe5" providerId="AD" clId="Web-{381EE1FA-46A1-4D23-B7E7-881B3DD254D6}" dt="2020-06-06T18:26:51.070" v="234" actId="1076"/>
          <ac:picMkLst>
            <pc:docMk/>
            <pc:sldMk cId="4181026277" sldId="288"/>
            <ac:picMk id="7" creationId="{7F957486-06BB-4972-B40E-D14A47B4FCC7}"/>
          </ac:picMkLst>
        </pc:picChg>
        <pc:picChg chg="add mod">
          <ac:chgData name="Ian Morris" userId="S::imorris@syr.edu::ada1e4ab-ad51-42b0-8101-a2973eb52fe5" providerId="AD" clId="Web-{381EE1FA-46A1-4D23-B7E7-881B3DD254D6}" dt="2020-06-06T18:27:05.648" v="235" actId="1076"/>
          <ac:picMkLst>
            <pc:docMk/>
            <pc:sldMk cId="4181026277" sldId="288"/>
            <ac:picMk id="8" creationId="{6191B8BC-DB5E-4582-AA95-74544C5142CE}"/>
          </ac:picMkLst>
        </pc:picChg>
      </pc:sldChg>
      <pc:sldChg chg="add del replId">
        <pc:chgData name="Ian Morris" userId="S::imorris@syr.edu::ada1e4ab-ad51-42b0-8101-a2973eb52fe5" providerId="AD" clId="Web-{381EE1FA-46A1-4D23-B7E7-881B3DD254D6}" dt="2020-06-06T18:23:26.552" v="175"/>
        <pc:sldMkLst>
          <pc:docMk/>
          <pc:sldMk cId="792271456" sldId="289"/>
        </pc:sldMkLst>
      </pc:sldChg>
      <pc:sldChg chg="addSp delSp modSp add replId">
        <pc:chgData name="Ian Morris" userId="S::imorris@syr.edu::ada1e4ab-ad51-42b0-8101-a2973eb52fe5" providerId="AD" clId="Web-{381EE1FA-46A1-4D23-B7E7-881B3DD254D6}" dt="2020-06-06T18:31:40.814" v="333" actId="20577"/>
        <pc:sldMkLst>
          <pc:docMk/>
          <pc:sldMk cId="2549184660" sldId="289"/>
        </pc:sldMkLst>
        <pc:spChg chg="mod">
          <ac:chgData name="Ian Morris" userId="S::imorris@syr.edu::ada1e4ab-ad51-42b0-8101-a2973eb52fe5" providerId="AD" clId="Web-{381EE1FA-46A1-4D23-B7E7-881B3DD254D6}" dt="2020-06-06T18:31:40.814" v="333" actId="20577"/>
          <ac:spMkLst>
            <pc:docMk/>
            <pc:sldMk cId="2549184660" sldId="289"/>
            <ac:spMk id="2" creationId="{EA48DA0D-D92E-F74B-8EB9-7AEA945E665B}"/>
          </ac:spMkLst>
        </pc:spChg>
        <pc:picChg chg="add mod">
          <ac:chgData name="Ian Morris" userId="S::imorris@syr.edu::ada1e4ab-ad51-42b0-8101-a2973eb52fe5" providerId="AD" clId="Web-{381EE1FA-46A1-4D23-B7E7-881B3DD254D6}" dt="2020-06-06T18:30:15.009" v="267" actId="1076"/>
          <ac:picMkLst>
            <pc:docMk/>
            <pc:sldMk cId="2549184660" sldId="289"/>
            <ac:picMk id="3" creationId="{35B788B8-62D6-479F-A0FA-2F73035F5AC3}"/>
          </ac:picMkLst>
        </pc:picChg>
        <pc:picChg chg="add mod">
          <ac:chgData name="Ian Morris" userId="S::imorris@syr.edu::ada1e4ab-ad51-42b0-8101-a2973eb52fe5" providerId="AD" clId="Web-{381EE1FA-46A1-4D23-B7E7-881B3DD254D6}" dt="2020-06-06T18:30:21.868" v="268" actId="1076"/>
          <ac:picMkLst>
            <pc:docMk/>
            <pc:sldMk cId="2549184660" sldId="289"/>
            <ac:picMk id="4" creationId="{9187038E-937C-404C-9640-EDD40671A41A}"/>
          </ac:picMkLst>
        </pc:picChg>
        <pc:picChg chg="del">
          <ac:chgData name="Ian Morris" userId="S::imorris@syr.edu::ada1e4ab-ad51-42b0-8101-a2973eb52fe5" providerId="AD" clId="Web-{381EE1FA-46A1-4D23-B7E7-881B3DD254D6}" dt="2020-06-06T18:28:41.164" v="253"/>
          <ac:picMkLst>
            <pc:docMk/>
            <pc:sldMk cId="2549184660" sldId="289"/>
            <ac:picMk id="7" creationId="{7F957486-06BB-4972-B40E-D14A47B4FCC7}"/>
          </ac:picMkLst>
        </pc:picChg>
        <pc:picChg chg="del">
          <ac:chgData name="Ian Morris" userId="S::imorris@syr.edu::ada1e4ab-ad51-42b0-8101-a2973eb52fe5" providerId="AD" clId="Web-{381EE1FA-46A1-4D23-B7E7-881B3DD254D6}" dt="2020-06-06T18:28:41.867" v="254"/>
          <ac:picMkLst>
            <pc:docMk/>
            <pc:sldMk cId="2549184660" sldId="289"/>
            <ac:picMk id="8" creationId="{6191B8BC-DB5E-4582-AA95-74544C5142CE}"/>
          </ac:picMkLst>
        </pc:picChg>
      </pc:sldChg>
      <pc:sldChg chg="addSp delSp modSp add replId">
        <pc:chgData name="Ian Morris" userId="S::imorris@syr.edu::ada1e4ab-ad51-42b0-8101-a2973eb52fe5" providerId="AD" clId="Web-{381EE1FA-46A1-4D23-B7E7-881B3DD254D6}" dt="2020-06-06T18:33:52.971" v="349" actId="20577"/>
        <pc:sldMkLst>
          <pc:docMk/>
          <pc:sldMk cId="854768983" sldId="290"/>
        </pc:sldMkLst>
        <pc:spChg chg="mod">
          <ac:chgData name="Ian Morris" userId="S::imorris@syr.edu::ada1e4ab-ad51-42b0-8101-a2973eb52fe5" providerId="AD" clId="Web-{381EE1FA-46A1-4D23-B7E7-881B3DD254D6}" dt="2020-06-06T18:33:52.971" v="349" actId="20577"/>
          <ac:spMkLst>
            <pc:docMk/>
            <pc:sldMk cId="854768983" sldId="290"/>
            <ac:spMk id="2" creationId="{EA48DA0D-D92E-F74B-8EB9-7AEA945E665B}"/>
          </ac:spMkLst>
        </pc:spChg>
        <pc:picChg chg="del">
          <ac:chgData name="Ian Morris" userId="S::imorris@syr.edu::ada1e4ab-ad51-42b0-8101-a2973eb52fe5" providerId="AD" clId="Web-{381EE1FA-46A1-4D23-B7E7-881B3DD254D6}" dt="2020-06-06T18:32:30.158" v="336"/>
          <ac:picMkLst>
            <pc:docMk/>
            <pc:sldMk cId="854768983" sldId="290"/>
            <ac:picMk id="3" creationId="{35B788B8-62D6-479F-A0FA-2F73035F5AC3}"/>
          </ac:picMkLst>
        </pc:picChg>
        <pc:picChg chg="del">
          <ac:chgData name="Ian Morris" userId="S::imorris@syr.edu::ada1e4ab-ad51-42b0-8101-a2973eb52fe5" providerId="AD" clId="Web-{381EE1FA-46A1-4D23-B7E7-881B3DD254D6}" dt="2020-06-06T18:32:30.548" v="337"/>
          <ac:picMkLst>
            <pc:docMk/>
            <pc:sldMk cId="854768983" sldId="290"/>
            <ac:picMk id="4" creationId="{9187038E-937C-404C-9640-EDD40671A41A}"/>
          </ac:picMkLst>
        </pc:picChg>
        <pc:picChg chg="add mod">
          <ac:chgData name="Ian Morris" userId="S::imorris@syr.edu::ada1e4ab-ad51-42b0-8101-a2973eb52fe5" providerId="AD" clId="Web-{381EE1FA-46A1-4D23-B7E7-881B3DD254D6}" dt="2020-06-06T18:33:08.502" v="345" actId="1076"/>
          <ac:picMkLst>
            <pc:docMk/>
            <pc:sldMk cId="854768983" sldId="290"/>
            <ac:picMk id="7" creationId="{48C1C0E2-D768-4927-9948-23094CFE9B31}"/>
          </ac:picMkLst>
        </pc:picChg>
        <pc:picChg chg="add mod">
          <ac:chgData name="Ian Morris" userId="S::imorris@syr.edu::ada1e4ab-ad51-42b0-8101-a2973eb52fe5" providerId="AD" clId="Web-{381EE1FA-46A1-4D23-B7E7-881B3DD254D6}" dt="2020-06-06T18:33:08.549" v="346" actId="1076"/>
          <ac:picMkLst>
            <pc:docMk/>
            <pc:sldMk cId="854768983" sldId="290"/>
            <ac:picMk id="8" creationId="{9F55BD15-E758-4CC9-B8B5-07D5A2133B90}"/>
          </ac:picMkLst>
        </pc:picChg>
      </pc:sldChg>
      <pc:sldChg chg="add del replId">
        <pc:chgData name="Ian Morris" userId="S::imorris@syr.edu::ada1e4ab-ad51-42b0-8101-a2973eb52fe5" providerId="AD" clId="Web-{381EE1FA-46A1-4D23-B7E7-881B3DD254D6}" dt="2020-06-06T18:23:28.115" v="176"/>
        <pc:sldMkLst>
          <pc:docMk/>
          <pc:sldMk cId="4253851355" sldId="290"/>
        </pc:sldMkLst>
      </pc:sldChg>
      <pc:sldChg chg="add del ord replId">
        <pc:chgData name="Ian Morris" userId="S::imorris@syr.edu::ada1e4ab-ad51-42b0-8101-a2973eb52fe5" providerId="AD" clId="Web-{381EE1FA-46A1-4D23-B7E7-881B3DD254D6}" dt="2020-06-06T18:35:24.941" v="364"/>
        <pc:sldMkLst>
          <pc:docMk/>
          <pc:sldMk cId="2606513403" sldId="291"/>
        </pc:sldMkLst>
      </pc:sldChg>
      <pc:sldChg chg="addSp delSp modSp add ord replId">
        <pc:chgData name="Ian Morris" userId="S::imorris@syr.edu::ada1e4ab-ad51-42b0-8101-a2973eb52fe5" providerId="AD" clId="Web-{381EE1FA-46A1-4D23-B7E7-881B3DD254D6}" dt="2020-06-06T18:44:47.994" v="523" actId="20577"/>
        <pc:sldMkLst>
          <pc:docMk/>
          <pc:sldMk cId="3497154974" sldId="291"/>
        </pc:sldMkLst>
        <pc:spChg chg="mod">
          <ac:chgData name="Ian Morris" userId="S::imorris@syr.edu::ada1e4ab-ad51-42b0-8101-a2973eb52fe5" providerId="AD" clId="Web-{381EE1FA-46A1-4D23-B7E7-881B3DD254D6}" dt="2020-06-06T18:44:47.994" v="523" actId="20577"/>
          <ac:spMkLst>
            <pc:docMk/>
            <pc:sldMk cId="3497154974" sldId="291"/>
            <ac:spMk id="2" creationId="{EA48DA0D-D92E-F74B-8EB9-7AEA945E665B}"/>
          </ac:spMkLst>
        </pc:spChg>
        <pc:spChg chg="del">
          <ac:chgData name="Ian Morris" userId="S::imorris@syr.edu::ada1e4ab-ad51-42b0-8101-a2973eb52fe5" providerId="AD" clId="Web-{381EE1FA-46A1-4D23-B7E7-881B3DD254D6}" dt="2020-06-06T18:40:43.100" v="411"/>
          <ac:spMkLst>
            <pc:docMk/>
            <pc:sldMk cId="3497154974" sldId="291"/>
            <ac:spMk id="3" creationId="{2B21B321-4E79-4B79-8D03-81F019681275}"/>
          </ac:spMkLst>
        </pc:spChg>
        <pc:picChg chg="del">
          <ac:chgData name="Ian Morris" userId="S::imorris@syr.edu::ada1e4ab-ad51-42b0-8101-a2973eb52fe5" providerId="AD" clId="Web-{381EE1FA-46A1-4D23-B7E7-881B3DD254D6}" dt="2020-06-06T18:40:39.725" v="409"/>
          <ac:picMkLst>
            <pc:docMk/>
            <pc:sldMk cId="3497154974" sldId="291"/>
            <ac:picMk id="6" creationId="{1D3DDF99-66A3-40D0-959B-AFA40FB15790}"/>
          </ac:picMkLst>
        </pc:picChg>
        <pc:picChg chg="del">
          <ac:chgData name="Ian Morris" userId="S::imorris@syr.edu::ada1e4ab-ad51-42b0-8101-a2973eb52fe5" providerId="AD" clId="Web-{381EE1FA-46A1-4D23-B7E7-881B3DD254D6}" dt="2020-06-06T18:40:40.068" v="410"/>
          <ac:picMkLst>
            <pc:docMk/>
            <pc:sldMk cId="3497154974" sldId="291"/>
            <ac:picMk id="7" creationId="{FB465733-9522-4E98-A7BF-EB551F406D5B}"/>
          </ac:picMkLst>
        </pc:picChg>
        <pc:picChg chg="add mod">
          <ac:chgData name="Ian Morris" userId="S::imorris@syr.edu::ada1e4ab-ad51-42b0-8101-a2973eb52fe5" providerId="AD" clId="Web-{381EE1FA-46A1-4D23-B7E7-881B3DD254D6}" dt="2020-06-06T18:42:43.195" v="419" actId="1076"/>
          <ac:picMkLst>
            <pc:docMk/>
            <pc:sldMk cId="3497154974" sldId="291"/>
            <ac:picMk id="8" creationId="{AD4AACB4-A3B5-48A2-98B6-2B59DC97DF5A}"/>
          </ac:picMkLst>
        </pc:picChg>
        <pc:picChg chg="add mod">
          <ac:chgData name="Ian Morris" userId="S::imorris@syr.edu::ada1e4ab-ad51-42b0-8101-a2973eb52fe5" providerId="AD" clId="Web-{381EE1FA-46A1-4D23-B7E7-881B3DD254D6}" dt="2020-06-06T18:42:54.555" v="420" actId="1076"/>
          <ac:picMkLst>
            <pc:docMk/>
            <pc:sldMk cId="3497154974" sldId="291"/>
            <ac:picMk id="9" creationId="{132588F4-953C-4A29-80FC-87D48750742F}"/>
          </ac:picMkLst>
        </pc:picChg>
      </pc:sldChg>
      <pc:sldChg chg="add del ord replId">
        <pc:chgData name="Ian Morris" userId="S::imorris@syr.edu::ada1e4ab-ad51-42b0-8101-a2973eb52fe5" providerId="AD" clId="Web-{381EE1FA-46A1-4D23-B7E7-881B3DD254D6}" dt="2020-06-06T18:35:25.894" v="365"/>
        <pc:sldMkLst>
          <pc:docMk/>
          <pc:sldMk cId="771904728" sldId="292"/>
        </pc:sldMkLst>
      </pc:sldChg>
      <pc:sldChg chg="addSp delSp modSp add ord replId">
        <pc:chgData name="Ian Morris" userId="S::imorris@syr.edu::ada1e4ab-ad51-42b0-8101-a2973eb52fe5" providerId="AD" clId="Web-{381EE1FA-46A1-4D23-B7E7-881B3DD254D6}" dt="2020-06-06T18:50:20.984" v="557" actId="1076"/>
        <pc:sldMkLst>
          <pc:docMk/>
          <pc:sldMk cId="3320828165" sldId="292"/>
        </pc:sldMkLst>
        <pc:spChg chg="mod">
          <ac:chgData name="Ian Morris" userId="S::imorris@syr.edu::ada1e4ab-ad51-42b0-8101-a2973eb52fe5" providerId="AD" clId="Web-{381EE1FA-46A1-4D23-B7E7-881B3DD254D6}" dt="2020-06-06T18:47:18.372" v="546" actId="20577"/>
          <ac:spMkLst>
            <pc:docMk/>
            <pc:sldMk cId="3320828165" sldId="292"/>
            <ac:spMk id="2" creationId="{EA48DA0D-D92E-F74B-8EB9-7AEA945E665B}"/>
          </ac:spMkLst>
        </pc:spChg>
        <pc:picChg chg="add del mod">
          <ac:chgData name="Ian Morris" userId="S::imorris@syr.edu::ada1e4ab-ad51-42b0-8101-a2973eb52fe5" providerId="AD" clId="Web-{381EE1FA-46A1-4D23-B7E7-881B3DD254D6}" dt="2020-06-06T18:50:15.312" v="556" actId="1076"/>
          <ac:picMkLst>
            <pc:docMk/>
            <pc:sldMk cId="3320828165" sldId="292"/>
            <ac:picMk id="3" creationId="{F4985F96-4955-440E-9F44-9425294C8E02}"/>
          </ac:picMkLst>
        </pc:picChg>
        <pc:picChg chg="add del mod">
          <ac:chgData name="Ian Morris" userId="S::imorris@syr.edu::ada1e4ab-ad51-42b0-8101-a2973eb52fe5" providerId="AD" clId="Web-{381EE1FA-46A1-4D23-B7E7-881B3DD254D6}" dt="2020-06-06T18:50:20.984" v="557" actId="1076"/>
          <ac:picMkLst>
            <pc:docMk/>
            <pc:sldMk cId="3320828165" sldId="292"/>
            <ac:picMk id="6" creationId="{35B22455-BA20-4F6B-ADA5-E011867A496B}"/>
          </ac:picMkLst>
        </pc:picChg>
        <pc:picChg chg="del">
          <ac:chgData name="Ian Morris" userId="S::imorris@syr.edu::ada1e4ab-ad51-42b0-8101-a2973eb52fe5" providerId="AD" clId="Web-{381EE1FA-46A1-4D23-B7E7-881B3DD254D6}" dt="2020-06-06T18:46:50.433" v="527"/>
          <ac:picMkLst>
            <pc:docMk/>
            <pc:sldMk cId="3320828165" sldId="292"/>
            <ac:picMk id="8" creationId="{AD4AACB4-A3B5-48A2-98B6-2B59DC97DF5A}"/>
          </ac:picMkLst>
        </pc:picChg>
        <pc:picChg chg="del">
          <ac:chgData name="Ian Morris" userId="S::imorris@syr.edu::ada1e4ab-ad51-42b0-8101-a2973eb52fe5" providerId="AD" clId="Web-{381EE1FA-46A1-4D23-B7E7-881B3DD254D6}" dt="2020-06-06T18:46:50.730" v="528"/>
          <ac:picMkLst>
            <pc:docMk/>
            <pc:sldMk cId="3320828165" sldId="292"/>
            <ac:picMk id="9" creationId="{132588F4-953C-4A29-80FC-87D48750742F}"/>
          </ac:picMkLst>
        </pc:picChg>
      </pc:sldChg>
      <pc:sldChg chg="addSp delSp modSp add ord replId">
        <pc:chgData name="Ian Morris" userId="S::imorris@syr.edu::ada1e4ab-ad51-42b0-8101-a2973eb52fe5" providerId="AD" clId="Web-{381EE1FA-46A1-4D23-B7E7-881B3DD254D6}" dt="2020-06-06T18:54:22.568" v="577" actId="1076"/>
        <pc:sldMkLst>
          <pc:docMk/>
          <pc:sldMk cId="2375572060" sldId="293"/>
        </pc:sldMkLst>
        <pc:spChg chg="mod">
          <ac:chgData name="Ian Morris" userId="S::imorris@syr.edu::ada1e4ab-ad51-42b0-8101-a2973eb52fe5" providerId="AD" clId="Web-{381EE1FA-46A1-4D23-B7E7-881B3DD254D6}" dt="2020-06-06T18:53:09.957" v="565" actId="20577"/>
          <ac:spMkLst>
            <pc:docMk/>
            <pc:sldMk cId="2375572060" sldId="293"/>
            <ac:spMk id="2" creationId="{EA48DA0D-D92E-F74B-8EB9-7AEA945E665B}"/>
          </ac:spMkLst>
        </pc:spChg>
        <pc:picChg chg="del">
          <ac:chgData name="Ian Morris" userId="S::imorris@syr.edu::ada1e4ab-ad51-42b0-8101-a2973eb52fe5" providerId="AD" clId="Web-{381EE1FA-46A1-4D23-B7E7-881B3DD254D6}" dt="2020-06-06T18:53:11.879" v="566"/>
          <ac:picMkLst>
            <pc:docMk/>
            <pc:sldMk cId="2375572060" sldId="293"/>
            <ac:picMk id="3" creationId="{F4985F96-4955-440E-9F44-9425294C8E02}"/>
          </ac:picMkLst>
        </pc:picChg>
        <pc:picChg chg="del">
          <ac:chgData name="Ian Morris" userId="S::imorris@syr.edu::ada1e4ab-ad51-42b0-8101-a2973eb52fe5" providerId="AD" clId="Web-{381EE1FA-46A1-4D23-B7E7-881B3DD254D6}" dt="2020-06-06T18:53:12.394" v="567"/>
          <ac:picMkLst>
            <pc:docMk/>
            <pc:sldMk cId="2375572060" sldId="293"/>
            <ac:picMk id="6" creationId="{35B22455-BA20-4F6B-ADA5-E011867A496B}"/>
          </ac:picMkLst>
        </pc:picChg>
        <pc:picChg chg="add mod">
          <ac:chgData name="Ian Morris" userId="S::imorris@syr.edu::ada1e4ab-ad51-42b0-8101-a2973eb52fe5" providerId="AD" clId="Web-{381EE1FA-46A1-4D23-B7E7-881B3DD254D6}" dt="2020-06-06T18:54:15.662" v="575" actId="14100"/>
          <ac:picMkLst>
            <pc:docMk/>
            <pc:sldMk cId="2375572060" sldId="293"/>
            <ac:picMk id="7" creationId="{EE277CBC-8C85-4840-9639-91899AAE8635}"/>
          </ac:picMkLst>
        </pc:picChg>
        <pc:picChg chg="add mod">
          <ac:chgData name="Ian Morris" userId="S::imorris@syr.edu::ada1e4ab-ad51-42b0-8101-a2973eb52fe5" providerId="AD" clId="Web-{381EE1FA-46A1-4D23-B7E7-881B3DD254D6}" dt="2020-06-06T18:54:22.568" v="577" actId="1076"/>
          <ac:picMkLst>
            <pc:docMk/>
            <pc:sldMk cId="2375572060" sldId="293"/>
            <ac:picMk id="8" creationId="{97206673-6AE0-4499-BC93-F8FAB5D564AF}"/>
          </ac:picMkLst>
        </pc:picChg>
      </pc:sldChg>
      <pc:sldChg chg="add del ord replId">
        <pc:chgData name="Ian Morris" userId="S::imorris@syr.edu::ada1e4ab-ad51-42b0-8101-a2973eb52fe5" providerId="AD" clId="Web-{381EE1FA-46A1-4D23-B7E7-881B3DD254D6}" dt="2020-06-06T18:35:26.816" v="366"/>
        <pc:sldMkLst>
          <pc:docMk/>
          <pc:sldMk cId="4128872818" sldId="293"/>
        </pc:sldMkLst>
      </pc:sldChg>
      <pc:sldChg chg="addSp delSp modSp add ord replId">
        <pc:chgData name="Ian Morris" userId="S::imorris@syr.edu::ada1e4ab-ad51-42b0-8101-a2973eb52fe5" providerId="AD" clId="Web-{381EE1FA-46A1-4D23-B7E7-881B3DD254D6}" dt="2020-06-06T19:00:47.775" v="592" actId="20577"/>
        <pc:sldMkLst>
          <pc:docMk/>
          <pc:sldMk cId="372346858" sldId="294"/>
        </pc:sldMkLst>
        <pc:spChg chg="mod">
          <ac:chgData name="Ian Morris" userId="S::imorris@syr.edu::ada1e4ab-ad51-42b0-8101-a2973eb52fe5" providerId="AD" clId="Web-{381EE1FA-46A1-4D23-B7E7-881B3DD254D6}" dt="2020-06-06T19:00:47.775" v="592" actId="20577"/>
          <ac:spMkLst>
            <pc:docMk/>
            <pc:sldMk cId="372346858" sldId="294"/>
            <ac:spMk id="2" creationId="{EA48DA0D-D92E-F74B-8EB9-7AEA945E665B}"/>
          </ac:spMkLst>
        </pc:spChg>
        <pc:picChg chg="add mod">
          <ac:chgData name="Ian Morris" userId="S::imorris@syr.edu::ada1e4ab-ad51-42b0-8101-a2973eb52fe5" providerId="AD" clId="Web-{381EE1FA-46A1-4D23-B7E7-881B3DD254D6}" dt="2020-06-06T19:00:37.322" v="590" actId="1076"/>
          <ac:picMkLst>
            <pc:docMk/>
            <pc:sldMk cId="372346858" sldId="294"/>
            <ac:picMk id="3" creationId="{877992C3-6C8B-44AD-AADE-58DD13D8055C}"/>
          </ac:picMkLst>
        </pc:picChg>
        <pc:picChg chg="add mod">
          <ac:chgData name="Ian Morris" userId="S::imorris@syr.edu::ada1e4ab-ad51-42b0-8101-a2973eb52fe5" providerId="AD" clId="Web-{381EE1FA-46A1-4D23-B7E7-881B3DD254D6}" dt="2020-06-06T19:00:45.056" v="591" actId="1076"/>
          <ac:picMkLst>
            <pc:docMk/>
            <pc:sldMk cId="372346858" sldId="294"/>
            <ac:picMk id="6" creationId="{DCB23848-18ED-41D8-9668-41015EF89D9E}"/>
          </ac:picMkLst>
        </pc:picChg>
        <pc:picChg chg="del">
          <ac:chgData name="Ian Morris" userId="S::imorris@syr.edu::ada1e4ab-ad51-42b0-8101-a2973eb52fe5" providerId="AD" clId="Web-{381EE1FA-46A1-4D23-B7E7-881B3DD254D6}" dt="2020-06-06T18:59:35.024" v="580"/>
          <ac:picMkLst>
            <pc:docMk/>
            <pc:sldMk cId="372346858" sldId="294"/>
            <ac:picMk id="7" creationId="{EE277CBC-8C85-4840-9639-91899AAE8635}"/>
          </ac:picMkLst>
        </pc:picChg>
        <pc:picChg chg="del">
          <ac:chgData name="Ian Morris" userId="S::imorris@syr.edu::ada1e4ab-ad51-42b0-8101-a2973eb52fe5" providerId="AD" clId="Web-{381EE1FA-46A1-4D23-B7E7-881B3DD254D6}" dt="2020-06-06T18:59:35.415" v="581"/>
          <ac:picMkLst>
            <pc:docMk/>
            <pc:sldMk cId="372346858" sldId="294"/>
            <ac:picMk id="8" creationId="{97206673-6AE0-4499-BC93-F8FAB5D564AF}"/>
          </ac:picMkLst>
        </pc:picChg>
      </pc:sldChg>
      <pc:sldChg chg="add del ord replId">
        <pc:chgData name="Ian Morris" userId="S::imorris@syr.edu::ada1e4ab-ad51-42b0-8101-a2973eb52fe5" providerId="AD" clId="Web-{381EE1FA-46A1-4D23-B7E7-881B3DD254D6}" dt="2020-06-06T18:35:27.800" v="367"/>
        <pc:sldMkLst>
          <pc:docMk/>
          <pc:sldMk cId="3622276054" sldId="294"/>
        </pc:sldMkLst>
      </pc:sldChg>
      <pc:sldChg chg="addSp delSp modSp add del ord replId">
        <pc:chgData name="Ian Morris" userId="S::imorris@syr.edu::ada1e4ab-ad51-42b0-8101-a2973eb52fe5" providerId="AD" clId="Web-{381EE1FA-46A1-4D23-B7E7-881B3DD254D6}" dt="2020-06-06T19:38:02.532" v="626"/>
        <pc:sldMkLst>
          <pc:docMk/>
          <pc:sldMk cId="2019226182" sldId="295"/>
        </pc:sldMkLst>
        <pc:spChg chg="del mod">
          <ac:chgData name="Ian Morris" userId="S::imorris@syr.edu::ada1e4ab-ad51-42b0-8101-a2973eb52fe5" providerId="AD" clId="Web-{381EE1FA-46A1-4D23-B7E7-881B3DD254D6}" dt="2020-06-06T19:31:24.713" v="600"/>
          <ac:spMkLst>
            <pc:docMk/>
            <pc:sldMk cId="2019226182" sldId="295"/>
            <ac:spMk id="3" creationId="{92C4A395-7ADB-4B33-A986-D21384C0F0A0}"/>
          </ac:spMkLst>
        </pc:spChg>
        <pc:spChg chg="add del mod">
          <ac:chgData name="Ian Morris" userId="S::imorris@syr.edu::ada1e4ab-ad51-42b0-8101-a2973eb52fe5" providerId="AD" clId="Web-{381EE1FA-46A1-4D23-B7E7-881B3DD254D6}" dt="2020-06-06T19:31:30.479" v="602"/>
          <ac:spMkLst>
            <pc:docMk/>
            <pc:sldMk cId="2019226182" sldId="295"/>
            <ac:spMk id="6" creationId="{203D506A-995C-494F-8863-D484D7796206}"/>
          </ac:spMkLst>
        </pc:spChg>
        <pc:picChg chg="del">
          <ac:chgData name="Ian Morris" userId="S::imorris@syr.edu::ada1e4ab-ad51-42b0-8101-a2973eb52fe5" providerId="AD" clId="Web-{381EE1FA-46A1-4D23-B7E7-881B3DD254D6}" dt="2020-06-06T19:31:26.479" v="601"/>
          <ac:picMkLst>
            <pc:docMk/>
            <pc:sldMk cId="2019226182" sldId="295"/>
            <ac:picMk id="4" creationId="{1000FE61-C198-4003-9CE3-8701699EDCA6}"/>
          </ac:picMkLst>
        </pc:picChg>
        <pc:picChg chg="add del mod">
          <ac:chgData name="Ian Morris" userId="S::imorris@syr.edu::ada1e4ab-ad51-42b0-8101-a2973eb52fe5" providerId="AD" clId="Web-{381EE1FA-46A1-4D23-B7E7-881B3DD254D6}" dt="2020-06-06T19:32:41.652" v="616"/>
          <ac:picMkLst>
            <pc:docMk/>
            <pc:sldMk cId="2019226182" sldId="295"/>
            <ac:picMk id="7" creationId="{DE6EDAE3-4C66-43DA-B5D3-1AD19BDE1AD6}"/>
          </ac:picMkLst>
        </pc:picChg>
        <pc:picChg chg="add del mod">
          <ac:chgData name="Ian Morris" userId="S::imorris@syr.edu::ada1e4ab-ad51-42b0-8101-a2973eb52fe5" providerId="AD" clId="Web-{381EE1FA-46A1-4D23-B7E7-881B3DD254D6}" dt="2020-06-06T19:32:41.652" v="615"/>
          <ac:picMkLst>
            <pc:docMk/>
            <pc:sldMk cId="2019226182" sldId="295"/>
            <ac:picMk id="8" creationId="{9A06AD9B-DFE5-44E7-BED2-A48D18DAFE2E}"/>
          </ac:picMkLst>
        </pc:picChg>
      </pc:sldChg>
      <pc:sldChg chg="addSp delSp modSp add replId">
        <pc:chgData name="Ian Morris" userId="S::imorris@syr.edu::ada1e4ab-ad51-42b0-8101-a2973eb52fe5" providerId="AD" clId="Web-{381EE1FA-46A1-4D23-B7E7-881B3DD254D6}" dt="2020-06-06T19:33:05.856" v="625" actId="1076"/>
        <pc:sldMkLst>
          <pc:docMk/>
          <pc:sldMk cId="3067500915" sldId="296"/>
        </pc:sldMkLst>
        <pc:spChg chg="mod">
          <ac:chgData name="Ian Morris" userId="S::imorris@syr.edu::ada1e4ab-ad51-42b0-8101-a2973eb52fe5" providerId="AD" clId="Web-{381EE1FA-46A1-4D23-B7E7-881B3DD254D6}" dt="2020-06-06T19:32:33.558" v="614" actId="20577"/>
          <ac:spMkLst>
            <pc:docMk/>
            <pc:sldMk cId="3067500915" sldId="296"/>
            <ac:spMk id="2" creationId="{EA48DA0D-D92E-F74B-8EB9-7AEA945E665B}"/>
          </ac:spMkLst>
        </pc:spChg>
        <pc:picChg chg="add mod">
          <ac:chgData name="Ian Morris" userId="S::imorris@syr.edu::ada1e4ab-ad51-42b0-8101-a2973eb52fe5" providerId="AD" clId="Web-{381EE1FA-46A1-4D23-B7E7-881B3DD254D6}" dt="2020-06-06T19:33:05.856" v="625" actId="1076"/>
          <ac:picMkLst>
            <pc:docMk/>
            <pc:sldMk cId="3067500915" sldId="296"/>
            <ac:picMk id="3" creationId="{AA7E6659-F236-42FF-8E48-D1C150685903}"/>
          </ac:picMkLst>
        </pc:picChg>
        <pc:picChg chg="del">
          <ac:chgData name="Ian Morris" userId="S::imorris@syr.edu::ada1e4ab-ad51-42b0-8101-a2973eb52fe5" providerId="AD" clId="Web-{381EE1FA-46A1-4D23-B7E7-881B3DD254D6}" dt="2020-06-06T19:32:20.855" v="612"/>
          <ac:picMkLst>
            <pc:docMk/>
            <pc:sldMk cId="3067500915" sldId="296"/>
            <ac:picMk id="6" creationId="{1D3DDF99-66A3-40D0-959B-AFA40FB15790}"/>
          </ac:picMkLst>
        </pc:picChg>
        <pc:picChg chg="del">
          <ac:chgData name="Ian Morris" userId="S::imorris@syr.edu::ada1e4ab-ad51-42b0-8101-a2973eb52fe5" providerId="AD" clId="Web-{381EE1FA-46A1-4D23-B7E7-881B3DD254D6}" dt="2020-06-06T19:32:21.183" v="613"/>
          <ac:picMkLst>
            <pc:docMk/>
            <pc:sldMk cId="3067500915" sldId="296"/>
            <ac:picMk id="7" creationId="{FB465733-9522-4E98-A7BF-EB551F406D5B}"/>
          </ac:picMkLst>
        </pc:picChg>
        <pc:picChg chg="add mod">
          <ac:chgData name="Ian Morris" userId="S::imorris@syr.edu::ada1e4ab-ad51-42b0-8101-a2973eb52fe5" providerId="AD" clId="Web-{381EE1FA-46A1-4D23-B7E7-881B3DD254D6}" dt="2020-06-06T19:32:59.059" v="624" actId="1076"/>
          <ac:picMkLst>
            <pc:docMk/>
            <pc:sldMk cId="3067500915" sldId="296"/>
            <ac:picMk id="8" creationId="{2C2B6349-BE82-422A-8898-851420B4E8A4}"/>
          </ac:picMkLst>
        </pc:picChg>
      </pc:sldChg>
      <pc:sldChg chg="addSp delSp modSp add ord replId">
        <pc:chgData name="Ian Morris" userId="S::imorris@syr.edu::ada1e4ab-ad51-42b0-8101-a2973eb52fe5" providerId="AD" clId="Web-{381EE1FA-46A1-4D23-B7E7-881B3DD254D6}" dt="2020-06-06T19:44:10.898" v="655" actId="1076"/>
        <pc:sldMkLst>
          <pc:docMk/>
          <pc:sldMk cId="1466437728" sldId="297"/>
        </pc:sldMkLst>
        <pc:spChg chg="mod">
          <ac:chgData name="Ian Morris" userId="S::imorris@syr.edu::ada1e4ab-ad51-42b0-8101-a2973eb52fe5" providerId="AD" clId="Web-{381EE1FA-46A1-4D23-B7E7-881B3DD254D6}" dt="2020-06-06T19:38:32.611" v="648" actId="20577"/>
          <ac:spMkLst>
            <pc:docMk/>
            <pc:sldMk cId="1466437728" sldId="297"/>
            <ac:spMk id="2" creationId="{EA48DA0D-D92E-F74B-8EB9-7AEA945E665B}"/>
          </ac:spMkLst>
        </pc:spChg>
        <pc:picChg chg="del">
          <ac:chgData name="Ian Morris" userId="S::imorris@syr.edu::ada1e4ab-ad51-42b0-8101-a2973eb52fe5" providerId="AD" clId="Web-{381EE1FA-46A1-4D23-B7E7-881B3DD254D6}" dt="2020-06-06T19:38:21.783" v="630"/>
          <ac:picMkLst>
            <pc:docMk/>
            <pc:sldMk cId="1466437728" sldId="297"/>
            <ac:picMk id="3" creationId="{AA7E6659-F236-42FF-8E48-D1C150685903}"/>
          </ac:picMkLst>
        </pc:picChg>
        <pc:picChg chg="add mod">
          <ac:chgData name="Ian Morris" userId="S::imorris@syr.edu::ada1e4ab-ad51-42b0-8101-a2973eb52fe5" providerId="AD" clId="Web-{381EE1FA-46A1-4D23-B7E7-881B3DD254D6}" dt="2020-06-06T19:44:06.898" v="654" actId="1076"/>
          <ac:picMkLst>
            <pc:docMk/>
            <pc:sldMk cId="1466437728" sldId="297"/>
            <ac:picMk id="6" creationId="{3893DC0D-861F-4A5C-A9F7-184EE30063D3}"/>
          </ac:picMkLst>
        </pc:picChg>
        <pc:picChg chg="add mod">
          <ac:chgData name="Ian Morris" userId="S::imorris@syr.edu::ada1e4ab-ad51-42b0-8101-a2973eb52fe5" providerId="AD" clId="Web-{381EE1FA-46A1-4D23-B7E7-881B3DD254D6}" dt="2020-06-06T19:44:10.898" v="655" actId="1076"/>
          <ac:picMkLst>
            <pc:docMk/>
            <pc:sldMk cId="1466437728" sldId="297"/>
            <ac:picMk id="7" creationId="{49F871C6-7A93-4F2F-B244-357E3EA73221}"/>
          </ac:picMkLst>
        </pc:picChg>
        <pc:picChg chg="del">
          <ac:chgData name="Ian Morris" userId="S::imorris@syr.edu::ada1e4ab-ad51-42b0-8101-a2973eb52fe5" providerId="AD" clId="Web-{381EE1FA-46A1-4D23-B7E7-881B3DD254D6}" dt="2020-06-06T19:38:22.252" v="631"/>
          <ac:picMkLst>
            <pc:docMk/>
            <pc:sldMk cId="1466437728" sldId="297"/>
            <ac:picMk id="8" creationId="{2C2B6349-BE82-422A-8898-851420B4E8A4}"/>
          </ac:picMkLst>
        </pc:picChg>
      </pc:sldChg>
      <pc:sldChg chg="addSp delSp modSp add ord replId">
        <pc:chgData name="Ian Morris" userId="S::imorris@syr.edu::ada1e4ab-ad51-42b0-8101-a2973eb52fe5" providerId="AD" clId="Web-{381EE1FA-46A1-4D23-B7E7-881B3DD254D6}" dt="2020-06-06T19:49:12.200" v="680" actId="1076"/>
        <pc:sldMkLst>
          <pc:docMk/>
          <pc:sldMk cId="3203134236" sldId="298"/>
        </pc:sldMkLst>
        <pc:spChg chg="mod">
          <ac:chgData name="Ian Morris" userId="S::imorris@syr.edu::ada1e4ab-ad51-42b0-8101-a2973eb52fe5" providerId="AD" clId="Web-{381EE1FA-46A1-4D23-B7E7-881B3DD254D6}" dt="2020-06-06T19:47:29.589" v="671" actId="20577"/>
          <ac:spMkLst>
            <pc:docMk/>
            <pc:sldMk cId="3203134236" sldId="298"/>
            <ac:spMk id="2" creationId="{EA48DA0D-D92E-F74B-8EB9-7AEA945E665B}"/>
          </ac:spMkLst>
        </pc:spChg>
        <pc:picChg chg="add mod">
          <ac:chgData name="Ian Morris" userId="S::imorris@syr.edu::ada1e4ab-ad51-42b0-8101-a2973eb52fe5" providerId="AD" clId="Web-{381EE1FA-46A1-4D23-B7E7-881B3DD254D6}" dt="2020-06-06T19:49:05.294" v="679" actId="1076"/>
          <ac:picMkLst>
            <pc:docMk/>
            <pc:sldMk cId="3203134236" sldId="298"/>
            <ac:picMk id="3" creationId="{783AD8D4-95A7-4756-9CB3-266594FFD957}"/>
          </ac:picMkLst>
        </pc:picChg>
        <pc:picChg chg="del">
          <ac:chgData name="Ian Morris" userId="S::imorris@syr.edu::ada1e4ab-ad51-42b0-8101-a2973eb52fe5" providerId="AD" clId="Web-{381EE1FA-46A1-4D23-B7E7-881B3DD254D6}" dt="2020-06-06T19:48:12.683" v="672"/>
          <ac:picMkLst>
            <pc:docMk/>
            <pc:sldMk cId="3203134236" sldId="298"/>
            <ac:picMk id="6" creationId="{3893DC0D-861F-4A5C-A9F7-184EE30063D3}"/>
          </ac:picMkLst>
        </pc:picChg>
        <pc:picChg chg="del">
          <ac:chgData name="Ian Morris" userId="S::imorris@syr.edu::ada1e4ab-ad51-42b0-8101-a2973eb52fe5" providerId="AD" clId="Web-{381EE1FA-46A1-4D23-B7E7-881B3DD254D6}" dt="2020-06-06T19:48:13.042" v="673"/>
          <ac:picMkLst>
            <pc:docMk/>
            <pc:sldMk cId="3203134236" sldId="298"/>
            <ac:picMk id="7" creationId="{49F871C6-7A93-4F2F-B244-357E3EA73221}"/>
          </ac:picMkLst>
        </pc:picChg>
        <pc:picChg chg="add mod">
          <ac:chgData name="Ian Morris" userId="S::imorris@syr.edu::ada1e4ab-ad51-42b0-8101-a2973eb52fe5" providerId="AD" clId="Web-{381EE1FA-46A1-4D23-B7E7-881B3DD254D6}" dt="2020-06-06T19:49:12.200" v="680" actId="1076"/>
          <ac:picMkLst>
            <pc:docMk/>
            <pc:sldMk cId="3203134236" sldId="298"/>
            <ac:picMk id="8" creationId="{6A40BC93-4AD9-4A8B-9068-B56F39397F19}"/>
          </ac:picMkLst>
        </pc:picChg>
      </pc:sldChg>
      <pc:sldChg chg="addSp delSp modSp add ord replId">
        <pc:chgData name="Ian Morris" userId="S::imorris@syr.edu::ada1e4ab-ad51-42b0-8101-a2973eb52fe5" providerId="AD" clId="Web-{381EE1FA-46A1-4D23-B7E7-881B3DD254D6}" dt="2020-06-06T19:51:40.703" v="696" actId="1076"/>
        <pc:sldMkLst>
          <pc:docMk/>
          <pc:sldMk cId="4070885082" sldId="299"/>
        </pc:sldMkLst>
        <pc:spChg chg="mod">
          <ac:chgData name="Ian Morris" userId="S::imorris@syr.edu::ada1e4ab-ad51-42b0-8101-a2973eb52fe5" providerId="AD" clId="Web-{381EE1FA-46A1-4D23-B7E7-881B3DD254D6}" dt="2020-06-06T19:50:38.389" v="688" actId="20577"/>
          <ac:spMkLst>
            <pc:docMk/>
            <pc:sldMk cId="4070885082" sldId="299"/>
            <ac:spMk id="2" creationId="{EA48DA0D-D92E-F74B-8EB9-7AEA945E665B}"/>
          </ac:spMkLst>
        </pc:spChg>
        <pc:picChg chg="del">
          <ac:chgData name="Ian Morris" userId="S::imorris@syr.edu::ada1e4ab-ad51-42b0-8101-a2973eb52fe5" providerId="AD" clId="Web-{381EE1FA-46A1-4D23-B7E7-881B3DD254D6}" dt="2020-06-06T19:50:27.280" v="683"/>
          <ac:picMkLst>
            <pc:docMk/>
            <pc:sldMk cId="4070885082" sldId="299"/>
            <ac:picMk id="3" creationId="{783AD8D4-95A7-4756-9CB3-266594FFD957}"/>
          </ac:picMkLst>
        </pc:picChg>
        <pc:picChg chg="add mod">
          <ac:chgData name="Ian Morris" userId="S::imorris@syr.edu::ada1e4ab-ad51-42b0-8101-a2973eb52fe5" providerId="AD" clId="Web-{381EE1FA-46A1-4D23-B7E7-881B3DD254D6}" dt="2020-06-06T19:51:35.422" v="695" actId="1076"/>
          <ac:picMkLst>
            <pc:docMk/>
            <pc:sldMk cId="4070885082" sldId="299"/>
            <ac:picMk id="6" creationId="{7DFD8DBB-7EB5-48EB-A7E3-8F369CB54499}"/>
          </ac:picMkLst>
        </pc:picChg>
        <pc:picChg chg="add mod">
          <ac:chgData name="Ian Morris" userId="S::imorris@syr.edu::ada1e4ab-ad51-42b0-8101-a2973eb52fe5" providerId="AD" clId="Web-{381EE1FA-46A1-4D23-B7E7-881B3DD254D6}" dt="2020-06-06T19:51:40.703" v="696" actId="1076"/>
          <ac:picMkLst>
            <pc:docMk/>
            <pc:sldMk cId="4070885082" sldId="299"/>
            <ac:picMk id="7" creationId="{27DBCA60-8D16-46DC-A6D2-9D0FD16F2FA4}"/>
          </ac:picMkLst>
        </pc:picChg>
        <pc:picChg chg="del">
          <ac:chgData name="Ian Morris" userId="S::imorris@syr.edu::ada1e4ab-ad51-42b0-8101-a2973eb52fe5" providerId="AD" clId="Web-{381EE1FA-46A1-4D23-B7E7-881B3DD254D6}" dt="2020-06-06T19:50:27.686" v="684"/>
          <ac:picMkLst>
            <pc:docMk/>
            <pc:sldMk cId="4070885082" sldId="299"/>
            <ac:picMk id="8" creationId="{6A40BC93-4AD9-4A8B-9068-B56F39397F19}"/>
          </ac:picMkLst>
        </pc:picChg>
      </pc:sldChg>
      <pc:sldChg chg="addSp delSp modSp add ord replId">
        <pc:chgData name="Ian Morris" userId="S::imorris@syr.edu::ada1e4ab-ad51-42b0-8101-a2973eb52fe5" providerId="AD" clId="Web-{381EE1FA-46A1-4D23-B7E7-881B3DD254D6}" dt="2020-06-06T19:53:08.407" v="711" actId="1076"/>
        <pc:sldMkLst>
          <pc:docMk/>
          <pc:sldMk cId="3283691542" sldId="300"/>
        </pc:sldMkLst>
        <pc:spChg chg="mod">
          <ac:chgData name="Ian Morris" userId="S::imorris@syr.edu::ada1e4ab-ad51-42b0-8101-a2973eb52fe5" providerId="AD" clId="Web-{381EE1FA-46A1-4D23-B7E7-881B3DD254D6}" dt="2020-06-06T19:52:10.563" v="700" actId="20577"/>
          <ac:spMkLst>
            <pc:docMk/>
            <pc:sldMk cId="3283691542" sldId="300"/>
            <ac:spMk id="2" creationId="{EA48DA0D-D92E-F74B-8EB9-7AEA945E665B}"/>
          </ac:spMkLst>
        </pc:spChg>
        <pc:picChg chg="add mod">
          <ac:chgData name="Ian Morris" userId="S::imorris@syr.edu::ada1e4ab-ad51-42b0-8101-a2973eb52fe5" providerId="AD" clId="Web-{381EE1FA-46A1-4D23-B7E7-881B3DD254D6}" dt="2020-06-06T19:53:03.454" v="710" actId="1076"/>
          <ac:picMkLst>
            <pc:docMk/>
            <pc:sldMk cId="3283691542" sldId="300"/>
            <ac:picMk id="3" creationId="{2FA15D86-3E6C-49F2-B413-7981EF999C0F}"/>
          </ac:picMkLst>
        </pc:picChg>
        <pc:picChg chg="del">
          <ac:chgData name="Ian Morris" userId="S::imorris@syr.edu::ada1e4ab-ad51-42b0-8101-a2973eb52fe5" providerId="AD" clId="Web-{381EE1FA-46A1-4D23-B7E7-881B3DD254D6}" dt="2020-06-06T19:52:16.125" v="701"/>
          <ac:picMkLst>
            <pc:docMk/>
            <pc:sldMk cId="3283691542" sldId="300"/>
            <ac:picMk id="6" creationId="{7DFD8DBB-7EB5-48EB-A7E3-8F369CB54499}"/>
          </ac:picMkLst>
        </pc:picChg>
        <pc:picChg chg="del">
          <ac:chgData name="Ian Morris" userId="S::imorris@syr.edu::ada1e4ab-ad51-42b0-8101-a2973eb52fe5" providerId="AD" clId="Web-{381EE1FA-46A1-4D23-B7E7-881B3DD254D6}" dt="2020-06-06T19:52:16.516" v="702"/>
          <ac:picMkLst>
            <pc:docMk/>
            <pc:sldMk cId="3283691542" sldId="300"/>
            <ac:picMk id="7" creationId="{27DBCA60-8D16-46DC-A6D2-9D0FD16F2FA4}"/>
          </ac:picMkLst>
        </pc:picChg>
        <pc:picChg chg="add mod">
          <ac:chgData name="Ian Morris" userId="S::imorris@syr.edu::ada1e4ab-ad51-42b0-8101-a2973eb52fe5" providerId="AD" clId="Web-{381EE1FA-46A1-4D23-B7E7-881B3DD254D6}" dt="2020-06-06T19:53:08.407" v="711" actId="1076"/>
          <ac:picMkLst>
            <pc:docMk/>
            <pc:sldMk cId="3283691542" sldId="300"/>
            <ac:picMk id="8" creationId="{871A832F-4CFD-4BF8-96FA-264A64ABC3E2}"/>
          </ac:picMkLst>
        </pc:picChg>
      </pc:sldChg>
    </pc:docChg>
  </pc:docChgLst>
  <pc:docChgLst>
    <pc:chgData name="Jean E Thompson" userId="S::jthomp22@syr.edu::dcc79c3f-9f1c-4d8d-9eeb-3bd849e3b0b9" providerId="AD" clId="Web-{9A6B01DF-4667-4D1D-A260-F23F99F57F9D}"/>
    <pc:docChg chg="modSld">
      <pc:chgData name="Jean E Thompson" userId="S::jthomp22@syr.edu::dcc79c3f-9f1c-4d8d-9eeb-3bd849e3b0b9" providerId="AD" clId="Web-{9A6B01DF-4667-4D1D-A260-F23F99F57F9D}" dt="2020-05-10T15:19:26.603" v="56" actId="20577"/>
      <pc:docMkLst>
        <pc:docMk/>
      </pc:docMkLst>
      <pc:sldChg chg="modSp">
        <pc:chgData name="Jean E Thompson" userId="S::jthomp22@syr.edu::dcc79c3f-9f1c-4d8d-9eeb-3bd849e3b0b9" providerId="AD" clId="Web-{9A6B01DF-4667-4D1D-A260-F23F99F57F9D}" dt="2020-05-10T15:19:25.728" v="54" actId="20577"/>
        <pc:sldMkLst>
          <pc:docMk/>
          <pc:sldMk cId="109857222" sldId="256"/>
        </pc:sldMkLst>
        <pc:spChg chg="mod">
          <ac:chgData name="Jean E Thompson" userId="S::jthomp22@syr.edu::dcc79c3f-9f1c-4d8d-9eeb-3bd849e3b0b9" providerId="AD" clId="Web-{9A6B01DF-4667-4D1D-A260-F23F99F57F9D}" dt="2020-05-10T15:19:18.462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an E Thompson" userId="S::jthomp22@syr.edu::dcc79c3f-9f1c-4d8d-9eeb-3bd849e3b0b9" providerId="AD" clId="Web-{9A6B01DF-4667-4D1D-A260-F23F99F57F9D}" dt="2020-05-10T15:19:25.728" v="5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Ian Morris" userId="S::imorris@syr.edu::ada1e4ab-ad51-42b0-8101-a2973eb52fe5" providerId="AD" clId="Web-{E6806761-B93F-4637-9ABC-D48E73FE4E08}"/>
    <pc:docChg chg="addSld modSld">
      <pc:chgData name="Ian Morris" userId="S::imorris@syr.edu::ada1e4ab-ad51-42b0-8101-a2973eb52fe5" providerId="AD" clId="Web-{E6806761-B93F-4637-9ABC-D48E73FE4E08}" dt="2020-06-06T20:52:36.595" v="213" actId="1076"/>
      <pc:docMkLst>
        <pc:docMk/>
      </pc:docMkLst>
      <pc:sldChg chg="addSp delSp modSp add replId">
        <pc:chgData name="Ian Morris" userId="S::imorris@syr.edu::ada1e4ab-ad51-42b0-8101-a2973eb52fe5" providerId="AD" clId="Web-{E6806761-B93F-4637-9ABC-D48E73FE4E08}" dt="2020-06-06T20:46:33.874" v="105" actId="20577"/>
        <pc:sldMkLst>
          <pc:docMk/>
          <pc:sldMk cId="3743024450" sldId="301"/>
        </pc:sldMkLst>
        <pc:spChg chg="mod">
          <ac:chgData name="Ian Morris" userId="S::imorris@syr.edu::ada1e4ab-ad51-42b0-8101-a2973eb52fe5" providerId="AD" clId="Web-{E6806761-B93F-4637-9ABC-D48E73FE4E08}" dt="2020-06-06T20:44:07.555" v="55" actId="20577"/>
          <ac:spMkLst>
            <pc:docMk/>
            <pc:sldMk cId="3743024450" sldId="301"/>
            <ac:spMk id="2" creationId="{EA48DA0D-D92E-F74B-8EB9-7AEA945E665B}"/>
          </ac:spMkLst>
        </pc:spChg>
        <pc:spChg chg="mod">
          <ac:chgData name="Ian Morris" userId="S::imorris@syr.edu::ada1e4ab-ad51-42b0-8101-a2973eb52fe5" providerId="AD" clId="Web-{E6806761-B93F-4637-9ABC-D48E73FE4E08}" dt="2020-06-06T20:46:23.968" v="95" actId="20577"/>
          <ac:spMkLst>
            <pc:docMk/>
            <pc:sldMk cId="3743024450" sldId="301"/>
            <ac:spMk id="4" creationId="{18B45EA3-3C41-4CAB-AFD4-058F9CF91557}"/>
          </ac:spMkLst>
        </pc:spChg>
        <pc:spChg chg="mod">
          <ac:chgData name="Ian Morris" userId="S::imorris@syr.edu::ada1e4ab-ad51-42b0-8101-a2973eb52fe5" providerId="AD" clId="Web-{E6806761-B93F-4637-9ABC-D48E73FE4E08}" dt="2020-06-06T20:46:28.327" v="98" actId="20577"/>
          <ac:spMkLst>
            <pc:docMk/>
            <pc:sldMk cId="3743024450" sldId="301"/>
            <ac:spMk id="5" creationId="{A477BE0F-2700-4413-A71F-DDDDA5D589DA}"/>
          </ac:spMkLst>
        </pc:spChg>
        <pc:spChg chg="add del mod">
          <ac:chgData name="Ian Morris" userId="S::imorris@syr.edu::ada1e4ab-ad51-42b0-8101-a2973eb52fe5" providerId="AD" clId="Web-{E6806761-B93F-4637-9ABC-D48E73FE4E08}" dt="2020-06-06T20:43:51.304" v="52"/>
          <ac:spMkLst>
            <pc:docMk/>
            <pc:sldMk cId="3743024450" sldId="301"/>
            <ac:spMk id="9" creationId="{38602BCC-2114-4569-9C78-49260A96D8B4}"/>
          </ac:spMkLst>
        </pc:spChg>
        <pc:spChg chg="add mod">
          <ac:chgData name="Ian Morris" userId="S::imorris@syr.edu::ada1e4ab-ad51-42b0-8101-a2973eb52fe5" providerId="AD" clId="Web-{E6806761-B93F-4637-9ABC-D48E73FE4E08}" dt="2020-06-06T20:46:33.874" v="105" actId="20577"/>
          <ac:spMkLst>
            <pc:docMk/>
            <pc:sldMk cId="3743024450" sldId="301"/>
            <ac:spMk id="10" creationId="{2DD53AAF-63BD-40CD-BB70-2E4D48EA3A41}"/>
          </ac:spMkLst>
        </pc:spChg>
        <pc:picChg chg="del">
          <ac:chgData name="Ian Morris" userId="S::imorris@syr.edu::ada1e4ab-ad51-42b0-8101-a2973eb52fe5" providerId="AD" clId="Web-{E6806761-B93F-4637-9ABC-D48E73FE4E08}" dt="2020-06-06T20:41:58.143" v="1"/>
          <ac:picMkLst>
            <pc:docMk/>
            <pc:sldMk cId="3743024450" sldId="301"/>
            <ac:picMk id="3" creationId="{2FA15D86-3E6C-49F2-B413-7981EF999C0F}"/>
          </ac:picMkLst>
        </pc:picChg>
        <pc:picChg chg="add mod modCrop">
          <ac:chgData name="Ian Morris" userId="S::imorris@syr.edu::ada1e4ab-ad51-42b0-8101-a2973eb52fe5" providerId="AD" clId="Web-{E6806761-B93F-4637-9ABC-D48E73FE4E08}" dt="2020-06-06T20:44:51.213" v="70"/>
          <ac:picMkLst>
            <pc:docMk/>
            <pc:sldMk cId="3743024450" sldId="301"/>
            <ac:picMk id="6" creationId="{0DC1EC89-0DD5-4A10-A78A-2209DDD5921B}"/>
          </ac:picMkLst>
        </pc:picChg>
        <pc:picChg chg="add mod modCrop">
          <ac:chgData name="Ian Morris" userId="S::imorris@syr.edu::ada1e4ab-ad51-42b0-8101-a2973eb52fe5" providerId="AD" clId="Web-{E6806761-B93F-4637-9ABC-D48E73FE4E08}" dt="2020-06-06T20:44:45.385" v="68"/>
          <ac:picMkLst>
            <pc:docMk/>
            <pc:sldMk cId="3743024450" sldId="301"/>
            <ac:picMk id="7" creationId="{648F2594-38E2-4CF1-8900-18E147D61F58}"/>
          </ac:picMkLst>
        </pc:picChg>
        <pc:picChg chg="del">
          <ac:chgData name="Ian Morris" userId="S::imorris@syr.edu::ada1e4ab-ad51-42b0-8101-a2973eb52fe5" providerId="AD" clId="Web-{E6806761-B93F-4637-9ABC-D48E73FE4E08}" dt="2020-06-06T20:41:58.487" v="2"/>
          <ac:picMkLst>
            <pc:docMk/>
            <pc:sldMk cId="3743024450" sldId="301"/>
            <ac:picMk id="8" creationId="{871A832F-4CFD-4BF8-96FA-264A64ABC3E2}"/>
          </ac:picMkLst>
        </pc:picChg>
      </pc:sldChg>
      <pc:sldChg chg="addSp delSp modSp add replId">
        <pc:chgData name="Ian Morris" userId="S::imorris@syr.edu::ada1e4ab-ad51-42b0-8101-a2973eb52fe5" providerId="AD" clId="Web-{E6806761-B93F-4637-9ABC-D48E73FE4E08}" dt="2020-06-06T20:50:37.043" v="181" actId="20577"/>
        <pc:sldMkLst>
          <pc:docMk/>
          <pc:sldMk cId="1123218025" sldId="302"/>
        </pc:sldMkLst>
        <pc:spChg chg="mod">
          <ac:chgData name="Ian Morris" userId="S::imorris@syr.edu::ada1e4ab-ad51-42b0-8101-a2973eb52fe5" providerId="AD" clId="Web-{E6806761-B93F-4637-9ABC-D48E73FE4E08}" dt="2020-06-06T20:47:51.894" v="130" actId="20577"/>
          <ac:spMkLst>
            <pc:docMk/>
            <pc:sldMk cId="1123218025" sldId="302"/>
            <ac:spMk id="2" creationId="{EA48DA0D-D92E-F74B-8EB9-7AEA945E665B}"/>
          </ac:spMkLst>
        </pc:spChg>
        <pc:spChg chg="mod">
          <ac:chgData name="Ian Morris" userId="S::imorris@syr.edu::ada1e4ab-ad51-42b0-8101-a2973eb52fe5" providerId="AD" clId="Web-{E6806761-B93F-4637-9ABC-D48E73FE4E08}" dt="2020-06-06T20:50:18.401" v="173" actId="20577"/>
          <ac:spMkLst>
            <pc:docMk/>
            <pc:sldMk cId="1123218025" sldId="302"/>
            <ac:spMk id="4" creationId="{18B45EA3-3C41-4CAB-AFD4-058F9CF91557}"/>
          </ac:spMkLst>
        </pc:spChg>
        <pc:spChg chg="mod">
          <ac:chgData name="Ian Morris" userId="S::imorris@syr.edu::ada1e4ab-ad51-42b0-8101-a2973eb52fe5" providerId="AD" clId="Web-{E6806761-B93F-4637-9ABC-D48E73FE4E08}" dt="2020-06-06T20:50:37.043" v="181" actId="20577"/>
          <ac:spMkLst>
            <pc:docMk/>
            <pc:sldMk cId="1123218025" sldId="302"/>
            <ac:spMk id="5" creationId="{A477BE0F-2700-4413-A71F-DDDDA5D589DA}"/>
          </ac:spMkLst>
        </pc:spChg>
        <pc:spChg chg="mod">
          <ac:chgData name="Ian Morris" userId="S::imorris@syr.edu::ada1e4ab-ad51-42b0-8101-a2973eb52fe5" providerId="AD" clId="Web-{E6806761-B93F-4637-9ABC-D48E73FE4E08}" dt="2020-06-06T20:48:01.863" v="146" actId="20577"/>
          <ac:spMkLst>
            <pc:docMk/>
            <pc:sldMk cId="1123218025" sldId="302"/>
            <ac:spMk id="10" creationId="{2DD53AAF-63BD-40CD-BB70-2E4D48EA3A41}"/>
          </ac:spMkLst>
        </pc:spChg>
        <pc:picChg chg="add mod modCrop">
          <ac:chgData name="Ian Morris" userId="S::imorris@syr.edu::ada1e4ab-ad51-42b0-8101-a2973eb52fe5" providerId="AD" clId="Web-{E6806761-B93F-4637-9ABC-D48E73FE4E08}" dt="2020-06-06T20:49:09.039" v="158"/>
          <ac:picMkLst>
            <pc:docMk/>
            <pc:sldMk cId="1123218025" sldId="302"/>
            <ac:picMk id="3" creationId="{FD891A25-A6CE-4CD1-9B17-922C47BA499D}"/>
          </ac:picMkLst>
        </pc:picChg>
        <pc:picChg chg="del">
          <ac:chgData name="Ian Morris" userId="S::imorris@syr.edu::ada1e4ab-ad51-42b0-8101-a2973eb52fe5" providerId="AD" clId="Web-{E6806761-B93F-4637-9ABC-D48E73FE4E08}" dt="2020-06-06T20:47:18.923" v="107"/>
          <ac:picMkLst>
            <pc:docMk/>
            <pc:sldMk cId="1123218025" sldId="302"/>
            <ac:picMk id="6" creationId="{0DC1EC89-0DD5-4A10-A78A-2209DDD5921B}"/>
          </ac:picMkLst>
        </pc:picChg>
        <pc:picChg chg="del">
          <ac:chgData name="Ian Morris" userId="S::imorris@syr.edu::ada1e4ab-ad51-42b0-8101-a2973eb52fe5" providerId="AD" clId="Web-{E6806761-B93F-4637-9ABC-D48E73FE4E08}" dt="2020-06-06T20:47:19.283" v="108"/>
          <ac:picMkLst>
            <pc:docMk/>
            <pc:sldMk cId="1123218025" sldId="302"/>
            <ac:picMk id="7" creationId="{648F2594-38E2-4CF1-8900-18E147D61F58}"/>
          </ac:picMkLst>
        </pc:picChg>
        <pc:picChg chg="add mod modCrop">
          <ac:chgData name="Ian Morris" userId="S::imorris@syr.edu::ada1e4ab-ad51-42b0-8101-a2973eb52fe5" providerId="AD" clId="Web-{E6806761-B93F-4637-9ABC-D48E73FE4E08}" dt="2020-06-06T20:48:58.132" v="156"/>
          <ac:picMkLst>
            <pc:docMk/>
            <pc:sldMk cId="1123218025" sldId="302"/>
            <ac:picMk id="8" creationId="{E00AA41F-CDCD-4AEC-AE8B-95DD39231389}"/>
          </ac:picMkLst>
        </pc:picChg>
      </pc:sldChg>
      <pc:sldChg chg="addSp delSp modSp add replId">
        <pc:chgData name="Ian Morris" userId="S::imorris@syr.edu::ada1e4ab-ad51-42b0-8101-a2973eb52fe5" providerId="AD" clId="Web-{E6806761-B93F-4637-9ABC-D48E73FE4E08}" dt="2020-06-06T20:52:36.595" v="213" actId="1076"/>
        <pc:sldMkLst>
          <pc:docMk/>
          <pc:sldMk cId="3246415675" sldId="303"/>
        </pc:sldMkLst>
        <pc:spChg chg="mod">
          <ac:chgData name="Ian Morris" userId="S::imorris@syr.edu::ada1e4ab-ad51-42b0-8101-a2973eb52fe5" providerId="AD" clId="Web-{E6806761-B93F-4637-9ABC-D48E73FE4E08}" dt="2020-06-06T20:51:41.452" v="201" actId="1076"/>
          <ac:spMkLst>
            <pc:docMk/>
            <pc:sldMk cId="3246415675" sldId="303"/>
            <ac:spMk id="2" creationId="{EA48DA0D-D92E-F74B-8EB9-7AEA945E665B}"/>
          </ac:spMkLst>
        </pc:spChg>
        <pc:spChg chg="mod">
          <ac:chgData name="Ian Morris" userId="S::imorris@syr.edu::ada1e4ab-ad51-42b0-8101-a2973eb52fe5" providerId="AD" clId="Web-{E6806761-B93F-4637-9ABC-D48E73FE4E08}" dt="2020-06-06T20:52:29.548" v="210" actId="20577"/>
          <ac:spMkLst>
            <pc:docMk/>
            <pc:sldMk cId="3246415675" sldId="303"/>
            <ac:spMk id="4" creationId="{18B45EA3-3C41-4CAB-AFD4-058F9CF91557}"/>
          </ac:spMkLst>
        </pc:spChg>
        <pc:spChg chg="del">
          <ac:chgData name="Ian Morris" userId="S::imorris@syr.edu::ada1e4ab-ad51-42b0-8101-a2973eb52fe5" providerId="AD" clId="Web-{E6806761-B93F-4637-9ABC-D48E73FE4E08}" dt="2020-06-06T20:50:55.013" v="189"/>
          <ac:spMkLst>
            <pc:docMk/>
            <pc:sldMk cId="3246415675" sldId="303"/>
            <ac:spMk id="5" creationId="{A477BE0F-2700-4413-A71F-DDDDA5D589DA}"/>
          </ac:spMkLst>
        </pc:spChg>
        <pc:spChg chg="del">
          <ac:chgData name="Ian Morris" userId="S::imorris@syr.edu::ada1e4ab-ad51-42b0-8101-a2973eb52fe5" providerId="AD" clId="Web-{E6806761-B93F-4637-9ABC-D48E73FE4E08}" dt="2020-06-06T20:50:52.512" v="187"/>
          <ac:spMkLst>
            <pc:docMk/>
            <pc:sldMk cId="3246415675" sldId="303"/>
            <ac:spMk id="10" creationId="{2DD53AAF-63BD-40CD-BB70-2E4D48EA3A41}"/>
          </ac:spMkLst>
        </pc:spChg>
        <pc:picChg chg="del mod">
          <ac:chgData name="Ian Morris" userId="S::imorris@syr.edu::ada1e4ab-ad51-42b0-8101-a2973eb52fe5" providerId="AD" clId="Web-{E6806761-B93F-4637-9ABC-D48E73FE4E08}" dt="2020-06-06T20:51:06.169" v="193"/>
          <ac:picMkLst>
            <pc:docMk/>
            <pc:sldMk cId="3246415675" sldId="303"/>
            <ac:picMk id="3" creationId="{FD891A25-A6CE-4CD1-9B17-922C47BA499D}"/>
          </ac:picMkLst>
        </pc:picChg>
        <pc:picChg chg="add del mod modCrop">
          <ac:chgData name="Ian Morris" userId="S::imorris@syr.edu::ada1e4ab-ad51-42b0-8101-a2973eb52fe5" providerId="AD" clId="Web-{E6806761-B93F-4637-9ABC-D48E73FE4E08}" dt="2020-06-06T20:52:36.595" v="213" actId="1076"/>
          <ac:picMkLst>
            <pc:docMk/>
            <pc:sldMk cId="3246415675" sldId="303"/>
            <ac:picMk id="6" creationId="{1FEF5EF3-E90F-476C-AA8C-BBF2E5AA4332}"/>
          </ac:picMkLst>
        </pc:picChg>
        <pc:picChg chg="del">
          <ac:chgData name="Ian Morris" userId="S::imorris@syr.edu::ada1e4ab-ad51-42b0-8101-a2973eb52fe5" providerId="AD" clId="Web-{E6806761-B93F-4637-9ABC-D48E73FE4E08}" dt="2020-06-06T20:50:52.950" v="188"/>
          <ac:picMkLst>
            <pc:docMk/>
            <pc:sldMk cId="3246415675" sldId="303"/>
            <ac:picMk id="8" creationId="{E00AA41F-CDCD-4AEC-AE8B-95DD39231389}"/>
          </ac:picMkLst>
        </pc:picChg>
      </pc:sldChg>
    </pc:docChg>
  </pc:docChgLst>
  <pc:docChgLst>
    <pc:chgData name="Trevor Kahl" userId="S::tdkahl@syr.edu::a4ac5c18-3e15-4743-a576-2894dbf3338c" providerId="AD" clId="Web-{4E120E0C-38D9-4B98-997A-5ABB5C96D674}"/>
    <pc:docChg chg="addSld modSld">
      <pc:chgData name="Trevor Kahl" userId="S::tdkahl@syr.edu::a4ac5c18-3e15-4743-a576-2894dbf3338c" providerId="AD" clId="Web-{4E120E0C-38D9-4B98-997A-5ABB5C96D674}" dt="2020-06-06T14:59:27.899" v="228"/>
      <pc:docMkLst>
        <pc:docMk/>
      </pc:docMkLst>
      <pc:sldChg chg="modSp">
        <pc:chgData name="Trevor Kahl" userId="S::tdkahl@syr.edu::a4ac5c18-3e15-4743-a576-2894dbf3338c" providerId="AD" clId="Web-{4E120E0C-38D9-4B98-997A-5ABB5C96D674}" dt="2020-06-06T14:47:31.023" v="12" actId="20577"/>
        <pc:sldMkLst>
          <pc:docMk/>
          <pc:sldMk cId="31616805" sldId="265"/>
        </pc:sldMkLst>
        <pc:spChg chg="mod">
          <ac:chgData name="Trevor Kahl" userId="S::tdkahl@syr.edu::a4ac5c18-3e15-4743-a576-2894dbf3338c" providerId="AD" clId="Web-{4E120E0C-38D9-4B98-997A-5ABB5C96D674}" dt="2020-06-06T14:47:31.023" v="12" actId="20577"/>
          <ac:spMkLst>
            <pc:docMk/>
            <pc:sldMk cId="31616805" sldId="265"/>
            <ac:spMk id="2" creationId="{2DA57A4B-CBE3-1148-8742-01BD4EC1B8AA}"/>
          </ac:spMkLst>
        </pc:spChg>
      </pc:sldChg>
      <pc:sldChg chg="modSp new">
        <pc:chgData name="Trevor Kahl" userId="S::tdkahl@syr.edu::a4ac5c18-3e15-4743-a576-2894dbf3338c" providerId="AD" clId="Web-{4E120E0C-38D9-4B98-997A-5ABB5C96D674}" dt="2020-06-06T14:59:10.477" v="226" actId="20577"/>
        <pc:sldMkLst>
          <pc:docMk/>
          <pc:sldMk cId="3323179497" sldId="279"/>
        </pc:sldMkLst>
        <pc:spChg chg="mod">
          <ac:chgData name="Trevor Kahl" userId="S::tdkahl@syr.edu::a4ac5c18-3e15-4743-a576-2894dbf3338c" providerId="AD" clId="Web-{4E120E0C-38D9-4B98-997A-5ABB5C96D674}" dt="2020-06-06T14:48:21.070" v="49" actId="20577"/>
          <ac:spMkLst>
            <pc:docMk/>
            <pc:sldMk cId="3323179497" sldId="279"/>
            <ac:spMk id="2" creationId="{9B482CD0-95F7-453E-8F65-E8C9BF9D9D2B}"/>
          </ac:spMkLst>
        </pc:spChg>
        <pc:spChg chg="mod">
          <ac:chgData name="Trevor Kahl" userId="S::tdkahl@syr.edu::a4ac5c18-3e15-4743-a576-2894dbf3338c" providerId="AD" clId="Web-{4E120E0C-38D9-4B98-997A-5ABB5C96D674}" dt="2020-06-06T14:59:10.477" v="226" actId="20577"/>
          <ac:spMkLst>
            <pc:docMk/>
            <pc:sldMk cId="3323179497" sldId="279"/>
            <ac:spMk id="3" creationId="{B6067A0E-14D4-48CF-9103-ABCB8F2F8548}"/>
          </ac:spMkLst>
        </pc:spChg>
      </pc:sldChg>
      <pc:sldChg chg="new">
        <pc:chgData name="Trevor Kahl" userId="S::tdkahl@syr.edu::a4ac5c18-3e15-4743-a576-2894dbf3338c" providerId="AD" clId="Web-{4E120E0C-38D9-4B98-997A-5ABB5C96D674}" dt="2020-06-06T14:59:27.899" v="228"/>
        <pc:sldMkLst>
          <pc:docMk/>
          <pc:sldMk cId="977411325" sldId="280"/>
        </pc:sldMkLst>
      </pc:sldChg>
    </pc:docChg>
  </pc:docChgLst>
  <pc:docChgLst>
    <pc:chgData name="Trevor Kahl" userId="S::tdkahl@syr.edu::a4ac5c18-3e15-4743-a576-2894dbf3338c" providerId="AD" clId="Web-{E6F6870E-0BCE-4FCE-9B55-6F3B6E4248CA}"/>
    <pc:docChg chg="modSld">
      <pc:chgData name="Trevor Kahl" userId="S::tdkahl@syr.edu::a4ac5c18-3e15-4743-a576-2894dbf3338c" providerId="AD" clId="Web-{E6F6870E-0BCE-4FCE-9B55-6F3B6E4248CA}" dt="2020-06-07T13:13:49.683" v="19" actId="20577"/>
      <pc:docMkLst>
        <pc:docMk/>
      </pc:docMkLst>
      <pc:sldChg chg="modSp">
        <pc:chgData name="Trevor Kahl" userId="S::tdkahl@syr.edu::a4ac5c18-3e15-4743-a576-2894dbf3338c" providerId="AD" clId="Web-{E6F6870E-0BCE-4FCE-9B55-6F3B6E4248CA}" dt="2020-06-07T13:13:46.120" v="15" actId="20577"/>
        <pc:sldMkLst>
          <pc:docMk/>
          <pc:sldMk cId="977411325" sldId="280"/>
        </pc:sldMkLst>
        <pc:spChg chg="mod">
          <ac:chgData name="Trevor Kahl" userId="S::tdkahl@syr.edu::a4ac5c18-3e15-4743-a576-2894dbf3338c" providerId="AD" clId="Web-{E6F6870E-0BCE-4FCE-9B55-6F3B6E4248CA}" dt="2020-06-07T13:13:46.120" v="15" actId="20577"/>
          <ac:spMkLst>
            <pc:docMk/>
            <pc:sldMk cId="977411325" sldId="280"/>
            <ac:spMk id="3" creationId="{37CCB790-ECCE-4A90-BBAF-529A90121E22}"/>
          </ac:spMkLst>
        </pc:spChg>
      </pc:sldChg>
      <pc:sldChg chg="modSp">
        <pc:chgData name="Trevor Kahl" userId="S::tdkahl@syr.edu::a4ac5c18-3e15-4743-a576-2894dbf3338c" providerId="AD" clId="Web-{E6F6870E-0BCE-4FCE-9B55-6F3B6E4248CA}" dt="2020-06-07T13:13:49.683" v="18" actId="20577"/>
        <pc:sldMkLst>
          <pc:docMk/>
          <pc:sldMk cId="3043297801" sldId="281"/>
        </pc:sldMkLst>
        <pc:spChg chg="mod">
          <ac:chgData name="Trevor Kahl" userId="S::tdkahl@syr.edu::a4ac5c18-3e15-4743-a576-2894dbf3338c" providerId="AD" clId="Web-{E6F6870E-0BCE-4FCE-9B55-6F3B6E4248CA}" dt="2020-06-07T13:13:49.683" v="18" actId="20577"/>
          <ac:spMkLst>
            <pc:docMk/>
            <pc:sldMk cId="3043297801" sldId="281"/>
            <ac:spMk id="3" creationId="{7B4DF94C-227D-4C10-B65E-AE15E513FF8A}"/>
          </ac:spMkLst>
        </pc:spChg>
      </pc:sldChg>
    </pc:docChg>
  </pc:docChgLst>
  <pc:docChgLst>
    <pc:chgData name="Ian Morris" userId="S::imorris@syr.edu::ada1e4ab-ad51-42b0-8101-a2973eb52fe5" providerId="AD" clId="Web-{F577E0D7-BEB4-41AD-A249-098F0815061D}"/>
    <pc:docChg chg="modSld">
      <pc:chgData name="Ian Morris" userId="S::imorris@syr.edu::ada1e4ab-ad51-42b0-8101-a2973eb52fe5" providerId="AD" clId="Web-{F577E0D7-BEB4-41AD-A249-098F0815061D}" dt="2020-06-12T18:35:19.619" v="10" actId="1076"/>
      <pc:docMkLst>
        <pc:docMk/>
      </pc:docMkLst>
      <pc:sldChg chg="addSp delSp modSp">
        <pc:chgData name="Ian Morris" userId="S::imorris@syr.edu::ada1e4ab-ad51-42b0-8101-a2973eb52fe5" providerId="AD" clId="Web-{F577E0D7-BEB4-41AD-A249-098F0815061D}" dt="2020-06-12T18:35:19.619" v="10" actId="1076"/>
        <pc:sldMkLst>
          <pc:docMk/>
          <pc:sldMk cId="3581718663" sldId="275"/>
        </pc:sldMkLst>
        <pc:picChg chg="add mod">
          <ac:chgData name="Ian Morris" userId="S::imorris@syr.edu::ada1e4ab-ad51-42b0-8101-a2973eb52fe5" providerId="AD" clId="Web-{F577E0D7-BEB4-41AD-A249-098F0815061D}" dt="2020-06-12T18:35:16.260" v="9" actId="1076"/>
          <ac:picMkLst>
            <pc:docMk/>
            <pc:sldMk cId="3581718663" sldId="275"/>
            <ac:picMk id="4" creationId="{4EC1E140-FF52-45D4-A1A3-E6DDCF9695AC}"/>
          </ac:picMkLst>
        </pc:picChg>
        <pc:picChg chg="add mod">
          <ac:chgData name="Ian Morris" userId="S::imorris@syr.edu::ada1e4ab-ad51-42b0-8101-a2973eb52fe5" providerId="AD" clId="Web-{F577E0D7-BEB4-41AD-A249-098F0815061D}" dt="2020-06-12T18:35:19.619" v="10" actId="1076"/>
          <ac:picMkLst>
            <pc:docMk/>
            <pc:sldMk cId="3581718663" sldId="275"/>
            <ac:picMk id="7" creationId="{B771E2AB-9363-4E48-A7E7-5AC13A37ECD7}"/>
          </ac:picMkLst>
        </pc:picChg>
        <pc:picChg chg="del">
          <ac:chgData name="Ian Morris" userId="S::imorris@syr.edu::ada1e4ab-ad51-42b0-8101-a2973eb52fe5" providerId="AD" clId="Web-{F577E0D7-BEB4-41AD-A249-098F0815061D}" dt="2020-06-12T18:34:19.244" v="0"/>
          <ac:picMkLst>
            <pc:docMk/>
            <pc:sldMk cId="3581718663" sldId="275"/>
            <ac:picMk id="8" creationId="{2796D8AC-9ED5-47D4-BCD2-2D0A04878EAA}"/>
          </ac:picMkLst>
        </pc:picChg>
        <pc:picChg chg="del">
          <ac:chgData name="Ian Morris" userId="S::imorris@syr.edu::ada1e4ab-ad51-42b0-8101-a2973eb52fe5" providerId="AD" clId="Web-{F577E0D7-BEB4-41AD-A249-098F0815061D}" dt="2020-06-12T18:34:19.759" v="1"/>
          <ac:picMkLst>
            <pc:docMk/>
            <pc:sldMk cId="3581718663" sldId="275"/>
            <ac:picMk id="9" creationId="{62BEDBF1-7FA0-4E0A-BA60-45DAA5161572}"/>
          </ac:picMkLst>
        </pc:picChg>
      </pc:sldChg>
    </pc:docChg>
  </pc:docChgLst>
  <pc:docChgLst>
    <pc:chgData name="Trevor Kahl" userId="S::tdkahl@syr.edu::a4ac5c18-3e15-4743-a576-2894dbf3338c" providerId="AD" clId="Web-{693B3CDD-2274-4774-A05B-55F0406E83DE}"/>
    <pc:docChg chg="addSld modSld">
      <pc:chgData name="Trevor Kahl" userId="S::tdkahl@syr.edu::a4ac5c18-3e15-4743-a576-2894dbf3338c" providerId="AD" clId="Web-{693B3CDD-2274-4774-A05B-55F0406E83DE}" dt="2020-06-06T16:44:33.141" v="100" actId="20577"/>
      <pc:docMkLst>
        <pc:docMk/>
      </pc:docMkLst>
      <pc:sldChg chg="modSp">
        <pc:chgData name="Trevor Kahl" userId="S::tdkahl@syr.edu::a4ac5c18-3e15-4743-a576-2894dbf3338c" providerId="AD" clId="Web-{693B3CDD-2274-4774-A05B-55F0406E83DE}" dt="2020-06-06T16:42:04.749" v="47" actId="20577"/>
        <pc:sldMkLst>
          <pc:docMk/>
          <pc:sldMk cId="977411325" sldId="280"/>
        </pc:sldMkLst>
        <pc:spChg chg="mod">
          <ac:chgData name="Trevor Kahl" userId="S::tdkahl@syr.edu::a4ac5c18-3e15-4743-a576-2894dbf3338c" providerId="AD" clId="Web-{693B3CDD-2274-4774-A05B-55F0406E83DE}" dt="2020-06-06T16:41:48.312" v="39" actId="20577"/>
          <ac:spMkLst>
            <pc:docMk/>
            <pc:sldMk cId="977411325" sldId="280"/>
            <ac:spMk id="2" creationId="{B0A2F157-8441-4311-9D5D-D54B8EAADD07}"/>
          </ac:spMkLst>
        </pc:spChg>
        <pc:spChg chg="mod">
          <ac:chgData name="Trevor Kahl" userId="S::tdkahl@syr.edu::a4ac5c18-3e15-4743-a576-2894dbf3338c" providerId="AD" clId="Web-{693B3CDD-2274-4774-A05B-55F0406E83DE}" dt="2020-06-06T16:42:04.749" v="47" actId="20577"/>
          <ac:spMkLst>
            <pc:docMk/>
            <pc:sldMk cId="977411325" sldId="280"/>
            <ac:spMk id="3" creationId="{37CCB790-ECCE-4A90-BBAF-529A90121E22}"/>
          </ac:spMkLst>
        </pc:spChg>
      </pc:sldChg>
      <pc:sldChg chg="modSp new">
        <pc:chgData name="Trevor Kahl" userId="S::tdkahl@syr.edu::a4ac5c18-3e15-4743-a576-2894dbf3338c" providerId="AD" clId="Web-{693B3CDD-2274-4774-A05B-55F0406E83DE}" dt="2020-06-06T16:44:31.672" v="98" actId="20577"/>
        <pc:sldMkLst>
          <pc:docMk/>
          <pc:sldMk cId="3043297801" sldId="281"/>
        </pc:sldMkLst>
        <pc:spChg chg="mod">
          <ac:chgData name="Trevor Kahl" userId="S::tdkahl@syr.edu::a4ac5c18-3e15-4743-a576-2894dbf3338c" providerId="AD" clId="Web-{693B3CDD-2274-4774-A05B-55F0406E83DE}" dt="2020-06-06T16:44:15.172" v="83" actId="20577"/>
          <ac:spMkLst>
            <pc:docMk/>
            <pc:sldMk cId="3043297801" sldId="281"/>
            <ac:spMk id="2" creationId="{F474C5F1-E02B-4BC1-86C0-19411401A398}"/>
          </ac:spMkLst>
        </pc:spChg>
        <pc:spChg chg="mod">
          <ac:chgData name="Trevor Kahl" userId="S::tdkahl@syr.edu::a4ac5c18-3e15-4743-a576-2894dbf3338c" providerId="AD" clId="Web-{693B3CDD-2274-4774-A05B-55F0406E83DE}" dt="2020-06-06T16:44:31.672" v="98" actId="20577"/>
          <ac:spMkLst>
            <pc:docMk/>
            <pc:sldMk cId="3043297801" sldId="281"/>
            <ac:spMk id="3" creationId="{7B4DF94C-227D-4C10-B65E-AE15E513FF8A}"/>
          </ac:spMkLst>
        </pc:spChg>
      </pc:sldChg>
    </pc:docChg>
  </pc:docChgLst>
  <pc:docChgLst>
    <pc:chgData name="Jean E Thompson" userId="S::jthomp22@syr.edu::dcc79c3f-9f1c-4d8d-9eeb-3bd849e3b0b9" providerId="AD" clId="Web-{1A364DB2-8E0E-4121-A544-83C9B61BBC64}"/>
    <pc:docChg chg="modSld">
      <pc:chgData name="Jean E Thompson" userId="S::jthomp22@syr.edu::dcc79c3f-9f1c-4d8d-9eeb-3bd849e3b0b9" providerId="AD" clId="Web-{1A364DB2-8E0E-4121-A544-83C9B61BBC64}" dt="2020-05-10T15:38:12.270" v="2" actId="20577"/>
      <pc:docMkLst>
        <pc:docMk/>
      </pc:docMkLst>
      <pc:sldChg chg="modSp">
        <pc:chgData name="Jean E Thompson" userId="S::jthomp22@syr.edu::dcc79c3f-9f1c-4d8d-9eeb-3bd849e3b0b9" providerId="AD" clId="Web-{1A364DB2-8E0E-4121-A544-83C9B61BBC64}" dt="2020-05-10T15:38:10.629" v="0" actId="20577"/>
        <pc:sldMkLst>
          <pc:docMk/>
          <pc:sldMk cId="2609239691" sldId="262"/>
        </pc:sldMkLst>
        <pc:spChg chg="mod">
          <ac:chgData name="Jean E Thompson" userId="S::jthomp22@syr.edu::dcc79c3f-9f1c-4d8d-9eeb-3bd849e3b0b9" providerId="AD" clId="Web-{1A364DB2-8E0E-4121-A544-83C9B61BBC64}" dt="2020-05-10T15:38:10.629" v="0" actId="20577"/>
          <ac:spMkLst>
            <pc:docMk/>
            <pc:sldMk cId="2609239691" sldId="262"/>
            <ac:spMk id="2" creationId="{85CC21FF-1FEE-144E-AF41-9AA93F24FA5A}"/>
          </ac:spMkLst>
        </pc:spChg>
      </pc:sldChg>
    </pc:docChg>
  </pc:docChgLst>
  <pc:docChgLst>
    <pc:chgData name="Ian Morris" userId="S::imorris@syr.edu::ada1e4ab-ad51-42b0-8101-a2973eb52fe5" providerId="AD" clId="Web-{45EEDE15-150C-4813-A402-5D7983CAE25C}"/>
    <pc:docChg chg="modSld">
      <pc:chgData name="Ian Morris" userId="S::imorris@syr.edu::ada1e4ab-ad51-42b0-8101-a2973eb52fe5" providerId="AD" clId="Web-{45EEDE15-150C-4813-A402-5D7983CAE25C}" dt="2020-06-07T19:10:32.231" v="105"/>
      <pc:docMkLst>
        <pc:docMk/>
      </pc:docMkLst>
      <pc:sldChg chg="modSp">
        <pc:chgData name="Ian Morris" userId="S::imorris@syr.edu::ada1e4ab-ad51-42b0-8101-a2973eb52fe5" providerId="AD" clId="Web-{45EEDE15-150C-4813-A402-5D7983CAE25C}" dt="2020-06-07T19:10:32.231" v="105"/>
        <pc:sldMkLst>
          <pc:docMk/>
          <pc:sldMk cId="2495981394" sldId="307"/>
        </pc:sldMkLst>
        <pc:graphicFrameChg chg="mod modGraphic">
          <ac:chgData name="Ian Morris" userId="S::imorris@syr.edu::ada1e4ab-ad51-42b0-8101-a2973eb52fe5" providerId="AD" clId="Web-{45EEDE15-150C-4813-A402-5D7983CAE25C}" dt="2020-06-07T19:10:32.231" v="105"/>
          <ac:graphicFrameMkLst>
            <pc:docMk/>
            <pc:sldMk cId="2495981394" sldId="307"/>
            <ac:graphicFrameMk id="4" creationId="{B53F7314-3DFC-7F4A-A186-5DC1B9D7E6D3}"/>
          </ac:graphicFrameMkLst>
        </pc:graphicFrameChg>
      </pc:sldChg>
    </pc:docChg>
  </pc:docChgLst>
  <pc:docChgLst>
    <pc:chgData name="Ian Morris" userId="S::imorris@syr.edu::ada1e4ab-ad51-42b0-8101-a2973eb52fe5" providerId="AD" clId="Web-{96B70530-3CEA-4649-8689-78D47337C156}"/>
    <pc:docChg chg="modSld">
      <pc:chgData name="Ian Morris" userId="S::imorris@syr.edu::ada1e4ab-ad51-42b0-8101-a2973eb52fe5" providerId="AD" clId="Web-{96B70530-3CEA-4649-8689-78D47337C156}" dt="2020-06-07T18:52:34.562" v="100" actId="20577"/>
      <pc:docMkLst>
        <pc:docMk/>
      </pc:docMkLst>
      <pc:sldChg chg="modSp">
        <pc:chgData name="Ian Morris" userId="S::imorris@syr.edu::ada1e4ab-ad51-42b0-8101-a2973eb52fe5" providerId="AD" clId="Web-{96B70530-3CEA-4649-8689-78D47337C156}" dt="2020-06-07T18:52:34.562" v="99" actId="20577"/>
        <pc:sldMkLst>
          <pc:docMk/>
          <pc:sldMk cId="2945480406" sldId="278"/>
        </pc:sldMkLst>
        <pc:spChg chg="mod">
          <ac:chgData name="Ian Morris" userId="S::imorris@syr.edu::ada1e4ab-ad51-42b0-8101-a2973eb52fe5" providerId="AD" clId="Web-{96B70530-3CEA-4649-8689-78D47337C156}" dt="2020-06-07T18:52:34.562" v="99" actId="20577"/>
          <ac:spMkLst>
            <pc:docMk/>
            <pc:sldMk cId="2945480406" sldId="278"/>
            <ac:spMk id="3" creationId="{043EB0A7-723C-421E-8ABE-1959A6F308C3}"/>
          </ac:spMkLst>
        </pc:spChg>
      </pc:sldChg>
    </pc:docChg>
  </pc:docChgLst>
  <pc:docChgLst>
    <pc:chgData name="Trevor Kahl" userId="S::tdkahl@syr.edu::a4ac5c18-3e15-4743-a576-2894dbf3338c" providerId="AD" clId="Web-{8AC5AFD3-1101-405B-B5E4-31E66903AD18}"/>
    <pc:docChg chg="modSld">
      <pc:chgData name="Trevor Kahl" userId="S::tdkahl@syr.edu::a4ac5c18-3e15-4743-a576-2894dbf3338c" providerId="AD" clId="Web-{8AC5AFD3-1101-405B-B5E4-31E66903AD18}" dt="2020-06-07T13:18:42.915" v="11" actId="20577"/>
      <pc:docMkLst>
        <pc:docMk/>
      </pc:docMkLst>
      <pc:sldChg chg="modSp">
        <pc:chgData name="Trevor Kahl" userId="S::tdkahl@syr.edu::a4ac5c18-3e15-4743-a576-2894dbf3338c" providerId="AD" clId="Web-{8AC5AFD3-1101-405B-B5E4-31E66903AD18}" dt="2020-06-07T13:18:42.915" v="10" actId="20577"/>
        <pc:sldMkLst>
          <pc:docMk/>
          <pc:sldMk cId="2945480406" sldId="278"/>
        </pc:sldMkLst>
        <pc:spChg chg="mod">
          <ac:chgData name="Trevor Kahl" userId="S::tdkahl@syr.edu::a4ac5c18-3e15-4743-a576-2894dbf3338c" providerId="AD" clId="Web-{8AC5AFD3-1101-405B-B5E4-31E66903AD18}" dt="2020-06-07T13:18:42.915" v="10" actId="20577"/>
          <ac:spMkLst>
            <pc:docMk/>
            <pc:sldMk cId="2945480406" sldId="278"/>
            <ac:spMk id="2" creationId="{1F8817C9-D7CC-4C1B-B1EA-D2D04284987D}"/>
          </ac:spMkLst>
        </pc:spChg>
      </pc:sldChg>
    </pc:docChg>
  </pc:docChgLst>
  <pc:docChgLst>
    <pc:chgData name="Jean E Thompson" userId="dcc79c3f-9f1c-4d8d-9eeb-3bd849e3b0b9" providerId="ADAL" clId="{6700E61A-169C-3A4E-AC2B-331C64B81D19}"/>
    <pc:docChg chg="undo custSel mod addSld delSld modSld sldOrd">
      <pc:chgData name="Jean E Thompson" userId="dcc79c3f-9f1c-4d8d-9eeb-3bd849e3b0b9" providerId="ADAL" clId="{6700E61A-169C-3A4E-AC2B-331C64B81D19}" dt="2020-06-07T20:48:18.971" v="1034"/>
      <pc:docMkLst>
        <pc:docMk/>
      </pc:docMkLst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109857222" sldId="256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109857222" sldId="256"/>
            <ac:spMk id="4" creationId="{2BAE4F4E-6334-B940-A024-91EDE9DAB8B4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1190252100" sldId="257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1190252100" sldId="257"/>
            <ac:spMk id="4" creationId="{4E3653B4-793A-084C-93CD-03E409793FC6}"/>
          </ac:spMkLst>
        </pc:spChg>
      </pc:sldChg>
      <pc:sldChg chg="addSp modSp">
        <pc:chgData name="Jean E Thompson" userId="dcc79c3f-9f1c-4d8d-9eeb-3bd849e3b0b9" providerId="ADAL" clId="{6700E61A-169C-3A4E-AC2B-331C64B81D19}" dt="2020-06-07T14:00:08.524" v="899" actId="20577"/>
        <pc:sldMkLst>
          <pc:docMk/>
          <pc:sldMk cId="2772629137" sldId="258"/>
        </pc:sldMkLst>
        <pc:spChg chg="mod">
          <ac:chgData name="Jean E Thompson" userId="dcc79c3f-9f1c-4d8d-9eeb-3bd849e3b0b9" providerId="ADAL" clId="{6700E61A-169C-3A4E-AC2B-331C64B81D19}" dt="2020-06-07T14:00:08.524" v="899" actId="20577"/>
          <ac:spMkLst>
            <pc:docMk/>
            <pc:sldMk cId="2772629137" sldId="258"/>
            <ac:spMk id="3" creationId="{BB5AA111-2615-4342-B190-D462518E9B57}"/>
          </ac:spMkLst>
        </pc:spChg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772629137" sldId="258"/>
            <ac:spMk id="4" creationId="{0FC120F0-77EB-CC4F-9128-47708DAA9344}"/>
          </ac:spMkLst>
        </pc:spChg>
      </pc:sldChg>
      <pc:sldChg chg="addSp modSp">
        <pc:chgData name="Jean E Thompson" userId="dcc79c3f-9f1c-4d8d-9eeb-3bd849e3b0b9" providerId="ADAL" clId="{6700E61A-169C-3A4E-AC2B-331C64B81D19}" dt="2020-06-07T19:50:19.922" v="1033" actId="20577"/>
        <pc:sldMkLst>
          <pc:docMk/>
          <pc:sldMk cId="3692830752" sldId="259"/>
        </pc:sldMkLst>
        <pc:spChg chg="mod">
          <ac:chgData name="Jean E Thompson" userId="dcc79c3f-9f1c-4d8d-9eeb-3bd849e3b0b9" providerId="ADAL" clId="{6700E61A-169C-3A4E-AC2B-331C64B81D19}" dt="2020-06-07T19:50:19.922" v="1033" actId="20577"/>
          <ac:spMkLst>
            <pc:docMk/>
            <pc:sldMk cId="3692830752" sldId="259"/>
            <ac:spMk id="2" creationId="{9B585961-CADE-484A-B4E8-4F12B96CC972}"/>
          </ac:spMkLst>
        </pc:spChg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692830752" sldId="259"/>
            <ac:spMk id="3" creationId="{BC15305F-9BA2-3D46-910D-AE2EA6F56C8E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2211856868" sldId="261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211856868" sldId="261"/>
            <ac:spMk id="3" creationId="{C782A494-3173-3746-9B64-244A0A073DE9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2609239691" sldId="262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609239691" sldId="262"/>
            <ac:spMk id="3" creationId="{58FDAD95-7D0E-B04B-A61D-118DB4ED20AA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1616805" sldId="265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1616805" sldId="265"/>
            <ac:spMk id="4" creationId="{89683D0F-B6AF-5041-8788-C8F460265EFB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2820847152" sldId="266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820847152" sldId="266"/>
            <ac:spMk id="5" creationId="{E050BC5B-7111-F14B-B0F4-3D0481884858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547555857" sldId="267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547555857" sldId="267"/>
            <ac:spMk id="3" creationId="{96F93468-55B9-0E4D-852C-745ED280082F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1079245292" sldId="269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1079245292" sldId="269"/>
            <ac:spMk id="3" creationId="{8AE76A30-C87D-CF4E-899D-96AD337D8F28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1364436517" sldId="271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1364436517" sldId="271"/>
            <ac:spMk id="2" creationId="{FFDA8680-4A15-9946-A5D8-9CD735C15BAF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581718663" sldId="275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581718663" sldId="275"/>
            <ac:spMk id="3" creationId="{2087C925-20ED-F841-BED6-D2F0870DFD4A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585669061" sldId="276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585669061" sldId="276"/>
            <ac:spMk id="3" creationId="{CF2F99ED-9007-CA4F-A394-FBCC02D012D9}"/>
          </ac:spMkLst>
        </pc:spChg>
      </pc:sldChg>
      <pc:sldChg chg="addSp modSp">
        <pc:chgData name="Jean E Thompson" userId="dcc79c3f-9f1c-4d8d-9eeb-3bd849e3b0b9" providerId="ADAL" clId="{6700E61A-169C-3A4E-AC2B-331C64B81D19}" dt="2020-06-07T13:36:56.864" v="820" actId="20577"/>
        <pc:sldMkLst>
          <pc:docMk/>
          <pc:sldMk cId="2945480406" sldId="278"/>
        </pc:sldMkLst>
        <pc:spChg chg="mod">
          <ac:chgData name="Jean E Thompson" userId="dcc79c3f-9f1c-4d8d-9eeb-3bd849e3b0b9" providerId="ADAL" clId="{6700E61A-169C-3A4E-AC2B-331C64B81D19}" dt="2020-06-07T13:36:56.864" v="820" actId="20577"/>
          <ac:spMkLst>
            <pc:docMk/>
            <pc:sldMk cId="2945480406" sldId="278"/>
            <ac:spMk id="3" creationId="{043EB0A7-723C-421E-8ABE-1959A6F308C3}"/>
          </ac:spMkLst>
        </pc:spChg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945480406" sldId="278"/>
            <ac:spMk id="4" creationId="{CF2CF44F-F283-9B46-BEB8-00667F567EE3}"/>
          </ac:spMkLst>
        </pc:spChg>
      </pc:sldChg>
      <pc:sldChg chg="addSp modSp ord">
        <pc:chgData name="Jean E Thompson" userId="dcc79c3f-9f1c-4d8d-9eeb-3bd849e3b0b9" providerId="ADAL" clId="{6700E61A-169C-3A4E-AC2B-331C64B81D19}" dt="2020-06-07T20:48:18.971" v="1034"/>
        <pc:sldMkLst>
          <pc:docMk/>
          <pc:sldMk cId="3323179497" sldId="279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323179497" sldId="279"/>
            <ac:spMk id="4" creationId="{C95221A5-62E8-E14D-8833-8AA376EC4606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977411325" sldId="280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977411325" sldId="280"/>
            <ac:spMk id="4" creationId="{EADAE552-1522-CC4B-BE66-EBEE6C2B466B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043297801" sldId="281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043297801" sldId="281"/>
            <ac:spMk id="4" creationId="{87230D11-9568-DA48-97CE-4D576DDA954C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1220903496" sldId="287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1220903496" sldId="287"/>
            <ac:spMk id="7" creationId="{41E98EE6-4FC8-4941-8E23-F926693EFB80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4181026277" sldId="288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4181026277" sldId="288"/>
            <ac:spMk id="3" creationId="{0C9ACD9B-A641-8E4E-9AD8-6575CE962BD3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2549184660" sldId="289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549184660" sldId="289"/>
            <ac:spMk id="7" creationId="{B237A993-5BC8-1344-B1AE-E37F302B41DB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854768983" sldId="290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854768983" sldId="290"/>
            <ac:spMk id="3" creationId="{CE66E005-C8E5-DF46-872E-2DE905F111B6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497154974" sldId="291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497154974" sldId="291"/>
            <ac:spMk id="3" creationId="{54DE984F-946E-3347-B112-693538B9298F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320828165" sldId="292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320828165" sldId="292"/>
            <ac:spMk id="7" creationId="{2AF5464D-5178-AC4E-936A-2DD9553F6012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2375572060" sldId="293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375572060" sldId="293"/>
            <ac:spMk id="3" creationId="{2A014F59-F049-7945-BC1D-3A0C27EBA34D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72346858" sldId="294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72346858" sldId="294"/>
            <ac:spMk id="7" creationId="{BBDEF8AA-545C-6B42-992B-7AE6A81712D1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067500915" sldId="296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067500915" sldId="296"/>
            <ac:spMk id="6" creationId="{3D441EBA-ADBA-5447-A02C-7C5B3966195F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1466437728" sldId="297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1466437728" sldId="297"/>
            <ac:spMk id="3" creationId="{60F6EEF7-BB1A-0946-85B9-8020C9F14063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203134236" sldId="298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203134236" sldId="298"/>
            <ac:spMk id="6" creationId="{C13CEEA5-0965-C546-AB6D-259CA4BBFADA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4070885082" sldId="299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4070885082" sldId="299"/>
            <ac:spMk id="3" creationId="{802C197D-FE86-314D-AFF7-8CBA2A353EE5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283691542" sldId="300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283691542" sldId="300"/>
            <ac:spMk id="6" creationId="{CF2BC168-59C7-0145-B4CF-6604AFB4070E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743024450" sldId="301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743024450" sldId="301"/>
            <ac:spMk id="3" creationId="{D5883FBE-F6F3-C54B-A6AD-30683F518938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1123218025" sldId="302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1123218025" sldId="302"/>
            <ac:spMk id="6" creationId="{5ABCF926-50F6-C445-8E8F-68FE8CAE25D0}"/>
          </ac:spMkLst>
        </pc:spChg>
      </pc:sldChg>
      <pc:sldChg chg="addSp modSp">
        <pc:chgData name="Jean E Thompson" userId="dcc79c3f-9f1c-4d8d-9eeb-3bd849e3b0b9" providerId="ADAL" clId="{6700E61A-169C-3A4E-AC2B-331C64B81D19}" dt="2020-06-07T13:32:10.309" v="569"/>
        <pc:sldMkLst>
          <pc:docMk/>
          <pc:sldMk cId="3246415675" sldId="303"/>
        </pc:sldMkLst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246415675" sldId="303"/>
            <ac:spMk id="3" creationId="{11BA04D9-6B78-2A4D-B685-B447CA063428}"/>
          </ac:spMkLst>
        </pc:spChg>
      </pc:sldChg>
      <pc:sldChg chg="addSp delSp modSp new del mod setBg setClrOvrMap">
        <pc:chgData name="Jean E Thompson" userId="dcc79c3f-9f1c-4d8d-9eeb-3bd849e3b0b9" providerId="ADAL" clId="{6700E61A-169C-3A4E-AC2B-331C64B81D19}" dt="2020-06-07T13:08:16.837" v="164" actId="2696"/>
        <pc:sldMkLst>
          <pc:docMk/>
          <pc:sldMk cId="4075827221" sldId="304"/>
        </pc:sldMkLst>
        <pc:spChg chg="mod">
          <ac:chgData name="Jean E Thompson" userId="dcc79c3f-9f1c-4d8d-9eeb-3bd849e3b0b9" providerId="ADAL" clId="{6700E61A-169C-3A4E-AC2B-331C64B81D19}" dt="2020-06-07T12:53:47.101" v="106" actId="26606"/>
          <ac:spMkLst>
            <pc:docMk/>
            <pc:sldMk cId="4075827221" sldId="304"/>
            <ac:spMk id="2" creationId="{9D56B157-3F39-A14A-9AE0-B4E113AB0E95}"/>
          </ac:spMkLst>
        </pc:spChg>
        <pc:spChg chg="del">
          <ac:chgData name="Jean E Thompson" userId="dcc79c3f-9f1c-4d8d-9eeb-3bd849e3b0b9" providerId="ADAL" clId="{6700E61A-169C-3A4E-AC2B-331C64B81D19}" dt="2020-06-07T12:46:11.003" v="23"/>
          <ac:spMkLst>
            <pc:docMk/>
            <pc:sldMk cId="4075827221" sldId="304"/>
            <ac:spMk id="3" creationId="{8BC04A67-F294-A24C-A0BE-A4A6A246BFD2}"/>
          </ac:spMkLst>
        </pc:spChg>
        <pc:spChg chg="add del">
          <ac:chgData name="Jean E Thompson" userId="dcc79c3f-9f1c-4d8d-9eeb-3bd849e3b0b9" providerId="ADAL" clId="{6700E61A-169C-3A4E-AC2B-331C64B81D19}" dt="2020-06-07T12:52:31.351" v="101" actId="26606"/>
          <ac:spMkLst>
            <pc:docMk/>
            <pc:sldMk cId="4075827221" sldId="304"/>
            <ac:spMk id="14" creationId="{64C9EE1D-12BB-43F7-9A2A-893578DCA63A}"/>
          </ac:spMkLst>
        </pc:spChg>
        <pc:spChg chg="add del">
          <ac:chgData name="Jean E Thompson" userId="dcc79c3f-9f1c-4d8d-9eeb-3bd849e3b0b9" providerId="ADAL" clId="{6700E61A-169C-3A4E-AC2B-331C64B81D19}" dt="2020-06-07T12:52:31.351" v="101" actId="26606"/>
          <ac:spMkLst>
            <pc:docMk/>
            <pc:sldMk cId="4075827221" sldId="304"/>
            <ac:spMk id="16" creationId="{43962A31-C54E-4762-B155-59777FED1C75}"/>
          </ac:spMkLst>
        </pc:spChg>
        <pc:spChg chg="add del">
          <ac:chgData name="Jean E Thompson" userId="dcc79c3f-9f1c-4d8d-9eeb-3bd849e3b0b9" providerId="ADAL" clId="{6700E61A-169C-3A4E-AC2B-331C64B81D19}" dt="2020-06-07T12:52:31.351" v="101" actId="26606"/>
          <ac:spMkLst>
            <pc:docMk/>
            <pc:sldMk cId="4075827221" sldId="304"/>
            <ac:spMk id="18" creationId="{4B392D36-B685-45E0-B197-6EE5D748093B}"/>
          </ac:spMkLst>
        </pc:spChg>
        <pc:spChg chg="add del">
          <ac:chgData name="Jean E Thompson" userId="dcc79c3f-9f1c-4d8d-9eeb-3bd849e3b0b9" providerId="ADAL" clId="{6700E61A-169C-3A4E-AC2B-331C64B81D19}" dt="2020-06-07T12:52:31.351" v="101" actId="26606"/>
          <ac:spMkLst>
            <pc:docMk/>
            <pc:sldMk cId="4075827221" sldId="304"/>
            <ac:spMk id="20" creationId="{9DCA8533-CC5E-4754-9A04-047EDE49E0F9}"/>
          </ac:spMkLst>
        </pc:spChg>
        <pc:spChg chg="add del mod">
          <ac:chgData name="Jean E Thompson" userId="dcc79c3f-9f1c-4d8d-9eeb-3bd849e3b0b9" providerId="ADAL" clId="{6700E61A-169C-3A4E-AC2B-331C64B81D19}" dt="2020-06-07T12:51:10.657" v="87" actId="478"/>
          <ac:spMkLst>
            <pc:docMk/>
            <pc:sldMk cId="4075827221" sldId="304"/>
            <ac:spMk id="37" creationId="{FC0BDBB0-F6F7-7E4E-A230-96C0F9326FD9}"/>
          </ac:spMkLst>
        </pc:spChg>
        <pc:spChg chg="add del mod">
          <ac:chgData name="Jean E Thompson" userId="dcc79c3f-9f1c-4d8d-9eeb-3bd849e3b0b9" providerId="ADAL" clId="{6700E61A-169C-3A4E-AC2B-331C64B81D19}" dt="2020-06-07T12:53:40.084" v="102"/>
          <ac:spMkLst>
            <pc:docMk/>
            <pc:sldMk cId="4075827221" sldId="304"/>
            <ac:spMk id="41" creationId="{610867D6-1C4C-D04A-AB84-5636DD2CB1A2}"/>
          </ac:spMkLst>
        </pc:spChg>
        <pc:spChg chg="add del">
          <ac:chgData name="Jean E Thompson" userId="dcc79c3f-9f1c-4d8d-9eeb-3bd849e3b0b9" providerId="ADAL" clId="{6700E61A-169C-3A4E-AC2B-331C64B81D19}" dt="2020-06-07T12:52:18.081" v="96" actId="26606"/>
          <ac:spMkLst>
            <pc:docMk/>
            <pc:sldMk cId="4075827221" sldId="304"/>
            <ac:spMk id="46" creationId="{A1DFCBE5-52C1-48A9-89CF-E7D68CCA1620}"/>
          </ac:spMkLst>
        </pc:spChg>
        <pc:spChg chg="add del">
          <ac:chgData name="Jean E Thompson" userId="dcc79c3f-9f1c-4d8d-9eeb-3bd849e3b0b9" providerId="ADAL" clId="{6700E61A-169C-3A4E-AC2B-331C64B81D19}" dt="2020-06-07T12:52:18.081" v="96" actId="26606"/>
          <ac:spMkLst>
            <pc:docMk/>
            <pc:sldMk cId="4075827221" sldId="304"/>
            <ac:spMk id="48" creationId="{EB17C8F6-D357-4254-BBAC-96B01EEBE162}"/>
          </ac:spMkLst>
        </pc:spChg>
        <pc:spChg chg="add del">
          <ac:chgData name="Jean E Thompson" userId="dcc79c3f-9f1c-4d8d-9eeb-3bd849e3b0b9" providerId="ADAL" clId="{6700E61A-169C-3A4E-AC2B-331C64B81D19}" dt="2020-06-07T12:52:29.425" v="98" actId="26606"/>
          <ac:spMkLst>
            <pc:docMk/>
            <pc:sldMk cId="4075827221" sldId="304"/>
            <ac:spMk id="50" creationId="{BB09C0D0-1E86-4EE3-B592-3D15600C4AF8}"/>
          </ac:spMkLst>
        </pc:spChg>
        <pc:spChg chg="add del">
          <ac:chgData name="Jean E Thompson" userId="dcc79c3f-9f1c-4d8d-9eeb-3bd849e3b0b9" providerId="ADAL" clId="{6700E61A-169C-3A4E-AC2B-331C64B81D19}" dt="2020-06-07T12:52:29.425" v="98" actId="26606"/>
          <ac:spMkLst>
            <pc:docMk/>
            <pc:sldMk cId="4075827221" sldId="304"/>
            <ac:spMk id="51" creationId="{D96FFA1F-29D1-415E-8D90-776A5E0ADAD0}"/>
          </ac:spMkLst>
        </pc:spChg>
        <pc:spChg chg="add del">
          <ac:chgData name="Jean E Thompson" userId="dcc79c3f-9f1c-4d8d-9eeb-3bd849e3b0b9" providerId="ADAL" clId="{6700E61A-169C-3A4E-AC2B-331C64B81D19}" dt="2020-06-07T12:52:29.425" v="98" actId="26606"/>
          <ac:spMkLst>
            <pc:docMk/>
            <pc:sldMk cId="4075827221" sldId="304"/>
            <ac:spMk id="52" creationId="{977078B6-8941-4429-9FDB-8C032B899800}"/>
          </ac:spMkLst>
        </pc:spChg>
        <pc:spChg chg="add del">
          <ac:chgData name="Jean E Thompson" userId="dcc79c3f-9f1c-4d8d-9eeb-3bd849e3b0b9" providerId="ADAL" clId="{6700E61A-169C-3A4E-AC2B-331C64B81D19}" dt="2020-06-07T12:52:31.308" v="100" actId="26606"/>
          <ac:spMkLst>
            <pc:docMk/>
            <pc:sldMk cId="4075827221" sldId="304"/>
            <ac:spMk id="54" creationId="{A1DFCBE5-52C1-48A9-89CF-E7D68CCA1620}"/>
          </ac:spMkLst>
        </pc:spChg>
        <pc:spChg chg="add del">
          <ac:chgData name="Jean E Thompson" userId="dcc79c3f-9f1c-4d8d-9eeb-3bd849e3b0b9" providerId="ADAL" clId="{6700E61A-169C-3A4E-AC2B-331C64B81D19}" dt="2020-06-07T12:52:31.308" v="100" actId="26606"/>
          <ac:spMkLst>
            <pc:docMk/>
            <pc:sldMk cId="4075827221" sldId="304"/>
            <ac:spMk id="55" creationId="{EB17C8F6-D357-4254-BBAC-96B01EEBE162}"/>
          </ac:spMkLst>
        </pc:spChg>
        <pc:spChg chg="add del">
          <ac:chgData name="Jean E Thompson" userId="dcc79c3f-9f1c-4d8d-9eeb-3bd849e3b0b9" providerId="ADAL" clId="{6700E61A-169C-3A4E-AC2B-331C64B81D19}" dt="2020-06-07T12:53:47.101" v="106" actId="26606"/>
          <ac:spMkLst>
            <pc:docMk/>
            <pc:sldMk cId="4075827221" sldId="304"/>
            <ac:spMk id="57" creationId="{A1DFCBE5-52C1-48A9-89CF-E7D68CCA1620}"/>
          </ac:spMkLst>
        </pc:spChg>
        <pc:spChg chg="add del">
          <ac:chgData name="Jean E Thompson" userId="dcc79c3f-9f1c-4d8d-9eeb-3bd849e3b0b9" providerId="ADAL" clId="{6700E61A-169C-3A4E-AC2B-331C64B81D19}" dt="2020-06-07T12:53:47.101" v="106" actId="26606"/>
          <ac:spMkLst>
            <pc:docMk/>
            <pc:sldMk cId="4075827221" sldId="304"/>
            <ac:spMk id="58" creationId="{EB17C8F6-D357-4254-BBAC-96B01EEBE162}"/>
          </ac:spMkLst>
        </pc:spChg>
        <pc:spChg chg="add">
          <ac:chgData name="Jean E Thompson" userId="dcc79c3f-9f1c-4d8d-9eeb-3bd849e3b0b9" providerId="ADAL" clId="{6700E61A-169C-3A4E-AC2B-331C64B81D19}" dt="2020-06-07T12:53:47.101" v="106" actId="26606"/>
          <ac:spMkLst>
            <pc:docMk/>
            <pc:sldMk cId="4075827221" sldId="304"/>
            <ac:spMk id="63" creationId="{64C9EE1D-12BB-43F7-9A2A-893578DCA63A}"/>
          </ac:spMkLst>
        </pc:spChg>
        <pc:spChg chg="add">
          <ac:chgData name="Jean E Thompson" userId="dcc79c3f-9f1c-4d8d-9eeb-3bd849e3b0b9" providerId="ADAL" clId="{6700E61A-169C-3A4E-AC2B-331C64B81D19}" dt="2020-06-07T12:53:47.101" v="106" actId="26606"/>
          <ac:spMkLst>
            <pc:docMk/>
            <pc:sldMk cId="4075827221" sldId="304"/>
            <ac:spMk id="65" creationId="{43962A31-C54E-4762-B155-59777FED1C75}"/>
          </ac:spMkLst>
        </pc:spChg>
        <pc:spChg chg="add">
          <ac:chgData name="Jean E Thompson" userId="dcc79c3f-9f1c-4d8d-9eeb-3bd849e3b0b9" providerId="ADAL" clId="{6700E61A-169C-3A4E-AC2B-331C64B81D19}" dt="2020-06-07T12:53:47.101" v="106" actId="26606"/>
          <ac:spMkLst>
            <pc:docMk/>
            <pc:sldMk cId="4075827221" sldId="304"/>
            <ac:spMk id="67" creationId="{6B086509-1281-468A-AAAC-1BBEDAE75736}"/>
          </ac:spMkLst>
        </pc:spChg>
        <pc:spChg chg="add">
          <ac:chgData name="Jean E Thompson" userId="dcc79c3f-9f1c-4d8d-9eeb-3bd849e3b0b9" providerId="ADAL" clId="{6700E61A-169C-3A4E-AC2B-331C64B81D19}" dt="2020-06-07T12:53:47.101" v="106" actId="26606"/>
          <ac:spMkLst>
            <pc:docMk/>
            <pc:sldMk cId="4075827221" sldId="304"/>
            <ac:spMk id="69" creationId="{EEA73850-2107-4E65-85FE-EDD3F45FCDA2}"/>
          </ac:spMkLst>
        </pc:spChg>
        <pc:picChg chg="add del mod">
          <ac:chgData name="Jean E Thompson" userId="dcc79c3f-9f1c-4d8d-9eeb-3bd849e3b0b9" providerId="ADAL" clId="{6700E61A-169C-3A4E-AC2B-331C64B81D19}" dt="2020-06-07T12:52:07.222" v="93" actId="478"/>
          <ac:picMkLst>
            <pc:docMk/>
            <pc:sldMk cId="4075827221" sldId="304"/>
            <ac:picMk id="5" creationId="{EEAD48E3-3323-A34B-8DAB-A91818EC77CD}"/>
          </ac:picMkLst>
        </pc:picChg>
        <pc:picChg chg="add mod ord">
          <ac:chgData name="Jean E Thompson" userId="dcc79c3f-9f1c-4d8d-9eeb-3bd849e3b0b9" providerId="ADAL" clId="{6700E61A-169C-3A4E-AC2B-331C64B81D19}" dt="2020-06-07T12:53:47.101" v="106" actId="26606"/>
          <ac:picMkLst>
            <pc:docMk/>
            <pc:sldMk cId="4075827221" sldId="304"/>
            <ac:picMk id="7" creationId="{A57D466F-BA95-D340-BEA9-5D0410C8B5A1}"/>
          </ac:picMkLst>
        </pc:picChg>
        <pc:picChg chg="add mod ord">
          <ac:chgData name="Jean E Thompson" userId="dcc79c3f-9f1c-4d8d-9eeb-3bd849e3b0b9" providerId="ADAL" clId="{6700E61A-169C-3A4E-AC2B-331C64B81D19}" dt="2020-06-07T12:53:47.101" v="106" actId="26606"/>
          <ac:picMkLst>
            <pc:docMk/>
            <pc:sldMk cId="4075827221" sldId="304"/>
            <ac:picMk id="9" creationId="{B0688197-06AA-4646-99CD-8A23A827A751}"/>
          </ac:picMkLst>
        </pc:picChg>
        <pc:picChg chg="add del mod">
          <ac:chgData name="Jean E Thompson" userId="dcc79c3f-9f1c-4d8d-9eeb-3bd849e3b0b9" providerId="ADAL" clId="{6700E61A-169C-3A4E-AC2B-331C64B81D19}" dt="2020-06-07T12:47:35.595" v="59" actId="478"/>
          <ac:picMkLst>
            <pc:docMk/>
            <pc:sldMk cId="4075827221" sldId="304"/>
            <ac:picMk id="11" creationId="{B18563A1-E39E-1A43-B96A-49202CA1E347}"/>
          </ac:picMkLst>
        </pc:picChg>
        <pc:picChg chg="add del mod">
          <ac:chgData name="Jean E Thompson" userId="dcc79c3f-9f1c-4d8d-9eeb-3bd849e3b0b9" providerId="ADAL" clId="{6700E61A-169C-3A4E-AC2B-331C64B81D19}" dt="2020-06-07T12:47:34.374" v="58" actId="478"/>
          <ac:picMkLst>
            <pc:docMk/>
            <pc:sldMk cId="4075827221" sldId="304"/>
            <ac:picMk id="13" creationId="{ACA7C6A1-DAE5-E44E-B0AE-624DE2FABD22}"/>
          </ac:picMkLst>
        </pc:picChg>
        <pc:picChg chg="add del mod">
          <ac:chgData name="Jean E Thompson" userId="dcc79c3f-9f1c-4d8d-9eeb-3bd849e3b0b9" providerId="ADAL" clId="{6700E61A-169C-3A4E-AC2B-331C64B81D19}" dt="2020-06-07T12:47:33.704" v="57" actId="478"/>
          <ac:picMkLst>
            <pc:docMk/>
            <pc:sldMk cId="4075827221" sldId="304"/>
            <ac:picMk id="17" creationId="{8B547CE5-C7A6-A14E-AE51-B8F8B44CD431}"/>
          </ac:picMkLst>
        </pc:picChg>
        <pc:picChg chg="add del mod">
          <ac:chgData name="Jean E Thompson" userId="dcc79c3f-9f1c-4d8d-9eeb-3bd849e3b0b9" providerId="ADAL" clId="{6700E61A-169C-3A4E-AC2B-331C64B81D19}" dt="2020-06-07T12:47:32.061" v="56" actId="478"/>
          <ac:picMkLst>
            <pc:docMk/>
            <pc:sldMk cId="4075827221" sldId="304"/>
            <ac:picMk id="21" creationId="{502DAB8E-F96C-8545-8D18-0CE934B7591A}"/>
          </ac:picMkLst>
        </pc:picChg>
        <pc:picChg chg="add del mod">
          <ac:chgData name="Jean E Thompson" userId="dcc79c3f-9f1c-4d8d-9eeb-3bd849e3b0b9" providerId="ADAL" clId="{6700E61A-169C-3A4E-AC2B-331C64B81D19}" dt="2020-06-07T12:47:31.249" v="55" actId="478"/>
          <ac:picMkLst>
            <pc:docMk/>
            <pc:sldMk cId="4075827221" sldId="304"/>
            <ac:picMk id="23" creationId="{73B64F6F-E592-1145-A78A-E3480F354568}"/>
          </ac:picMkLst>
        </pc:picChg>
        <pc:picChg chg="add del mod">
          <ac:chgData name="Jean E Thompson" userId="dcc79c3f-9f1c-4d8d-9eeb-3bd849e3b0b9" providerId="ADAL" clId="{6700E61A-169C-3A4E-AC2B-331C64B81D19}" dt="2020-06-07T12:47:28.585" v="53" actId="478"/>
          <ac:picMkLst>
            <pc:docMk/>
            <pc:sldMk cId="4075827221" sldId="304"/>
            <ac:picMk id="25" creationId="{69C54350-51CB-994F-9A5F-03CDD8C5725E}"/>
          </ac:picMkLst>
        </pc:picChg>
        <pc:picChg chg="add del mod">
          <ac:chgData name="Jean E Thompson" userId="dcc79c3f-9f1c-4d8d-9eeb-3bd849e3b0b9" providerId="ADAL" clId="{6700E61A-169C-3A4E-AC2B-331C64B81D19}" dt="2020-06-07T12:47:27.612" v="52" actId="478"/>
          <ac:picMkLst>
            <pc:docMk/>
            <pc:sldMk cId="4075827221" sldId="304"/>
            <ac:picMk id="27" creationId="{21B7F3F2-6499-7C47-AF05-308CE90DECDD}"/>
          </ac:picMkLst>
        </pc:picChg>
        <pc:picChg chg="add del mod">
          <ac:chgData name="Jean E Thompson" userId="dcc79c3f-9f1c-4d8d-9eeb-3bd849e3b0b9" providerId="ADAL" clId="{6700E61A-169C-3A4E-AC2B-331C64B81D19}" dt="2020-06-07T12:47:26.742" v="51" actId="478"/>
          <ac:picMkLst>
            <pc:docMk/>
            <pc:sldMk cId="4075827221" sldId="304"/>
            <ac:picMk id="29" creationId="{BB35F27E-0CC6-884D-AD34-E805FD34FDCA}"/>
          </ac:picMkLst>
        </pc:picChg>
        <pc:picChg chg="add del mod">
          <ac:chgData name="Jean E Thompson" userId="dcc79c3f-9f1c-4d8d-9eeb-3bd849e3b0b9" providerId="ADAL" clId="{6700E61A-169C-3A4E-AC2B-331C64B81D19}" dt="2020-06-07T12:49:09.628" v="80" actId="478"/>
          <ac:picMkLst>
            <pc:docMk/>
            <pc:sldMk cId="4075827221" sldId="304"/>
            <ac:picMk id="31" creationId="{270EC423-D145-D74E-BD3D-BA18A04F3C78}"/>
          </ac:picMkLst>
        </pc:picChg>
        <pc:picChg chg="add del mod">
          <ac:chgData name="Jean E Thompson" userId="dcc79c3f-9f1c-4d8d-9eeb-3bd849e3b0b9" providerId="ADAL" clId="{6700E61A-169C-3A4E-AC2B-331C64B81D19}" dt="2020-06-07T12:48:58.787" v="78" actId="478"/>
          <ac:picMkLst>
            <pc:docMk/>
            <pc:sldMk cId="4075827221" sldId="304"/>
            <ac:picMk id="33" creationId="{5C7DA623-E3FB-E545-BBAC-F62C911315DD}"/>
          </ac:picMkLst>
        </pc:picChg>
        <pc:picChg chg="add del mod">
          <ac:chgData name="Jean E Thompson" userId="dcc79c3f-9f1c-4d8d-9eeb-3bd849e3b0b9" providerId="ADAL" clId="{6700E61A-169C-3A4E-AC2B-331C64B81D19}" dt="2020-06-07T12:49:10.473" v="81" actId="478"/>
          <ac:picMkLst>
            <pc:docMk/>
            <pc:sldMk cId="4075827221" sldId="304"/>
            <ac:picMk id="35" creationId="{1FE3065B-5287-B940-852D-6D0EB5A103B3}"/>
          </ac:picMkLst>
        </pc:picChg>
        <pc:picChg chg="add mod">
          <ac:chgData name="Jean E Thompson" userId="dcc79c3f-9f1c-4d8d-9eeb-3bd849e3b0b9" providerId="ADAL" clId="{6700E61A-169C-3A4E-AC2B-331C64B81D19}" dt="2020-06-07T12:53:47.101" v="106" actId="26606"/>
          <ac:picMkLst>
            <pc:docMk/>
            <pc:sldMk cId="4075827221" sldId="304"/>
            <ac:picMk id="39" creationId="{65F48B66-7A15-C245-9BD9-E80B6FECA402}"/>
          </ac:picMkLst>
        </pc:picChg>
        <pc:picChg chg="add mod">
          <ac:chgData name="Jean E Thompson" userId="dcc79c3f-9f1c-4d8d-9eeb-3bd849e3b0b9" providerId="ADAL" clId="{6700E61A-169C-3A4E-AC2B-331C64B81D19}" dt="2020-06-07T12:53:47.101" v="106" actId="26606"/>
          <ac:picMkLst>
            <pc:docMk/>
            <pc:sldMk cId="4075827221" sldId="304"/>
            <ac:picMk id="43" creationId="{B227C890-0CC2-BE48-8885-FCCF931513A2}"/>
          </ac:picMkLst>
        </pc:picChg>
      </pc:sldChg>
      <pc:sldChg chg="addSp delSp modSp add del mod setBg delDesignElem">
        <pc:chgData name="Jean E Thompson" userId="dcc79c3f-9f1c-4d8d-9eeb-3bd849e3b0b9" providerId="ADAL" clId="{6700E61A-169C-3A4E-AC2B-331C64B81D19}" dt="2020-06-07T12:51:02.812" v="85" actId="2696"/>
        <pc:sldMkLst>
          <pc:docMk/>
          <pc:sldMk cId="2106967117" sldId="305"/>
        </pc:sldMkLst>
        <pc:spChg chg="add">
          <ac:chgData name="Jean E Thompson" userId="dcc79c3f-9f1c-4d8d-9eeb-3bd849e3b0b9" providerId="ADAL" clId="{6700E61A-169C-3A4E-AC2B-331C64B81D19}" dt="2020-06-07T12:47:54.389" v="62" actId="26606"/>
          <ac:spMkLst>
            <pc:docMk/>
            <pc:sldMk cId="2106967117" sldId="305"/>
            <ac:spMk id="20" creationId="{E1750109-3B91-4506-B997-0CD8E35A1488}"/>
          </ac:spMkLst>
        </pc:spChg>
        <pc:spChg chg="add">
          <ac:chgData name="Jean E Thompson" userId="dcc79c3f-9f1c-4d8d-9eeb-3bd849e3b0b9" providerId="ADAL" clId="{6700E61A-169C-3A4E-AC2B-331C64B81D19}" dt="2020-06-07T12:47:54.389" v="62" actId="26606"/>
          <ac:spMkLst>
            <pc:docMk/>
            <pc:sldMk cId="2106967117" sldId="305"/>
            <ac:spMk id="22" creationId="{E72D8D1B-59F6-4FF3-8547-9BBB6129F2FA}"/>
          </ac:spMkLst>
        </pc:spChg>
        <pc:spChg chg="add">
          <ac:chgData name="Jean E Thompson" userId="dcc79c3f-9f1c-4d8d-9eeb-3bd849e3b0b9" providerId="ADAL" clId="{6700E61A-169C-3A4E-AC2B-331C64B81D19}" dt="2020-06-07T12:47:54.389" v="62" actId="26606"/>
          <ac:spMkLst>
            <pc:docMk/>
            <pc:sldMk cId="2106967117" sldId="305"/>
            <ac:spMk id="24" creationId="{2C444748-5A8D-4B53-89FE-42B455DFA2D1}"/>
          </ac:spMkLst>
        </pc:spChg>
        <pc:spChg chg="add">
          <ac:chgData name="Jean E Thompson" userId="dcc79c3f-9f1c-4d8d-9eeb-3bd849e3b0b9" providerId="ADAL" clId="{6700E61A-169C-3A4E-AC2B-331C64B81D19}" dt="2020-06-07T12:47:54.389" v="62" actId="26606"/>
          <ac:spMkLst>
            <pc:docMk/>
            <pc:sldMk cId="2106967117" sldId="305"/>
            <ac:spMk id="26" creationId="{14044C96-7CFD-44DB-A579-D77B0D37C681}"/>
          </ac:spMkLst>
        </pc:spChg>
        <pc:spChg chg="add">
          <ac:chgData name="Jean E Thompson" userId="dcc79c3f-9f1c-4d8d-9eeb-3bd849e3b0b9" providerId="ADAL" clId="{6700E61A-169C-3A4E-AC2B-331C64B81D19}" dt="2020-06-07T12:47:54.389" v="62" actId="26606"/>
          <ac:spMkLst>
            <pc:docMk/>
            <pc:sldMk cId="2106967117" sldId="305"/>
            <ac:spMk id="28" creationId="{8FC8C21F-9484-4A71-ABFA-6C10682FAC3E}"/>
          </ac:spMkLst>
        </pc:spChg>
        <pc:spChg chg="add">
          <ac:chgData name="Jean E Thompson" userId="dcc79c3f-9f1c-4d8d-9eeb-3bd849e3b0b9" providerId="ADAL" clId="{6700E61A-169C-3A4E-AC2B-331C64B81D19}" dt="2020-06-07T12:47:54.389" v="62" actId="26606"/>
          <ac:spMkLst>
            <pc:docMk/>
            <pc:sldMk cId="2106967117" sldId="305"/>
            <ac:spMk id="30" creationId="{F4FFA271-A10A-4AC3-8F06-E3313A197A80}"/>
          </ac:spMkLst>
        </pc:spChg>
        <pc:spChg chg="add">
          <ac:chgData name="Jean E Thompson" userId="dcc79c3f-9f1c-4d8d-9eeb-3bd849e3b0b9" providerId="ADAL" clId="{6700E61A-169C-3A4E-AC2B-331C64B81D19}" dt="2020-06-07T12:47:54.389" v="62" actId="26606"/>
          <ac:spMkLst>
            <pc:docMk/>
            <pc:sldMk cId="2106967117" sldId="305"/>
            <ac:spMk id="32" creationId="{7F9FE375-3674-4B26-B67B-30AFAF78CC57}"/>
          </ac:spMkLst>
        </pc:spChg>
        <pc:spChg chg="del">
          <ac:chgData name="Jean E Thompson" userId="dcc79c3f-9f1c-4d8d-9eeb-3bd849e3b0b9" providerId="ADAL" clId="{6700E61A-169C-3A4E-AC2B-331C64B81D19}" dt="2020-06-07T12:47:49.125" v="61"/>
          <ac:spMkLst>
            <pc:docMk/>
            <pc:sldMk cId="2106967117" sldId="305"/>
            <ac:spMk id="58" creationId="{E1750109-3B91-4506-B997-0CD8E35A1488}"/>
          </ac:spMkLst>
        </pc:spChg>
        <pc:spChg chg="del">
          <ac:chgData name="Jean E Thompson" userId="dcc79c3f-9f1c-4d8d-9eeb-3bd849e3b0b9" providerId="ADAL" clId="{6700E61A-169C-3A4E-AC2B-331C64B81D19}" dt="2020-06-07T12:47:49.125" v="61"/>
          <ac:spMkLst>
            <pc:docMk/>
            <pc:sldMk cId="2106967117" sldId="305"/>
            <ac:spMk id="59" creationId="{E72D8D1B-59F6-4FF3-8547-9BBB6129F2FA}"/>
          </ac:spMkLst>
        </pc:spChg>
        <pc:spChg chg="del">
          <ac:chgData name="Jean E Thompson" userId="dcc79c3f-9f1c-4d8d-9eeb-3bd849e3b0b9" providerId="ADAL" clId="{6700E61A-169C-3A4E-AC2B-331C64B81D19}" dt="2020-06-07T12:47:49.125" v="61"/>
          <ac:spMkLst>
            <pc:docMk/>
            <pc:sldMk cId="2106967117" sldId="305"/>
            <ac:spMk id="60" creationId="{2C444748-5A8D-4B53-89FE-42B455DFA2D1}"/>
          </ac:spMkLst>
        </pc:spChg>
        <pc:spChg chg="del">
          <ac:chgData name="Jean E Thompson" userId="dcc79c3f-9f1c-4d8d-9eeb-3bd849e3b0b9" providerId="ADAL" clId="{6700E61A-169C-3A4E-AC2B-331C64B81D19}" dt="2020-06-07T12:47:49.125" v="61"/>
          <ac:spMkLst>
            <pc:docMk/>
            <pc:sldMk cId="2106967117" sldId="305"/>
            <ac:spMk id="61" creationId="{14044C96-7CFD-44DB-A579-D77B0D37C681}"/>
          </ac:spMkLst>
        </pc:spChg>
        <pc:spChg chg="del">
          <ac:chgData name="Jean E Thompson" userId="dcc79c3f-9f1c-4d8d-9eeb-3bd849e3b0b9" providerId="ADAL" clId="{6700E61A-169C-3A4E-AC2B-331C64B81D19}" dt="2020-06-07T12:47:49.125" v="61"/>
          <ac:spMkLst>
            <pc:docMk/>
            <pc:sldMk cId="2106967117" sldId="305"/>
            <ac:spMk id="62" creationId="{8FC8C21F-9484-4A71-ABFA-6C10682FAC3E}"/>
          </ac:spMkLst>
        </pc:spChg>
        <pc:spChg chg="del">
          <ac:chgData name="Jean E Thompson" userId="dcc79c3f-9f1c-4d8d-9eeb-3bd849e3b0b9" providerId="ADAL" clId="{6700E61A-169C-3A4E-AC2B-331C64B81D19}" dt="2020-06-07T12:47:49.125" v="61"/>
          <ac:spMkLst>
            <pc:docMk/>
            <pc:sldMk cId="2106967117" sldId="305"/>
            <ac:spMk id="63" creationId="{F4FFA271-A10A-4AC3-8F06-E3313A197A80}"/>
          </ac:spMkLst>
        </pc:spChg>
        <pc:spChg chg="del">
          <ac:chgData name="Jean E Thompson" userId="dcc79c3f-9f1c-4d8d-9eeb-3bd849e3b0b9" providerId="ADAL" clId="{6700E61A-169C-3A4E-AC2B-331C64B81D19}" dt="2020-06-07T12:47:49.125" v="61"/>
          <ac:spMkLst>
            <pc:docMk/>
            <pc:sldMk cId="2106967117" sldId="305"/>
            <ac:spMk id="64" creationId="{7F9FE375-3674-4B26-B67B-30AFAF78CC57}"/>
          </ac:spMkLst>
        </pc:spChg>
        <pc:picChg chg="del mod">
          <ac:chgData name="Jean E Thompson" userId="dcc79c3f-9f1c-4d8d-9eeb-3bd849e3b0b9" providerId="ADAL" clId="{6700E61A-169C-3A4E-AC2B-331C64B81D19}" dt="2020-06-07T12:48:32.911" v="72" actId="478"/>
          <ac:picMkLst>
            <pc:docMk/>
            <pc:sldMk cId="2106967117" sldId="305"/>
            <ac:picMk id="7" creationId="{8E0F7261-F5B8-FE44-869D-8DB6820D710A}"/>
          </ac:picMkLst>
        </pc:picChg>
        <pc:picChg chg="del mod">
          <ac:chgData name="Jean E Thompson" userId="dcc79c3f-9f1c-4d8d-9eeb-3bd849e3b0b9" providerId="ADAL" clId="{6700E61A-169C-3A4E-AC2B-331C64B81D19}" dt="2020-06-07T12:48:32.007" v="71" actId="478"/>
          <ac:picMkLst>
            <pc:docMk/>
            <pc:sldMk cId="2106967117" sldId="305"/>
            <ac:picMk id="9" creationId="{771D430A-2D66-594D-87BD-7DB21070CF2F}"/>
          </ac:picMkLst>
        </pc:picChg>
        <pc:picChg chg="del mod">
          <ac:chgData name="Jean E Thompson" userId="dcc79c3f-9f1c-4d8d-9eeb-3bd849e3b0b9" providerId="ADAL" clId="{6700E61A-169C-3A4E-AC2B-331C64B81D19}" dt="2020-06-07T12:48:41.594" v="74" actId="478"/>
          <ac:picMkLst>
            <pc:docMk/>
            <pc:sldMk cId="2106967117" sldId="305"/>
            <ac:picMk id="11" creationId="{48D8E59F-CC75-8541-B306-6944158C8BF3}"/>
          </ac:picMkLst>
        </pc:picChg>
        <pc:picChg chg="del mod">
          <ac:chgData name="Jean E Thompson" userId="dcc79c3f-9f1c-4d8d-9eeb-3bd849e3b0b9" providerId="ADAL" clId="{6700E61A-169C-3A4E-AC2B-331C64B81D19}" dt="2020-06-07T12:48:42.629" v="75" actId="478"/>
          <ac:picMkLst>
            <pc:docMk/>
            <pc:sldMk cId="2106967117" sldId="305"/>
            <ac:picMk id="13" creationId="{6F231088-313A-DD49-AD94-639ECB45B58A}"/>
          </ac:picMkLst>
        </pc:picChg>
        <pc:picChg chg="del mod">
          <ac:chgData name="Jean E Thompson" userId="dcc79c3f-9f1c-4d8d-9eeb-3bd849e3b0b9" providerId="ADAL" clId="{6700E61A-169C-3A4E-AC2B-331C64B81D19}" dt="2020-06-07T12:48:44.430" v="76" actId="478"/>
          <ac:picMkLst>
            <pc:docMk/>
            <pc:sldMk cId="2106967117" sldId="305"/>
            <ac:picMk id="14" creationId="{25C406F0-D27E-614E-8A5C-71AB2EE799CC}"/>
          </ac:picMkLst>
        </pc:picChg>
        <pc:picChg chg="del mod">
          <ac:chgData name="Jean E Thompson" userId="dcc79c3f-9f1c-4d8d-9eeb-3bd849e3b0b9" providerId="ADAL" clId="{6700E61A-169C-3A4E-AC2B-331C64B81D19}" dt="2020-06-07T12:48:37.745" v="73" actId="478"/>
          <ac:picMkLst>
            <pc:docMk/>
            <pc:sldMk cId="2106967117" sldId="305"/>
            <ac:picMk id="15" creationId="{5F6111B9-8A00-B845-94DD-0B686F415CB9}"/>
          </ac:picMkLst>
        </pc:picChg>
        <pc:picChg chg="add mod">
          <ac:chgData name="Jean E Thompson" userId="dcc79c3f-9f1c-4d8d-9eeb-3bd849e3b0b9" providerId="ADAL" clId="{6700E61A-169C-3A4E-AC2B-331C64B81D19}" dt="2020-06-07T12:48:52.637" v="77"/>
          <ac:picMkLst>
            <pc:docMk/>
            <pc:sldMk cId="2106967117" sldId="305"/>
            <ac:picMk id="23" creationId="{539B4C16-2F66-4748-9F92-20079412A741}"/>
          </ac:picMkLst>
        </pc:picChg>
        <pc:picChg chg="add mod">
          <ac:chgData name="Jean E Thompson" userId="dcc79c3f-9f1c-4d8d-9eeb-3bd849e3b0b9" providerId="ADAL" clId="{6700E61A-169C-3A4E-AC2B-331C64B81D19}" dt="2020-06-07T12:49:29.918" v="84" actId="14100"/>
          <ac:picMkLst>
            <pc:docMk/>
            <pc:sldMk cId="2106967117" sldId="305"/>
            <ac:picMk id="25" creationId="{8A094E67-6183-2B41-8F5B-3EDF9163571D}"/>
          </ac:picMkLst>
        </pc:picChg>
        <pc:picChg chg="add mod">
          <ac:chgData name="Jean E Thompson" userId="dcc79c3f-9f1c-4d8d-9eeb-3bd849e3b0b9" providerId="ADAL" clId="{6700E61A-169C-3A4E-AC2B-331C64B81D19}" dt="2020-06-07T12:49:29.918" v="84" actId="14100"/>
          <ac:picMkLst>
            <pc:docMk/>
            <pc:sldMk cId="2106967117" sldId="305"/>
            <ac:picMk id="27" creationId="{A206AE57-625A-FB4E-9362-369B770B1048}"/>
          </ac:picMkLst>
        </pc:picChg>
        <pc:picChg chg="add mod">
          <ac:chgData name="Jean E Thompson" userId="dcc79c3f-9f1c-4d8d-9eeb-3bd849e3b0b9" providerId="ADAL" clId="{6700E61A-169C-3A4E-AC2B-331C64B81D19}" dt="2020-06-07T12:49:22.161" v="83" actId="1076"/>
          <ac:picMkLst>
            <pc:docMk/>
            <pc:sldMk cId="2106967117" sldId="305"/>
            <ac:picMk id="29" creationId="{4A314E20-7870-0844-9856-8DCE753355E3}"/>
          </ac:picMkLst>
        </pc:picChg>
        <pc:picChg chg="add mod">
          <ac:chgData name="Jean E Thompson" userId="dcc79c3f-9f1c-4d8d-9eeb-3bd849e3b0b9" providerId="ADAL" clId="{6700E61A-169C-3A4E-AC2B-331C64B81D19}" dt="2020-06-07T12:49:22.161" v="83" actId="1076"/>
          <ac:picMkLst>
            <pc:docMk/>
            <pc:sldMk cId="2106967117" sldId="305"/>
            <ac:picMk id="31" creationId="{1E5FF2BF-4DF4-224B-9216-CD0799F12A7F}"/>
          </ac:picMkLst>
        </pc:picChg>
        <pc:picChg chg="add mod">
          <ac:chgData name="Jean E Thompson" userId="dcc79c3f-9f1c-4d8d-9eeb-3bd849e3b0b9" providerId="ADAL" clId="{6700E61A-169C-3A4E-AC2B-331C64B81D19}" dt="2020-06-07T12:49:22.161" v="83" actId="1076"/>
          <ac:picMkLst>
            <pc:docMk/>
            <pc:sldMk cId="2106967117" sldId="305"/>
            <ac:picMk id="33" creationId="{6BF1B114-470E-7344-885C-124CB72B92BE}"/>
          </ac:picMkLst>
        </pc:picChg>
      </pc:sldChg>
      <pc:sldChg chg="addSp delSp modSp new mod ord setBg modClrScheme delDesignElem chgLayout modNotesTx">
        <pc:chgData name="Jean E Thompson" userId="dcc79c3f-9f1c-4d8d-9eeb-3bd849e3b0b9" providerId="ADAL" clId="{6700E61A-169C-3A4E-AC2B-331C64B81D19}" dt="2020-06-07T19:49:15.361" v="1014"/>
        <pc:sldMkLst>
          <pc:docMk/>
          <pc:sldMk cId="3898063314" sldId="305"/>
        </pc:sldMkLst>
        <pc:spChg chg="del mod">
          <ac:chgData name="Jean E Thompson" userId="dcc79c3f-9f1c-4d8d-9eeb-3bd849e3b0b9" providerId="ADAL" clId="{6700E61A-169C-3A4E-AC2B-331C64B81D19}" dt="2020-06-07T12:55:25.284" v="136" actId="478"/>
          <ac:spMkLst>
            <pc:docMk/>
            <pc:sldMk cId="3898063314" sldId="305"/>
            <ac:spMk id="2" creationId="{9741C219-69A8-2045-9963-75451B3AC63C}"/>
          </ac:spMkLst>
        </pc:spChg>
        <pc:spChg chg="del mod">
          <ac:chgData name="Jean E Thompson" userId="dcc79c3f-9f1c-4d8d-9eeb-3bd849e3b0b9" providerId="ADAL" clId="{6700E61A-169C-3A4E-AC2B-331C64B81D19}" dt="2020-06-07T12:54:27.708" v="111" actId="478"/>
          <ac:spMkLst>
            <pc:docMk/>
            <pc:sldMk cId="3898063314" sldId="305"/>
            <ac:spMk id="3" creationId="{F18CD1AA-D4FF-D94D-B1D0-AF1E42E7881A}"/>
          </ac:spMkLst>
        </pc:spChg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3898063314" sldId="305"/>
            <ac:spMk id="4" creationId="{BCC16013-2948-D94E-8C3F-BCE6CC3A776B}"/>
          </ac:spMkLst>
        </pc:spChg>
        <pc:spChg chg="add del">
          <ac:chgData name="Jean E Thompson" userId="dcc79c3f-9f1c-4d8d-9eeb-3bd849e3b0b9" providerId="ADAL" clId="{6700E61A-169C-3A4E-AC2B-331C64B81D19}" dt="2020-06-07T12:55:31.354" v="137" actId="700"/>
          <ac:spMkLst>
            <pc:docMk/>
            <pc:sldMk cId="3898063314" sldId="305"/>
            <ac:spMk id="8" creationId="{4DA2902A-FA5D-45A8-81EE-4342D330FA0A}"/>
          </ac:spMkLst>
        </pc:spChg>
        <pc:spChg chg="add del">
          <ac:chgData name="Jean E Thompson" userId="dcc79c3f-9f1c-4d8d-9eeb-3bd849e3b0b9" providerId="ADAL" clId="{6700E61A-169C-3A4E-AC2B-331C64B81D19}" dt="2020-06-07T12:55:31.354" v="137" actId="700"/>
          <ac:spMkLst>
            <pc:docMk/>
            <pc:sldMk cId="3898063314" sldId="305"/>
            <ac:spMk id="10" creationId="{E22B538A-2A50-48E0-89A4-F2D2EEB125CF}"/>
          </ac:spMkLst>
        </pc:spChg>
        <pc:spChg chg="add del">
          <ac:chgData name="Jean E Thompson" userId="dcc79c3f-9f1c-4d8d-9eeb-3bd849e3b0b9" providerId="ADAL" clId="{6700E61A-169C-3A4E-AC2B-331C64B81D19}" dt="2020-06-07T12:55:31.354" v="137" actId="700"/>
          <ac:spMkLst>
            <pc:docMk/>
            <pc:sldMk cId="3898063314" sldId="305"/>
            <ac:spMk id="12" creationId="{D319273A-84F0-4EF0-9ABB-6725351DB0C5}"/>
          </ac:spMkLst>
        </pc:spChg>
        <pc:spChg chg="add">
          <ac:chgData name="Jean E Thompson" userId="dcc79c3f-9f1c-4d8d-9eeb-3bd849e3b0b9" providerId="ADAL" clId="{6700E61A-169C-3A4E-AC2B-331C64B81D19}" dt="2020-06-07T12:55:43.074" v="152" actId="26606"/>
          <ac:spMkLst>
            <pc:docMk/>
            <pc:sldMk cId="3898063314" sldId="305"/>
            <ac:spMk id="15" creationId="{417CDA24-35F8-4540-8C52-3096D6D94949}"/>
          </ac:spMkLst>
        </pc:spChg>
        <pc:spChg chg="add">
          <ac:chgData name="Jean E Thompson" userId="dcc79c3f-9f1c-4d8d-9eeb-3bd849e3b0b9" providerId="ADAL" clId="{6700E61A-169C-3A4E-AC2B-331C64B81D19}" dt="2020-06-07T12:55:43.074" v="152" actId="26606"/>
          <ac:spMkLst>
            <pc:docMk/>
            <pc:sldMk cId="3898063314" sldId="305"/>
            <ac:spMk id="16" creationId="{8658BFE0-4E65-4174-9C75-687C94E88273}"/>
          </ac:spMkLst>
        </pc:spChg>
        <pc:spChg chg="add">
          <ac:chgData name="Jean E Thompson" userId="dcc79c3f-9f1c-4d8d-9eeb-3bd849e3b0b9" providerId="ADAL" clId="{6700E61A-169C-3A4E-AC2B-331C64B81D19}" dt="2020-06-07T12:55:43.074" v="152" actId="26606"/>
          <ac:spMkLst>
            <pc:docMk/>
            <pc:sldMk cId="3898063314" sldId="305"/>
            <ac:spMk id="17" creationId="{FA75DFED-A0C1-4A83-BE1D-0271C1826EF6}"/>
          </ac:spMkLst>
        </pc:spChg>
        <pc:spChg chg="add del">
          <ac:chgData name="Jean E Thompson" userId="dcc79c3f-9f1c-4d8d-9eeb-3bd849e3b0b9" providerId="ADAL" clId="{6700E61A-169C-3A4E-AC2B-331C64B81D19}" dt="2020-06-07T12:55:41.086" v="149" actId="26606"/>
          <ac:spMkLst>
            <pc:docMk/>
            <pc:sldMk cId="3898063314" sldId="305"/>
            <ac:spMk id="24" creationId="{417CDA24-35F8-4540-8C52-3096D6D94949}"/>
          </ac:spMkLst>
        </pc:spChg>
        <pc:spChg chg="add del">
          <ac:chgData name="Jean E Thompson" userId="dcc79c3f-9f1c-4d8d-9eeb-3bd849e3b0b9" providerId="ADAL" clId="{6700E61A-169C-3A4E-AC2B-331C64B81D19}" dt="2020-06-07T12:55:41.086" v="149" actId="26606"/>
          <ac:spMkLst>
            <pc:docMk/>
            <pc:sldMk cId="3898063314" sldId="305"/>
            <ac:spMk id="25" creationId="{8658BFE0-4E65-4174-9C75-687C94E88273}"/>
          </ac:spMkLst>
        </pc:spChg>
        <pc:spChg chg="add del">
          <ac:chgData name="Jean E Thompson" userId="dcc79c3f-9f1c-4d8d-9eeb-3bd849e3b0b9" providerId="ADAL" clId="{6700E61A-169C-3A4E-AC2B-331C64B81D19}" dt="2020-06-07T12:55:41.086" v="149" actId="26606"/>
          <ac:spMkLst>
            <pc:docMk/>
            <pc:sldMk cId="3898063314" sldId="305"/>
            <ac:spMk id="26" creationId="{FA75DFED-A0C1-4A83-BE1D-0271C1826EF6}"/>
          </ac:spMkLst>
        </pc:spChg>
        <pc:picChg chg="add mod">
          <ac:chgData name="Jean E Thompson" userId="dcc79c3f-9f1c-4d8d-9eeb-3bd849e3b0b9" providerId="ADAL" clId="{6700E61A-169C-3A4E-AC2B-331C64B81D19}" dt="2020-06-07T18:00:26.728" v="979" actId="1076"/>
          <ac:picMkLst>
            <pc:docMk/>
            <pc:sldMk cId="3898063314" sldId="305"/>
            <ac:picMk id="3" creationId="{DB94D9BF-CAEA-AE46-A299-4E3FE54E7B38}"/>
          </ac:picMkLst>
        </pc:picChg>
        <pc:picChg chg="add mod">
          <ac:chgData name="Jean E Thompson" userId="dcc79c3f-9f1c-4d8d-9eeb-3bd849e3b0b9" providerId="ADAL" clId="{6700E61A-169C-3A4E-AC2B-331C64B81D19}" dt="2020-06-07T18:00:23.184" v="978" actId="1076"/>
          <ac:picMkLst>
            <pc:docMk/>
            <pc:sldMk cId="3898063314" sldId="305"/>
            <ac:picMk id="6" creationId="{A33B8FDC-5AAD-5A4D-8241-3A1820513891}"/>
          </ac:picMkLst>
        </pc:picChg>
        <pc:picChg chg="add del mod ord">
          <ac:chgData name="Jean E Thompson" userId="dcc79c3f-9f1c-4d8d-9eeb-3bd849e3b0b9" providerId="ADAL" clId="{6700E61A-169C-3A4E-AC2B-331C64B81D19}" dt="2020-06-07T17:59:35.207" v="967" actId="478"/>
          <ac:picMkLst>
            <pc:docMk/>
            <pc:sldMk cId="3898063314" sldId="305"/>
            <ac:picMk id="7" creationId="{A0FBBB20-DD8C-7441-8CD1-A69DF2F6BF5D}"/>
          </ac:picMkLst>
        </pc:picChg>
        <pc:picChg chg="add del mod ord">
          <ac:chgData name="Jean E Thompson" userId="dcc79c3f-9f1c-4d8d-9eeb-3bd849e3b0b9" providerId="ADAL" clId="{6700E61A-169C-3A4E-AC2B-331C64B81D19}" dt="2020-06-07T17:59:33.568" v="965" actId="478"/>
          <ac:picMkLst>
            <pc:docMk/>
            <pc:sldMk cId="3898063314" sldId="305"/>
            <ac:picMk id="9" creationId="{5BD23BC5-7292-1949-B413-1C84C7F2B831}"/>
          </ac:picMkLst>
        </pc:picChg>
        <pc:picChg chg="add mod">
          <ac:chgData name="Jean E Thompson" userId="dcc79c3f-9f1c-4d8d-9eeb-3bd849e3b0b9" providerId="ADAL" clId="{6700E61A-169C-3A4E-AC2B-331C64B81D19}" dt="2020-06-07T18:00:20.570" v="977" actId="1076"/>
          <ac:picMkLst>
            <pc:docMk/>
            <pc:sldMk cId="3898063314" sldId="305"/>
            <ac:picMk id="10" creationId="{1CA1A7C2-A199-6A43-98A9-DB05D5C96989}"/>
          </ac:picMkLst>
        </pc:picChg>
        <pc:picChg chg="add del mod">
          <ac:chgData name="Jean E Thompson" userId="dcc79c3f-9f1c-4d8d-9eeb-3bd849e3b0b9" providerId="ADAL" clId="{6700E61A-169C-3A4E-AC2B-331C64B81D19}" dt="2020-06-07T17:59:34.304" v="966" actId="478"/>
          <ac:picMkLst>
            <pc:docMk/>
            <pc:sldMk cId="3898063314" sldId="305"/>
            <ac:picMk id="11" creationId="{44B86365-6064-4845-B071-D087ECC7CEB7}"/>
          </ac:picMkLst>
        </pc:picChg>
        <pc:picChg chg="add del mod ord">
          <ac:chgData name="Jean E Thompson" userId="dcc79c3f-9f1c-4d8d-9eeb-3bd849e3b0b9" providerId="ADAL" clId="{6700E61A-169C-3A4E-AC2B-331C64B81D19}" dt="2020-06-07T13:22:42.794" v="568" actId="478"/>
          <ac:picMkLst>
            <pc:docMk/>
            <pc:sldMk cId="3898063314" sldId="305"/>
            <ac:picMk id="13" creationId="{9ED31E7A-41DC-DC4A-BC0F-095D1EC3573D}"/>
          </ac:picMkLst>
        </pc:picChg>
        <pc:picChg chg="add mod">
          <ac:chgData name="Jean E Thompson" userId="dcc79c3f-9f1c-4d8d-9eeb-3bd849e3b0b9" providerId="ADAL" clId="{6700E61A-169C-3A4E-AC2B-331C64B81D19}" dt="2020-06-07T18:00:16.800" v="976" actId="1076"/>
          <ac:picMkLst>
            <pc:docMk/>
            <pc:sldMk cId="3898063314" sldId="305"/>
            <ac:picMk id="13" creationId="{AD778E14-8220-C540-B10D-99E0A039E304}"/>
          </ac:picMkLst>
        </pc:picChg>
        <pc:cxnChg chg="add del">
          <ac:chgData name="Jean E Thompson" userId="dcc79c3f-9f1c-4d8d-9eeb-3bd849e3b0b9" providerId="ADAL" clId="{6700E61A-169C-3A4E-AC2B-331C64B81D19}" dt="2020-06-07T12:55:38.805" v="147" actId="26606"/>
          <ac:cxnSpMkLst>
            <pc:docMk/>
            <pc:sldMk cId="3898063314" sldId="305"/>
            <ac:cxnSpMk id="18" creationId="{91B6081D-D3E8-4209-B85B-EB1C655A6272}"/>
          </ac:cxnSpMkLst>
        </pc:cxnChg>
        <pc:cxnChg chg="add del">
          <ac:chgData name="Jean E Thompson" userId="dcc79c3f-9f1c-4d8d-9eeb-3bd849e3b0b9" providerId="ADAL" clId="{6700E61A-169C-3A4E-AC2B-331C64B81D19}" dt="2020-06-07T12:55:38.805" v="147" actId="26606"/>
          <ac:cxnSpMkLst>
            <pc:docMk/>
            <pc:sldMk cId="3898063314" sldId="305"/>
            <ac:cxnSpMk id="20" creationId="{28CA55E4-1295-45C8-BA05-5A9E705B749A}"/>
          </ac:cxnSpMkLst>
        </pc:cxnChg>
        <pc:cxnChg chg="add del">
          <ac:chgData name="Jean E Thompson" userId="dcc79c3f-9f1c-4d8d-9eeb-3bd849e3b0b9" providerId="ADAL" clId="{6700E61A-169C-3A4E-AC2B-331C64B81D19}" dt="2020-06-07T12:55:38.805" v="147" actId="26606"/>
          <ac:cxnSpMkLst>
            <pc:docMk/>
            <pc:sldMk cId="3898063314" sldId="305"/>
            <ac:cxnSpMk id="22" creationId="{08C5794E-A9A1-4A23-AF68-C79A7822334C}"/>
          </ac:cxnSpMkLst>
        </pc:cxnChg>
      </pc:sldChg>
      <pc:sldChg chg="delSp add del setBg delDesignElem">
        <pc:chgData name="Jean E Thompson" userId="dcc79c3f-9f1c-4d8d-9eeb-3bd849e3b0b9" providerId="ADAL" clId="{6700E61A-169C-3A4E-AC2B-331C64B81D19}" dt="2020-06-07T13:07:57.364" v="163" actId="2696"/>
        <pc:sldMkLst>
          <pc:docMk/>
          <pc:sldMk cId="2273212223" sldId="306"/>
        </pc:sldMkLst>
        <pc:spChg chg="del">
          <ac:chgData name="Jean E Thompson" userId="dcc79c3f-9f1c-4d8d-9eeb-3bd849e3b0b9" providerId="ADAL" clId="{6700E61A-169C-3A4E-AC2B-331C64B81D19}" dt="2020-06-07T12:55:51.041" v="154"/>
          <ac:spMkLst>
            <pc:docMk/>
            <pc:sldMk cId="2273212223" sldId="306"/>
            <ac:spMk id="15" creationId="{417CDA24-35F8-4540-8C52-3096D6D94949}"/>
          </ac:spMkLst>
        </pc:spChg>
        <pc:spChg chg="del">
          <ac:chgData name="Jean E Thompson" userId="dcc79c3f-9f1c-4d8d-9eeb-3bd849e3b0b9" providerId="ADAL" clId="{6700E61A-169C-3A4E-AC2B-331C64B81D19}" dt="2020-06-07T12:55:51.041" v="154"/>
          <ac:spMkLst>
            <pc:docMk/>
            <pc:sldMk cId="2273212223" sldId="306"/>
            <ac:spMk id="16" creationId="{8658BFE0-4E65-4174-9C75-687C94E88273}"/>
          </ac:spMkLst>
        </pc:spChg>
        <pc:spChg chg="del">
          <ac:chgData name="Jean E Thompson" userId="dcc79c3f-9f1c-4d8d-9eeb-3bd849e3b0b9" providerId="ADAL" clId="{6700E61A-169C-3A4E-AC2B-331C64B81D19}" dt="2020-06-07T12:55:51.041" v="154"/>
          <ac:spMkLst>
            <pc:docMk/>
            <pc:sldMk cId="2273212223" sldId="306"/>
            <ac:spMk id="17" creationId="{FA75DFED-A0C1-4A83-BE1D-0271C1826EF6}"/>
          </ac:spMkLst>
        </pc:spChg>
        <pc:picChg chg="del">
          <ac:chgData name="Jean E Thompson" userId="dcc79c3f-9f1c-4d8d-9eeb-3bd849e3b0b9" providerId="ADAL" clId="{6700E61A-169C-3A4E-AC2B-331C64B81D19}" dt="2020-06-07T12:56:16.948" v="162" actId="478"/>
          <ac:picMkLst>
            <pc:docMk/>
            <pc:sldMk cId="2273212223" sldId="306"/>
            <ac:picMk id="7" creationId="{A0FBBB20-DD8C-7441-8CD1-A69DF2F6BF5D}"/>
          </ac:picMkLst>
        </pc:picChg>
        <pc:picChg chg="del">
          <ac:chgData name="Jean E Thompson" userId="dcc79c3f-9f1c-4d8d-9eeb-3bd849e3b0b9" providerId="ADAL" clId="{6700E61A-169C-3A4E-AC2B-331C64B81D19}" dt="2020-06-07T12:56:16.948" v="162" actId="478"/>
          <ac:picMkLst>
            <pc:docMk/>
            <pc:sldMk cId="2273212223" sldId="306"/>
            <ac:picMk id="9" creationId="{5BD23BC5-7292-1949-B413-1C84C7F2B831}"/>
          </ac:picMkLst>
        </pc:picChg>
        <pc:picChg chg="del">
          <ac:chgData name="Jean E Thompson" userId="dcc79c3f-9f1c-4d8d-9eeb-3bd849e3b0b9" providerId="ADAL" clId="{6700E61A-169C-3A4E-AC2B-331C64B81D19}" dt="2020-06-07T12:56:16.948" v="162" actId="478"/>
          <ac:picMkLst>
            <pc:docMk/>
            <pc:sldMk cId="2273212223" sldId="306"/>
            <ac:picMk id="11" creationId="{44B86365-6064-4845-B071-D087ECC7CEB7}"/>
          </ac:picMkLst>
        </pc:picChg>
        <pc:picChg chg="del">
          <ac:chgData name="Jean E Thompson" userId="dcc79c3f-9f1c-4d8d-9eeb-3bd849e3b0b9" providerId="ADAL" clId="{6700E61A-169C-3A4E-AC2B-331C64B81D19}" dt="2020-06-07T12:56:16.948" v="162" actId="478"/>
          <ac:picMkLst>
            <pc:docMk/>
            <pc:sldMk cId="2273212223" sldId="306"/>
            <ac:picMk id="13" creationId="{9ED31E7A-41DC-DC4A-BC0F-095D1EC3573D}"/>
          </ac:picMkLst>
        </pc:picChg>
      </pc:sldChg>
      <pc:sldChg chg="modSp new del">
        <pc:chgData name="Jean E Thompson" userId="dcc79c3f-9f1c-4d8d-9eeb-3bd849e3b0b9" providerId="ADAL" clId="{6700E61A-169C-3A4E-AC2B-331C64B81D19}" dt="2020-06-07T13:18:31.348" v="567" actId="2696"/>
        <pc:sldMkLst>
          <pc:docMk/>
          <pc:sldMk cId="3705879453" sldId="306"/>
        </pc:sldMkLst>
        <pc:spChg chg="mod">
          <ac:chgData name="Jean E Thompson" userId="dcc79c3f-9f1c-4d8d-9eeb-3bd849e3b0b9" providerId="ADAL" clId="{6700E61A-169C-3A4E-AC2B-331C64B81D19}" dt="2020-06-07T13:12:11.930" v="318" actId="20577"/>
          <ac:spMkLst>
            <pc:docMk/>
            <pc:sldMk cId="3705879453" sldId="306"/>
            <ac:spMk id="2" creationId="{D0FA14FA-697F-5041-BAEB-06AD03D51B38}"/>
          </ac:spMkLst>
        </pc:spChg>
      </pc:sldChg>
      <pc:sldChg chg="addSp delSp modSp add mod setBg delDesignElem modNotesTx">
        <pc:chgData name="Jean E Thompson" userId="dcc79c3f-9f1c-4d8d-9eeb-3bd849e3b0b9" providerId="ADAL" clId="{6700E61A-169C-3A4E-AC2B-331C64B81D19}" dt="2020-06-07T17:56:34.062" v="964" actId="20577"/>
        <pc:sldMkLst>
          <pc:docMk/>
          <pc:sldMk cId="2495981394" sldId="307"/>
        </pc:sldMkLst>
        <pc:spChg chg="mod">
          <ac:chgData name="Jean E Thompson" userId="dcc79c3f-9f1c-4d8d-9eeb-3bd849e3b0b9" providerId="ADAL" clId="{6700E61A-169C-3A4E-AC2B-331C64B81D19}" dt="2020-06-07T13:58:00.049" v="821" actId="20577"/>
          <ac:spMkLst>
            <pc:docMk/>
            <pc:sldMk cId="2495981394" sldId="307"/>
            <ac:spMk id="2" creationId="{9B585961-CADE-484A-B4E8-4F12B96CC972}"/>
          </ac:spMkLst>
        </pc:spChg>
        <pc:spChg chg="add mod">
          <ac:chgData name="Jean E Thompson" userId="dcc79c3f-9f1c-4d8d-9eeb-3bd849e3b0b9" providerId="ADAL" clId="{6700E61A-169C-3A4E-AC2B-331C64B81D19}" dt="2020-06-07T13:32:10.309" v="569"/>
          <ac:spMkLst>
            <pc:docMk/>
            <pc:sldMk cId="2495981394" sldId="307"/>
            <ac:spMk id="3" creationId="{277EF798-3C02-4C40-96C0-53B13D169724}"/>
          </ac:spMkLst>
        </pc:spChg>
        <pc:spChg chg="add">
          <ac:chgData name="Jean E Thompson" userId="dcc79c3f-9f1c-4d8d-9eeb-3bd849e3b0b9" providerId="ADAL" clId="{6700E61A-169C-3A4E-AC2B-331C64B81D19}" dt="2020-06-07T13:12:38.827" v="321" actId="26606"/>
          <ac:spMkLst>
            <pc:docMk/>
            <pc:sldMk cId="2495981394" sldId="307"/>
            <ac:spMk id="6" creationId="{A652E5D6-E378-4614-BCBD-8663DD15B353}"/>
          </ac:spMkLst>
        </pc:spChg>
        <pc:spChg chg="add">
          <ac:chgData name="Jean E Thompson" userId="dcc79c3f-9f1c-4d8d-9eeb-3bd849e3b0b9" providerId="ADAL" clId="{6700E61A-169C-3A4E-AC2B-331C64B81D19}" dt="2020-06-07T13:12:38.827" v="321" actId="26606"/>
          <ac:spMkLst>
            <pc:docMk/>
            <pc:sldMk cId="2495981394" sldId="307"/>
            <ac:spMk id="7" creationId="{3A287AC3-AACF-4ADB-9F73-125E714D93CD}"/>
          </ac:spMkLst>
        </pc:spChg>
        <pc:spChg chg="del">
          <ac:chgData name="Jean E Thompson" userId="dcc79c3f-9f1c-4d8d-9eeb-3bd849e3b0b9" providerId="ADAL" clId="{6700E61A-169C-3A4E-AC2B-331C64B81D19}" dt="2020-06-07T13:12:17.385" v="320"/>
          <ac:spMkLst>
            <pc:docMk/>
            <pc:sldMk cId="2495981394" sldId="307"/>
            <ac:spMk id="9" creationId="{A566E947-FB18-4E34-92A1-7AE6603498AE}"/>
          </ac:spMkLst>
        </pc:spChg>
        <pc:spChg chg="del">
          <ac:chgData name="Jean E Thompson" userId="dcc79c3f-9f1c-4d8d-9eeb-3bd849e3b0b9" providerId="ADAL" clId="{6700E61A-169C-3A4E-AC2B-331C64B81D19}" dt="2020-06-07T13:12:17.385" v="320"/>
          <ac:spMkLst>
            <pc:docMk/>
            <pc:sldMk cId="2495981394" sldId="307"/>
            <ac:spMk id="11" creationId="{7E1FB687-F018-4798-90C8-38F1111E1A6B}"/>
          </ac:spMkLst>
        </pc:spChg>
        <pc:spChg chg="del">
          <ac:chgData name="Jean E Thompson" userId="dcc79c3f-9f1c-4d8d-9eeb-3bd849e3b0b9" providerId="ADAL" clId="{6700E61A-169C-3A4E-AC2B-331C64B81D19}" dt="2020-06-07T13:12:17.385" v="320"/>
          <ac:spMkLst>
            <pc:docMk/>
            <pc:sldMk cId="2495981394" sldId="307"/>
            <ac:spMk id="13" creationId="{99BAA161-AE24-467D-9AE2-A99E23CD71CD}"/>
          </ac:spMkLst>
        </pc:spChg>
        <pc:graphicFrameChg chg="mod modGraphic">
          <ac:chgData name="Jean E Thompson" userId="dcc79c3f-9f1c-4d8d-9eeb-3bd849e3b0b9" providerId="ADAL" clId="{6700E61A-169C-3A4E-AC2B-331C64B81D19}" dt="2020-06-07T17:56:34.062" v="964" actId="20577"/>
          <ac:graphicFrameMkLst>
            <pc:docMk/>
            <pc:sldMk cId="2495981394" sldId="307"/>
            <ac:graphicFrameMk id="4" creationId="{B53F7314-3DFC-7F4A-A186-5DC1B9D7E6D3}"/>
          </ac:graphicFrameMkLst>
        </pc:graphicFrameChg>
      </pc:sldChg>
      <pc:sldChg chg="addSp delSp modSp new mod setBg modNotesTx">
        <pc:chgData name="Jean E Thompson" userId="dcc79c3f-9f1c-4d8d-9eeb-3bd849e3b0b9" providerId="ADAL" clId="{6700E61A-169C-3A4E-AC2B-331C64B81D19}" dt="2020-06-07T19:48:20.739" v="1010" actId="732"/>
        <pc:sldMkLst>
          <pc:docMk/>
          <pc:sldMk cId="630144078" sldId="308"/>
        </pc:sldMkLst>
        <pc:spChg chg="mod ord">
          <ac:chgData name="Jean E Thompson" userId="dcc79c3f-9f1c-4d8d-9eeb-3bd849e3b0b9" providerId="ADAL" clId="{6700E61A-169C-3A4E-AC2B-331C64B81D19}" dt="2020-06-07T19:48:03.870" v="1007" actId="26606"/>
          <ac:spMkLst>
            <pc:docMk/>
            <pc:sldMk cId="630144078" sldId="308"/>
            <ac:spMk id="2" creationId="{84F373B5-CC86-1B44-B6FF-86462FF21929}"/>
          </ac:spMkLst>
        </pc:spChg>
        <pc:spChg chg="add del mod">
          <ac:chgData name="Jean E Thompson" userId="dcc79c3f-9f1c-4d8d-9eeb-3bd849e3b0b9" providerId="ADAL" clId="{6700E61A-169C-3A4E-AC2B-331C64B81D19}" dt="2020-06-07T19:48:07.946" v="1009"/>
          <ac:spMkLst>
            <pc:docMk/>
            <pc:sldMk cId="630144078" sldId="308"/>
            <ac:spMk id="7" creationId="{E0AE2932-FE5C-4B41-A13A-8CE6DAED55E6}"/>
          </ac:spMkLst>
        </pc:spChg>
        <pc:spChg chg="add">
          <ac:chgData name="Jean E Thompson" userId="dcc79c3f-9f1c-4d8d-9eeb-3bd849e3b0b9" providerId="ADAL" clId="{6700E61A-169C-3A4E-AC2B-331C64B81D19}" dt="2020-06-07T19:48:03.870" v="1007" actId="26606"/>
          <ac:spMkLst>
            <pc:docMk/>
            <pc:sldMk cId="630144078" sldId="308"/>
            <ac:spMk id="12" creationId="{E11A0068-FEF4-44DB-A95E-01F94BBC0E92}"/>
          </ac:spMkLst>
        </pc:spChg>
        <pc:spChg chg="add">
          <ac:chgData name="Jean E Thompson" userId="dcc79c3f-9f1c-4d8d-9eeb-3bd849e3b0b9" providerId="ADAL" clId="{6700E61A-169C-3A4E-AC2B-331C64B81D19}" dt="2020-06-07T19:48:03.870" v="1007" actId="26606"/>
          <ac:spMkLst>
            <pc:docMk/>
            <pc:sldMk cId="630144078" sldId="308"/>
            <ac:spMk id="14" creationId="{C43FB93D-F8D4-4DFA-9893-8D6D5C52399A}"/>
          </ac:spMkLst>
        </pc:spChg>
        <pc:spChg chg="add">
          <ac:chgData name="Jean E Thompson" userId="dcc79c3f-9f1c-4d8d-9eeb-3bd849e3b0b9" providerId="ADAL" clId="{6700E61A-169C-3A4E-AC2B-331C64B81D19}" dt="2020-06-07T19:48:03.870" v="1007" actId="26606"/>
          <ac:spMkLst>
            <pc:docMk/>
            <pc:sldMk cId="630144078" sldId="308"/>
            <ac:spMk id="16" creationId="{4A635A8B-6A6F-406F-ABC4-98B5D0CDE176}"/>
          </ac:spMkLst>
        </pc:spChg>
        <pc:spChg chg="add">
          <ac:chgData name="Jean E Thompson" userId="dcc79c3f-9f1c-4d8d-9eeb-3bd849e3b0b9" providerId="ADAL" clId="{6700E61A-169C-3A4E-AC2B-331C64B81D19}" dt="2020-06-07T19:48:03.870" v="1007" actId="26606"/>
          <ac:spMkLst>
            <pc:docMk/>
            <pc:sldMk cId="630144078" sldId="308"/>
            <ac:spMk id="18" creationId="{1A0EB721-D3D5-4018-8E2F-A95DA7F5D7BB}"/>
          </ac:spMkLst>
        </pc:spChg>
        <pc:spChg chg="add">
          <ac:chgData name="Jean E Thompson" userId="dcc79c3f-9f1c-4d8d-9eeb-3bd849e3b0b9" providerId="ADAL" clId="{6700E61A-169C-3A4E-AC2B-331C64B81D19}" dt="2020-06-07T19:48:03.870" v="1007" actId="26606"/>
          <ac:spMkLst>
            <pc:docMk/>
            <pc:sldMk cId="630144078" sldId="308"/>
            <ac:spMk id="20" creationId="{A213CA47-0818-4DE3-ACFB-6688B7819829}"/>
          </ac:spMkLst>
        </pc:spChg>
        <pc:picChg chg="add mod ord">
          <ac:chgData name="Jean E Thompson" userId="dcc79c3f-9f1c-4d8d-9eeb-3bd849e3b0b9" providerId="ADAL" clId="{6700E61A-169C-3A4E-AC2B-331C64B81D19}" dt="2020-06-07T19:48:03.870" v="1007" actId="26606"/>
          <ac:picMkLst>
            <pc:docMk/>
            <pc:sldMk cId="630144078" sldId="308"/>
            <ac:picMk id="4" creationId="{12CE058D-6931-294F-8906-B782E95DE198}"/>
          </ac:picMkLst>
        </pc:picChg>
        <pc:picChg chg="add mod modCrop">
          <ac:chgData name="Jean E Thompson" userId="dcc79c3f-9f1c-4d8d-9eeb-3bd849e3b0b9" providerId="ADAL" clId="{6700E61A-169C-3A4E-AC2B-331C64B81D19}" dt="2020-06-07T19:48:20.739" v="1010" actId="732"/>
          <ac:picMkLst>
            <pc:docMk/>
            <pc:sldMk cId="630144078" sldId="308"/>
            <ac:picMk id="6" creationId="{E3DDA8B6-0017-9246-BD38-366CC8EDA5D3}"/>
          </ac:picMkLst>
        </pc:picChg>
      </pc:sldChg>
      <pc:sldChg chg="addSp delSp modSp new mod ord setBg">
        <pc:chgData name="Jean E Thompson" userId="dcc79c3f-9f1c-4d8d-9eeb-3bd849e3b0b9" providerId="ADAL" clId="{6700E61A-169C-3A4E-AC2B-331C64B81D19}" dt="2020-06-07T19:47:26.079" v="1002" actId="26606"/>
        <pc:sldMkLst>
          <pc:docMk/>
          <pc:sldMk cId="222956018" sldId="309"/>
        </pc:sldMkLst>
        <pc:spChg chg="mod ord">
          <ac:chgData name="Jean E Thompson" userId="dcc79c3f-9f1c-4d8d-9eeb-3bd849e3b0b9" providerId="ADAL" clId="{6700E61A-169C-3A4E-AC2B-331C64B81D19}" dt="2020-06-07T19:46:27.728" v="992" actId="26606"/>
          <ac:spMkLst>
            <pc:docMk/>
            <pc:sldMk cId="222956018" sldId="309"/>
            <ac:spMk id="2" creationId="{2EE8FAB3-78E5-0B43-9AF6-2FCC59A2FCBF}"/>
          </ac:spMkLst>
        </pc:spChg>
        <pc:spChg chg="add del">
          <ac:chgData name="Jean E Thompson" userId="dcc79c3f-9f1c-4d8d-9eeb-3bd849e3b0b9" providerId="ADAL" clId="{6700E61A-169C-3A4E-AC2B-331C64B81D19}" dt="2020-06-07T19:46:25.972" v="989" actId="26606"/>
          <ac:spMkLst>
            <pc:docMk/>
            <pc:sldMk cId="222956018" sldId="309"/>
            <ac:spMk id="11" creationId="{56AC8650-B7FF-4277-8E84-A04FF82BAE69}"/>
          </ac:spMkLst>
        </pc:spChg>
        <pc:spChg chg="add del">
          <ac:chgData name="Jean E Thompson" userId="dcc79c3f-9f1c-4d8d-9eeb-3bd849e3b0b9" providerId="ADAL" clId="{6700E61A-169C-3A4E-AC2B-331C64B81D19}" dt="2020-06-07T19:46:25.972" v="989" actId="26606"/>
          <ac:spMkLst>
            <pc:docMk/>
            <pc:sldMk cId="222956018" sldId="309"/>
            <ac:spMk id="13" creationId="{E6B32571-0D20-4C1B-8C73-F2634942AB2C}"/>
          </ac:spMkLst>
        </pc:spChg>
        <pc:spChg chg="add del">
          <ac:chgData name="Jean E Thompson" userId="dcc79c3f-9f1c-4d8d-9eeb-3bd849e3b0b9" providerId="ADAL" clId="{6700E61A-169C-3A4E-AC2B-331C64B81D19}" dt="2020-06-07T19:46:25.972" v="989" actId="26606"/>
          <ac:spMkLst>
            <pc:docMk/>
            <pc:sldMk cId="222956018" sldId="309"/>
            <ac:spMk id="15" creationId="{A43C88AF-78D5-403B-A0D8-09A70237B37B}"/>
          </ac:spMkLst>
        </pc:spChg>
        <pc:spChg chg="add del">
          <ac:chgData name="Jean E Thompson" userId="dcc79c3f-9f1c-4d8d-9eeb-3bd849e3b0b9" providerId="ADAL" clId="{6700E61A-169C-3A4E-AC2B-331C64B81D19}" dt="2020-06-07T19:46:27.705" v="991" actId="26606"/>
          <ac:spMkLst>
            <pc:docMk/>
            <pc:sldMk cId="222956018" sldId="309"/>
            <ac:spMk id="17" creationId="{1A0EB721-D3D5-4018-8E2F-A95DA7F5D7BB}"/>
          </ac:spMkLst>
        </pc:spChg>
        <pc:spChg chg="add del">
          <ac:chgData name="Jean E Thompson" userId="dcc79c3f-9f1c-4d8d-9eeb-3bd849e3b0b9" providerId="ADAL" clId="{6700E61A-169C-3A4E-AC2B-331C64B81D19}" dt="2020-06-07T19:46:27.705" v="991" actId="26606"/>
          <ac:spMkLst>
            <pc:docMk/>
            <pc:sldMk cId="222956018" sldId="309"/>
            <ac:spMk id="18" creationId="{E11A0068-FEF4-44DB-A95E-01F94BBC0E92}"/>
          </ac:spMkLst>
        </pc:spChg>
        <pc:spChg chg="add del">
          <ac:chgData name="Jean E Thompson" userId="dcc79c3f-9f1c-4d8d-9eeb-3bd849e3b0b9" providerId="ADAL" clId="{6700E61A-169C-3A4E-AC2B-331C64B81D19}" dt="2020-06-07T19:46:27.705" v="991" actId="26606"/>
          <ac:spMkLst>
            <pc:docMk/>
            <pc:sldMk cId="222956018" sldId="309"/>
            <ac:spMk id="19" creationId="{A213CA47-0818-4DE3-ACFB-6688B7819829}"/>
          </ac:spMkLst>
        </pc:spChg>
        <pc:spChg chg="add del">
          <ac:chgData name="Jean E Thompson" userId="dcc79c3f-9f1c-4d8d-9eeb-3bd849e3b0b9" providerId="ADAL" clId="{6700E61A-169C-3A4E-AC2B-331C64B81D19}" dt="2020-06-07T19:46:27.705" v="991" actId="26606"/>
          <ac:spMkLst>
            <pc:docMk/>
            <pc:sldMk cId="222956018" sldId="309"/>
            <ac:spMk id="20" creationId="{C43FB93D-F8D4-4DFA-9893-8D6D5C52399A}"/>
          </ac:spMkLst>
        </pc:spChg>
        <pc:spChg chg="add del">
          <ac:chgData name="Jean E Thompson" userId="dcc79c3f-9f1c-4d8d-9eeb-3bd849e3b0b9" providerId="ADAL" clId="{6700E61A-169C-3A4E-AC2B-331C64B81D19}" dt="2020-06-07T19:46:27.705" v="991" actId="26606"/>
          <ac:spMkLst>
            <pc:docMk/>
            <pc:sldMk cId="222956018" sldId="309"/>
            <ac:spMk id="21" creationId="{4A635A8B-6A6F-406F-ABC4-98B5D0CDE176}"/>
          </ac:spMkLst>
        </pc:spChg>
        <pc:spChg chg="add del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23" creationId="{CC842D17-E14E-4882-8C0E-500860C06108}"/>
          </ac:spMkLst>
        </pc:spChg>
        <pc:spChg chg="add del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24" creationId="{2E71D009-CC72-45E6-8D1C-42189C5D3DEF}"/>
          </ac:spMkLst>
        </pc:spChg>
        <pc:spChg chg="add del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25" creationId="{2FC54905-BA4B-4491-B960-ED60CA7AA4DE}"/>
          </ac:spMkLst>
        </pc:spChg>
        <pc:spChg chg="add del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26" creationId="{FB7BB494-9ECF-401D-A865-D03E511C2620}"/>
          </ac:spMkLst>
        </pc:spChg>
        <pc:spChg chg="add del">
          <ac:chgData name="Jean E Thompson" userId="dcc79c3f-9f1c-4d8d-9eeb-3bd849e3b0b9" providerId="ADAL" clId="{6700E61A-169C-3A4E-AC2B-331C64B81D19}" dt="2020-06-07T19:47:24.556" v="999" actId="26606"/>
          <ac:spMkLst>
            <pc:docMk/>
            <pc:sldMk cId="222956018" sldId="309"/>
            <ac:spMk id="31" creationId="{E11A0068-FEF4-44DB-A95E-01F94BBC0E92}"/>
          </ac:spMkLst>
        </pc:spChg>
        <pc:spChg chg="add del">
          <ac:chgData name="Jean E Thompson" userId="dcc79c3f-9f1c-4d8d-9eeb-3bd849e3b0b9" providerId="ADAL" clId="{6700E61A-169C-3A4E-AC2B-331C64B81D19}" dt="2020-06-07T19:47:24.556" v="999" actId="26606"/>
          <ac:spMkLst>
            <pc:docMk/>
            <pc:sldMk cId="222956018" sldId="309"/>
            <ac:spMk id="33" creationId="{C43FB93D-F8D4-4DFA-9893-8D6D5C52399A}"/>
          </ac:spMkLst>
        </pc:spChg>
        <pc:spChg chg="add del">
          <ac:chgData name="Jean E Thompson" userId="dcc79c3f-9f1c-4d8d-9eeb-3bd849e3b0b9" providerId="ADAL" clId="{6700E61A-169C-3A4E-AC2B-331C64B81D19}" dt="2020-06-07T19:47:24.556" v="999" actId="26606"/>
          <ac:spMkLst>
            <pc:docMk/>
            <pc:sldMk cId="222956018" sldId="309"/>
            <ac:spMk id="35" creationId="{4A635A8B-6A6F-406F-ABC4-98B5D0CDE176}"/>
          </ac:spMkLst>
        </pc:spChg>
        <pc:spChg chg="add del">
          <ac:chgData name="Jean E Thompson" userId="dcc79c3f-9f1c-4d8d-9eeb-3bd849e3b0b9" providerId="ADAL" clId="{6700E61A-169C-3A4E-AC2B-331C64B81D19}" dt="2020-06-07T19:47:24.556" v="999" actId="26606"/>
          <ac:spMkLst>
            <pc:docMk/>
            <pc:sldMk cId="222956018" sldId="309"/>
            <ac:spMk id="37" creationId="{1A0EB721-D3D5-4018-8E2F-A95DA7F5D7BB}"/>
          </ac:spMkLst>
        </pc:spChg>
        <pc:spChg chg="add del">
          <ac:chgData name="Jean E Thompson" userId="dcc79c3f-9f1c-4d8d-9eeb-3bd849e3b0b9" providerId="ADAL" clId="{6700E61A-169C-3A4E-AC2B-331C64B81D19}" dt="2020-06-07T19:47:24.556" v="999" actId="26606"/>
          <ac:spMkLst>
            <pc:docMk/>
            <pc:sldMk cId="222956018" sldId="309"/>
            <ac:spMk id="39" creationId="{A213CA47-0818-4DE3-ACFB-6688B7819829}"/>
          </ac:spMkLst>
        </pc:spChg>
        <pc:spChg chg="add del">
          <ac:chgData name="Jean E Thompson" userId="dcc79c3f-9f1c-4d8d-9eeb-3bd849e3b0b9" providerId="ADAL" clId="{6700E61A-169C-3A4E-AC2B-331C64B81D19}" dt="2020-06-07T19:47:26.059" v="1001" actId="26606"/>
          <ac:spMkLst>
            <pc:docMk/>
            <pc:sldMk cId="222956018" sldId="309"/>
            <ac:spMk id="41" creationId="{CC842D17-E14E-4882-8C0E-500860C06108}"/>
          </ac:spMkLst>
        </pc:spChg>
        <pc:spChg chg="add del">
          <ac:chgData name="Jean E Thompson" userId="dcc79c3f-9f1c-4d8d-9eeb-3bd849e3b0b9" providerId="ADAL" clId="{6700E61A-169C-3A4E-AC2B-331C64B81D19}" dt="2020-06-07T19:47:26.059" v="1001" actId="26606"/>
          <ac:spMkLst>
            <pc:docMk/>
            <pc:sldMk cId="222956018" sldId="309"/>
            <ac:spMk id="42" creationId="{2E71D009-CC72-45E6-8D1C-42189C5D3DEF}"/>
          </ac:spMkLst>
        </pc:spChg>
        <pc:spChg chg="add del">
          <ac:chgData name="Jean E Thompson" userId="dcc79c3f-9f1c-4d8d-9eeb-3bd849e3b0b9" providerId="ADAL" clId="{6700E61A-169C-3A4E-AC2B-331C64B81D19}" dt="2020-06-07T19:47:26.059" v="1001" actId="26606"/>
          <ac:spMkLst>
            <pc:docMk/>
            <pc:sldMk cId="222956018" sldId="309"/>
            <ac:spMk id="43" creationId="{2FC54905-BA4B-4491-B960-ED60CA7AA4DE}"/>
          </ac:spMkLst>
        </pc:spChg>
        <pc:spChg chg="add del">
          <ac:chgData name="Jean E Thompson" userId="dcc79c3f-9f1c-4d8d-9eeb-3bd849e3b0b9" providerId="ADAL" clId="{6700E61A-169C-3A4E-AC2B-331C64B81D19}" dt="2020-06-07T19:47:26.059" v="1001" actId="26606"/>
          <ac:spMkLst>
            <pc:docMk/>
            <pc:sldMk cId="222956018" sldId="309"/>
            <ac:spMk id="44" creationId="{FB7BB494-9ECF-401D-A865-D03E511C2620}"/>
          </ac:spMkLst>
        </pc:spChg>
        <pc:spChg chg="add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46" creationId="{E11A0068-FEF4-44DB-A95E-01F94BBC0E92}"/>
          </ac:spMkLst>
        </pc:spChg>
        <pc:spChg chg="add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47" creationId="{C43FB93D-F8D4-4DFA-9893-8D6D5C52399A}"/>
          </ac:spMkLst>
        </pc:spChg>
        <pc:spChg chg="add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48" creationId="{4A635A8B-6A6F-406F-ABC4-98B5D0CDE176}"/>
          </ac:spMkLst>
        </pc:spChg>
        <pc:spChg chg="add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49" creationId="{1A0EB721-D3D5-4018-8E2F-A95DA7F5D7BB}"/>
          </ac:spMkLst>
        </pc:spChg>
        <pc:spChg chg="add">
          <ac:chgData name="Jean E Thompson" userId="dcc79c3f-9f1c-4d8d-9eeb-3bd849e3b0b9" providerId="ADAL" clId="{6700E61A-169C-3A4E-AC2B-331C64B81D19}" dt="2020-06-07T19:47:26.079" v="1002" actId="26606"/>
          <ac:spMkLst>
            <pc:docMk/>
            <pc:sldMk cId="222956018" sldId="309"/>
            <ac:spMk id="50" creationId="{A213CA47-0818-4DE3-ACFB-6688B7819829}"/>
          </ac:spMkLst>
        </pc:spChg>
        <pc:picChg chg="add mod ord modCrop">
          <ac:chgData name="Jean E Thompson" userId="dcc79c3f-9f1c-4d8d-9eeb-3bd849e3b0b9" providerId="ADAL" clId="{6700E61A-169C-3A4E-AC2B-331C64B81D19}" dt="2020-06-07T19:47:26.079" v="1002" actId="26606"/>
          <ac:picMkLst>
            <pc:docMk/>
            <pc:sldMk cId="222956018" sldId="309"/>
            <ac:picMk id="4" creationId="{8D7595AD-D971-A144-97F0-073BA9D79BB7}"/>
          </ac:picMkLst>
        </pc:picChg>
        <pc:picChg chg="add mod modCrop">
          <ac:chgData name="Jean E Thompson" userId="dcc79c3f-9f1c-4d8d-9eeb-3bd849e3b0b9" providerId="ADAL" clId="{6700E61A-169C-3A4E-AC2B-331C64B81D19}" dt="2020-06-07T19:47:26.079" v="1002" actId="26606"/>
          <ac:picMkLst>
            <pc:docMk/>
            <pc:sldMk cId="222956018" sldId="309"/>
            <ac:picMk id="6" creationId="{4E8D8A0F-90A0-2041-98E2-4EF13269485F}"/>
          </ac:picMkLst>
        </pc:picChg>
      </pc:sldChg>
      <pc:sldChg chg="addSp delSp modSp new mod setBg">
        <pc:chgData name="Jean E Thompson" userId="dcc79c3f-9f1c-4d8d-9eeb-3bd849e3b0b9" providerId="ADAL" clId="{6700E61A-169C-3A4E-AC2B-331C64B81D19}" dt="2020-06-07T19:49:54.949" v="1021" actId="26606"/>
        <pc:sldMkLst>
          <pc:docMk/>
          <pc:sldMk cId="3982914290" sldId="310"/>
        </pc:sldMkLst>
        <pc:spChg chg="mod ord">
          <ac:chgData name="Jean E Thompson" userId="dcc79c3f-9f1c-4d8d-9eeb-3bd849e3b0b9" providerId="ADAL" clId="{6700E61A-169C-3A4E-AC2B-331C64B81D19}" dt="2020-06-07T19:49:54.949" v="1021" actId="26606"/>
          <ac:spMkLst>
            <pc:docMk/>
            <pc:sldMk cId="3982914290" sldId="310"/>
            <ac:spMk id="2" creationId="{21D19851-E28A-E74B-9D51-DE6BFA9E47ED}"/>
          </ac:spMkLst>
        </pc:spChg>
        <pc:spChg chg="add del">
          <ac:chgData name="Jean E Thompson" userId="dcc79c3f-9f1c-4d8d-9eeb-3bd849e3b0b9" providerId="ADAL" clId="{6700E61A-169C-3A4E-AC2B-331C64B81D19}" dt="2020-06-07T19:49:53.833" v="1016" actId="26606"/>
          <ac:spMkLst>
            <pc:docMk/>
            <pc:sldMk cId="3982914290" sldId="310"/>
            <ac:spMk id="11" creationId="{56AC8650-B7FF-4277-8E84-A04FF82BAE69}"/>
          </ac:spMkLst>
        </pc:spChg>
        <pc:spChg chg="add del">
          <ac:chgData name="Jean E Thompson" userId="dcc79c3f-9f1c-4d8d-9eeb-3bd849e3b0b9" providerId="ADAL" clId="{6700E61A-169C-3A4E-AC2B-331C64B81D19}" dt="2020-06-07T19:49:53.833" v="1016" actId="26606"/>
          <ac:spMkLst>
            <pc:docMk/>
            <pc:sldMk cId="3982914290" sldId="310"/>
            <ac:spMk id="13" creationId="{E6B32571-0D20-4C1B-8C73-F2634942AB2C}"/>
          </ac:spMkLst>
        </pc:spChg>
        <pc:spChg chg="add del">
          <ac:chgData name="Jean E Thompson" userId="dcc79c3f-9f1c-4d8d-9eeb-3bd849e3b0b9" providerId="ADAL" clId="{6700E61A-169C-3A4E-AC2B-331C64B81D19}" dt="2020-06-07T19:49:53.833" v="1016" actId="26606"/>
          <ac:spMkLst>
            <pc:docMk/>
            <pc:sldMk cId="3982914290" sldId="310"/>
            <ac:spMk id="15" creationId="{A43C88AF-78D5-403B-A0D8-09A70237B37B}"/>
          </ac:spMkLst>
        </pc:spChg>
        <pc:spChg chg="add del">
          <ac:chgData name="Jean E Thompson" userId="dcc79c3f-9f1c-4d8d-9eeb-3bd849e3b0b9" providerId="ADAL" clId="{6700E61A-169C-3A4E-AC2B-331C64B81D19}" dt="2020-06-07T19:49:54.335" v="1018" actId="26606"/>
          <ac:spMkLst>
            <pc:docMk/>
            <pc:sldMk cId="3982914290" sldId="310"/>
            <ac:spMk id="17" creationId="{FB7BB494-9ECF-401D-A865-D03E511C2620}"/>
          </ac:spMkLst>
        </pc:spChg>
        <pc:spChg chg="add del">
          <ac:chgData name="Jean E Thompson" userId="dcc79c3f-9f1c-4d8d-9eeb-3bd849e3b0b9" providerId="ADAL" clId="{6700E61A-169C-3A4E-AC2B-331C64B81D19}" dt="2020-06-07T19:49:54.335" v="1018" actId="26606"/>
          <ac:spMkLst>
            <pc:docMk/>
            <pc:sldMk cId="3982914290" sldId="310"/>
            <ac:spMk id="18" creationId="{CC842D17-E14E-4882-8C0E-500860C06108}"/>
          </ac:spMkLst>
        </pc:spChg>
        <pc:spChg chg="add del">
          <ac:chgData name="Jean E Thompson" userId="dcc79c3f-9f1c-4d8d-9eeb-3bd849e3b0b9" providerId="ADAL" clId="{6700E61A-169C-3A4E-AC2B-331C64B81D19}" dt="2020-06-07T19:49:54.335" v="1018" actId="26606"/>
          <ac:spMkLst>
            <pc:docMk/>
            <pc:sldMk cId="3982914290" sldId="310"/>
            <ac:spMk id="19" creationId="{2E71D009-CC72-45E6-8D1C-42189C5D3DEF}"/>
          </ac:spMkLst>
        </pc:spChg>
        <pc:spChg chg="add del">
          <ac:chgData name="Jean E Thompson" userId="dcc79c3f-9f1c-4d8d-9eeb-3bd849e3b0b9" providerId="ADAL" clId="{6700E61A-169C-3A4E-AC2B-331C64B81D19}" dt="2020-06-07T19:49:54.335" v="1018" actId="26606"/>
          <ac:spMkLst>
            <pc:docMk/>
            <pc:sldMk cId="3982914290" sldId="310"/>
            <ac:spMk id="20" creationId="{2FC54905-BA4B-4491-B960-ED60CA7AA4DE}"/>
          </ac:spMkLst>
        </pc:spChg>
        <pc:spChg chg="add del">
          <ac:chgData name="Jean E Thompson" userId="dcc79c3f-9f1c-4d8d-9eeb-3bd849e3b0b9" providerId="ADAL" clId="{6700E61A-169C-3A4E-AC2B-331C64B81D19}" dt="2020-06-07T19:49:54.928" v="1020" actId="26606"/>
          <ac:spMkLst>
            <pc:docMk/>
            <pc:sldMk cId="3982914290" sldId="310"/>
            <ac:spMk id="22" creationId="{E11A0068-FEF4-44DB-A95E-01F94BBC0E92}"/>
          </ac:spMkLst>
        </pc:spChg>
        <pc:spChg chg="add del">
          <ac:chgData name="Jean E Thompson" userId="dcc79c3f-9f1c-4d8d-9eeb-3bd849e3b0b9" providerId="ADAL" clId="{6700E61A-169C-3A4E-AC2B-331C64B81D19}" dt="2020-06-07T19:49:54.928" v="1020" actId="26606"/>
          <ac:spMkLst>
            <pc:docMk/>
            <pc:sldMk cId="3982914290" sldId="310"/>
            <ac:spMk id="23" creationId="{C43FB93D-F8D4-4DFA-9893-8D6D5C52399A}"/>
          </ac:spMkLst>
        </pc:spChg>
        <pc:spChg chg="add del">
          <ac:chgData name="Jean E Thompson" userId="dcc79c3f-9f1c-4d8d-9eeb-3bd849e3b0b9" providerId="ADAL" clId="{6700E61A-169C-3A4E-AC2B-331C64B81D19}" dt="2020-06-07T19:49:54.928" v="1020" actId="26606"/>
          <ac:spMkLst>
            <pc:docMk/>
            <pc:sldMk cId="3982914290" sldId="310"/>
            <ac:spMk id="24" creationId="{4A635A8B-6A6F-406F-ABC4-98B5D0CDE176}"/>
          </ac:spMkLst>
        </pc:spChg>
        <pc:spChg chg="add del">
          <ac:chgData name="Jean E Thompson" userId="dcc79c3f-9f1c-4d8d-9eeb-3bd849e3b0b9" providerId="ADAL" clId="{6700E61A-169C-3A4E-AC2B-331C64B81D19}" dt="2020-06-07T19:49:54.928" v="1020" actId="26606"/>
          <ac:spMkLst>
            <pc:docMk/>
            <pc:sldMk cId="3982914290" sldId="310"/>
            <ac:spMk id="25" creationId="{1A0EB721-D3D5-4018-8E2F-A95DA7F5D7BB}"/>
          </ac:spMkLst>
        </pc:spChg>
        <pc:spChg chg="add del">
          <ac:chgData name="Jean E Thompson" userId="dcc79c3f-9f1c-4d8d-9eeb-3bd849e3b0b9" providerId="ADAL" clId="{6700E61A-169C-3A4E-AC2B-331C64B81D19}" dt="2020-06-07T19:49:54.928" v="1020" actId="26606"/>
          <ac:spMkLst>
            <pc:docMk/>
            <pc:sldMk cId="3982914290" sldId="310"/>
            <ac:spMk id="26" creationId="{A213CA47-0818-4DE3-ACFB-6688B7819829}"/>
          </ac:spMkLst>
        </pc:spChg>
        <pc:spChg chg="add">
          <ac:chgData name="Jean E Thompson" userId="dcc79c3f-9f1c-4d8d-9eeb-3bd849e3b0b9" providerId="ADAL" clId="{6700E61A-169C-3A4E-AC2B-331C64B81D19}" dt="2020-06-07T19:49:54.949" v="1021" actId="26606"/>
          <ac:spMkLst>
            <pc:docMk/>
            <pc:sldMk cId="3982914290" sldId="310"/>
            <ac:spMk id="28" creationId="{CC842D17-E14E-4882-8C0E-500860C06108}"/>
          </ac:spMkLst>
        </pc:spChg>
        <pc:spChg chg="add">
          <ac:chgData name="Jean E Thompson" userId="dcc79c3f-9f1c-4d8d-9eeb-3bd849e3b0b9" providerId="ADAL" clId="{6700E61A-169C-3A4E-AC2B-331C64B81D19}" dt="2020-06-07T19:49:54.949" v="1021" actId="26606"/>
          <ac:spMkLst>
            <pc:docMk/>
            <pc:sldMk cId="3982914290" sldId="310"/>
            <ac:spMk id="29" creationId="{2E71D009-CC72-45E6-8D1C-42189C5D3DEF}"/>
          </ac:spMkLst>
        </pc:spChg>
        <pc:spChg chg="add">
          <ac:chgData name="Jean E Thompson" userId="dcc79c3f-9f1c-4d8d-9eeb-3bd849e3b0b9" providerId="ADAL" clId="{6700E61A-169C-3A4E-AC2B-331C64B81D19}" dt="2020-06-07T19:49:54.949" v="1021" actId="26606"/>
          <ac:spMkLst>
            <pc:docMk/>
            <pc:sldMk cId="3982914290" sldId="310"/>
            <ac:spMk id="30" creationId="{2FC54905-BA4B-4491-B960-ED60CA7AA4DE}"/>
          </ac:spMkLst>
        </pc:spChg>
        <pc:spChg chg="add">
          <ac:chgData name="Jean E Thompson" userId="dcc79c3f-9f1c-4d8d-9eeb-3bd849e3b0b9" providerId="ADAL" clId="{6700E61A-169C-3A4E-AC2B-331C64B81D19}" dt="2020-06-07T19:49:54.949" v="1021" actId="26606"/>
          <ac:spMkLst>
            <pc:docMk/>
            <pc:sldMk cId="3982914290" sldId="310"/>
            <ac:spMk id="31" creationId="{FB7BB494-9ECF-401D-A865-D03E511C2620}"/>
          </ac:spMkLst>
        </pc:spChg>
        <pc:picChg chg="add mod">
          <ac:chgData name="Jean E Thompson" userId="dcc79c3f-9f1c-4d8d-9eeb-3bd849e3b0b9" providerId="ADAL" clId="{6700E61A-169C-3A4E-AC2B-331C64B81D19}" dt="2020-06-07T19:49:54.949" v="1021" actId="26606"/>
          <ac:picMkLst>
            <pc:docMk/>
            <pc:sldMk cId="3982914290" sldId="310"/>
            <ac:picMk id="4" creationId="{697910F0-201F-E640-937E-DD15E3D6CDE9}"/>
          </ac:picMkLst>
        </pc:picChg>
        <pc:picChg chg="add mod">
          <ac:chgData name="Jean E Thompson" userId="dcc79c3f-9f1c-4d8d-9eeb-3bd849e3b0b9" providerId="ADAL" clId="{6700E61A-169C-3A4E-AC2B-331C64B81D19}" dt="2020-06-07T19:49:54.949" v="1021" actId="26606"/>
          <ac:picMkLst>
            <pc:docMk/>
            <pc:sldMk cId="3982914290" sldId="310"/>
            <ac:picMk id="6" creationId="{B7F7B1FD-F0E5-F846-8F5B-9346CB4493F0}"/>
          </ac:picMkLst>
        </pc:picChg>
      </pc:sldChg>
    </pc:docChg>
  </pc:docChgLst>
  <pc:docChgLst>
    <pc:chgData name="Jean E Thompson" userId="dcc79c3f-9f1c-4d8d-9eeb-3bd849e3b0b9" providerId="ADAL" clId="{A2F39579-9EC0-F74E-A11A-1F0A4DB1D9F5}"/>
    <pc:docChg chg="undo custSel mod addSld delSld modSld sldOrd">
      <pc:chgData name="Jean E Thompson" userId="dcc79c3f-9f1c-4d8d-9eeb-3bd849e3b0b9" providerId="ADAL" clId="{A2F39579-9EC0-F74E-A11A-1F0A4DB1D9F5}" dt="2020-05-09T00:46:27.292" v="2644" actId="255"/>
      <pc:docMkLst>
        <pc:docMk/>
      </pc:docMkLst>
      <pc:sldChg chg="modSp">
        <pc:chgData name="Jean E Thompson" userId="dcc79c3f-9f1c-4d8d-9eeb-3bd849e3b0b9" providerId="ADAL" clId="{A2F39579-9EC0-F74E-A11A-1F0A4DB1D9F5}" dt="2020-05-08T22:02:12.174" v="1863"/>
        <pc:sldMkLst>
          <pc:docMk/>
          <pc:sldMk cId="109857222" sldId="256"/>
        </pc:sldMkLst>
        <pc:spChg chg="mod">
          <ac:chgData name="Jean E Thompson" userId="dcc79c3f-9f1c-4d8d-9eeb-3bd849e3b0b9" providerId="ADAL" clId="{A2F39579-9EC0-F74E-A11A-1F0A4DB1D9F5}" dt="2020-05-08T22:02:12.174" v="186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an E Thompson" userId="dcc79c3f-9f1c-4d8d-9eeb-3bd849e3b0b9" providerId="ADAL" clId="{A2F39579-9EC0-F74E-A11A-1F0A4DB1D9F5}" dt="2020-05-08T22:02:12.174" v="1863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 mod setBg">
        <pc:chgData name="Jean E Thompson" userId="dcc79c3f-9f1c-4d8d-9eeb-3bd849e3b0b9" providerId="ADAL" clId="{A2F39579-9EC0-F74E-A11A-1F0A4DB1D9F5}" dt="2020-05-09T00:31:14.114" v="2430" actId="1076"/>
        <pc:sldMkLst>
          <pc:docMk/>
          <pc:sldMk cId="1190252100" sldId="257"/>
        </pc:sldMkLst>
        <pc:spChg chg="mod">
          <ac:chgData name="Jean E Thompson" userId="dcc79c3f-9f1c-4d8d-9eeb-3bd849e3b0b9" providerId="ADAL" clId="{A2F39579-9EC0-F74E-A11A-1F0A4DB1D9F5}" dt="2020-05-09T00:30:55.867" v="2428" actId="26606"/>
          <ac:spMkLst>
            <pc:docMk/>
            <pc:sldMk cId="1190252100" sldId="257"/>
            <ac:spMk id="2" creationId="{B98C8A59-A051-7B4E-8D25-1BFC2A9B9839}"/>
          </ac:spMkLst>
        </pc:spChg>
        <pc:spChg chg="mod">
          <ac:chgData name="Jean E Thompson" userId="dcc79c3f-9f1c-4d8d-9eeb-3bd849e3b0b9" providerId="ADAL" clId="{A2F39579-9EC0-F74E-A11A-1F0A4DB1D9F5}" dt="2020-05-09T00:30:55.867" v="2428" actId="26606"/>
          <ac:spMkLst>
            <pc:docMk/>
            <pc:sldMk cId="1190252100" sldId="257"/>
            <ac:spMk id="3" creationId="{59BA2C81-4187-5B4D-9314-CFFA9B1B7B29}"/>
          </ac:spMkLst>
        </pc:spChg>
        <pc:spChg chg="add del">
          <ac:chgData name="Jean E Thompson" userId="dcc79c3f-9f1c-4d8d-9eeb-3bd849e3b0b9" providerId="ADAL" clId="{A2F39579-9EC0-F74E-A11A-1F0A4DB1D9F5}" dt="2020-05-09T00:30:55.867" v="2428" actId="26606"/>
          <ac:spMkLst>
            <pc:docMk/>
            <pc:sldMk cId="1190252100" sldId="257"/>
            <ac:spMk id="8" creationId="{29DC5A77-10C9-4ECF-B7EB-8D917F36A9EE}"/>
          </ac:spMkLst>
        </pc:spChg>
        <pc:spChg chg="add del">
          <ac:chgData name="Jean E Thompson" userId="dcc79c3f-9f1c-4d8d-9eeb-3bd849e3b0b9" providerId="ADAL" clId="{A2F39579-9EC0-F74E-A11A-1F0A4DB1D9F5}" dt="2020-05-09T00:30:55.867" v="2428" actId="26606"/>
          <ac:spMkLst>
            <pc:docMk/>
            <pc:sldMk cId="1190252100" sldId="257"/>
            <ac:spMk id="10" creationId="{2FFE28B5-FB16-49A9-B851-3C35FAC0CACB}"/>
          </ac:spMkLst>
        </pc:spChg>
        <pc:spChg chg="add del">
          <ac:chgData name="Jean E Thompson" userId="dcc79c3f-9f1c-4d8d-9eeb-3bd849e3b0b9" providerId="ADAL" clId="{A2F39579-9EC0-F74E-A11A-1F0A4DB1D9F5}" dt="2020-05-09T00:30:55.867" v="2428" actId="26606"/>
          <ac:spMkLst>
            <pc:docMk/>
            <pc:sldMk cId="1190252100" sldId="257"/>
            <ac:spMk id="12" creationId="{01014442-855A-4E0F-8D09-C314661A48B9}"/>
          </ac:spMkLst>
        </pc:spChg>
        <pc:spChg chg="add del">
          <ac:chgData name="Jean E Thompson" userId="dcc79c3f-9f1c-4d8d-9eeb-3bd849e3b0b9" providerId="ADAL" clId="{A2F39579-9EC0-F74E-A11A-1F0A4DB1D9F5}" dt="2020-05-09T00:30:55.867" v="2428" actId="26606"/>
          <ac:spMkLst>
            <pc:docMk/>
            <pc:sldMk cId="1190252100" sldId="257"/>
            <ac:spMk id="14" creationId="{9B1ABF09-86CF-414E-88A5-2B84CC7232A9}"/>
          </ac:spMkLst>
        </pc:spChg>
        <pc:spChg chg="add del">
          <ac:chgData name="Jean E Thompson" userId="dcc79c3f-9f1c-4d8d-9eeb-3bd849e3b0b9" providerId="ADAL" clId="{A2F39579-9EC0-F74E-A11A-1F0A4DB1D9F5}" dt="2020-05-09T00:30:55.867" v="2428" actId="26606"/>
          <ac:spMkLst>
            <pc:docMk/>
            <pc:sldMk cId="1190252100" sldId="257"/>
            <ac:spMk id="16" creationId="{3FE91770-CDBB-4D24-94E5-AD484F36CE87}"/>
          </ac:spMkLst>
        </pc:spChg>
        <pc:picChg chg="add mod">
          <ac:chgData name="Jean E Thompson" userId="dcc79c3f-9f1c-4d8d-9eeb-3bd849e3b0b9" providerId="ADAL" clId="{A2F39579-9EC0-F74E-A11A-1F0A4DB1D9F5}" dt="2020-05-09T00:31:14.114" v="2430" actId="1076"/>
          <ac:picMkLst>
            <pc:docMk/>
            <pc:sldMk cId="1190252100" sldId="257"/>
            <ac:picMk id="5" creationId="{2D686D66-1BBC-9441-B5A1-D4A0300BCE6A}"/>
          </ac:picMkLst>
        </pc:picChg>
      </pc:sldChg>
      <pc:sldChg chg="addSp delSp modSp add mod setBg modNotesTx">
        <pc:chgData name="Jean E Thompson" userId="dcc79c3f-9f1c-4d8d-9eeb-3bd849e3b0b9" providerId="ADAL" clId="{A2F39579-9EC0-F74E-A11A-1F0A4DB1D9F5}" dt="2020-05-09T00:10:10.557" v="2142" actId="20577"/>
        <pc:sldMkLst>
          <pc:docMk/>
          <pc:sldMk cId="2772629137" sldId="258"/>
        </pc:sldMkLst>
        <pc:spChg chg="mod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2" creationId="{924A4FFC-E750-A543-B6DD-EA87B8E4BAAB}"/>
          </ac:spMkLst>
        </pc:spChg>
        <pc:spChg chg="mod">
          <ac:chgData name="Jean E Thompson" userId="dcc79c3f-9f1c-4d8d-9eeb-3bd849e3b0b9" providerId="ADAL" clId="{A2F39579-9EC0-F74E-A11A-1F0A4DB1D9F5}" dt="2020-05-09T00:09:51.946" v="2058" actId="20577"/>
          <ac:spMkLst>
            <pc:docMk/>
            <pc:sldMk cId="2772629137" sldId="258"/>
            <ac:spMk id="3" creationId="{BB5AA111-2615-4342-B190-D462518E9B57}"/>
          </ac:spMkLst>
        </pc:spChg>
        <pc:spChg chg="add del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8" creationId="{29DC5A77-10C9-4ECF-B7EB-8D917F36A9EE}"/>
          </ac:spMkLst>
        </pc:spChg>
        <pc:spChg chg="add del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10" creationId="{2FFE28B5-FB16-49A9-B851-3C35FAC0CACB}"/>
          </ac:spMkLst>
        </pc:spChg>
        <pc:spChg chg="add del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12" creationId="{01014442-855A-4E0F-8D09-C314661A48B9}"/>
          </ac:spMkLst>
        </pc:spChg>
        <pc:spChg chg="add del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14" creationId="{9B1ABF09-86CF-414E-88A5-2B84CC7232A9}"/>
          </ac:spMkLst>
        </pc:spChg>
        <pc:spChg chg="add del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16" creationId="{3FE91770-CDBB-4D24-94E5-AD484F36CE87}"/>
          </ac:spMkLst>
        </pc:spChg>
        <pc:spChg chg="add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21" creationId="{80516254-1D9F-4F3A-9870-3A3280BE2BFE}"/>
          </ac:spMkLst>
        </pc:spChg>
        <pc:spChg chg="add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23" creationId="{FC14672B-27A5-4CDA-ABAF-5E4CF4B41C23}"/>
          </ac:spMkLst>
        </pc:spChg>
        <pc:spChg chg="add">
          <ac:chgData name="Jean E Thompson" userId="dcc79c3f-9f1c-4d8d-9eeb-3bd849e3b0b9" providerId="ADAL" clId="{A2F39579-9EC0-F74E-A11A-1F0A4DB1D9F5}" dt="2020-05-08T22:02:38.769" v="1867" actId="26606"/>
          <ac:spMkLst>
            <pc:docMk/>
            <pc:sldMk cId="2772629137" sldId="258"/>
            <ac:spMk id="27" creationId="{9A206779-5C74-4555-94BC-5845C92EC3A8}"/>
          </ac:spMkLst>
        </pc:spChg>
        <pc:cxnChg chg="add">
          <ac:chgData name="Jean E Thompson" userId="dcc79c3f-9f1c-4d8d-9eeb-3bd849e3b0b9" providerId="ADAL" clId="{A2F39579-9EC0-F74E-A11A-1F0A4DB1D9F5}" dt="2020-05-08T22:02:38.769" v="1867" actId="26606"/>
          <ac:cxnSpMkLst>
            <pc:docMk/>
            <pc:sldMk cId="2772629137" sldId="258"/>
            <ac:cxnSpMk id="25" creationId="{8D89589C-2C90-4407-A995-05EC3DD7AB14}"/>
          </ac:cxnSpMkLst>
        </pc:cxnChg>
      </pc:sldChg>
      <pc:sldChg chg="addSp delSp modSp add mod setBg">
        <pc:chgData name="Jean E Thompson" userId="dcc79c3f-9f1c-4d8d-9eeb-3bd849e3b0b9" providerId="ADAL" clId="{A2F39579-9EC0-F74E-A11A-1F0A4DB1D9F5}" dt="2020-05-09T00:10:17.542" v="2144" actId="20577"/>
        <pc:sldMkLst>
          <pc:docMk/>
          <pc:sldMk cId="3692830752" sldId="259"/>
        </pc:sldMkLst>
        <pc:spChg chg="mod">
          <ac:chgData name="Jean E Thompson" userId="dcc79c3f-9f1c-4d8d-9eeb-3bd849e3b0b9" providerId="ADAL" clId="{A2F39579-9EC0-F74E-A11A-1F0A4DB1D9F5}" dt="2020-05-09T00:10:17.542" v="2144" actId="20577"/>
          <ac:spMkLst>
            <pc:docMk/>
            <pc:sldMk cId="3692830752" sldId="259"/>
            <ac:spMk id="2" creationId="{9B585961-CADE-484A-B4E8-4F12B96CC972}"/>
          </ac:spMkLst>
        </pc:spChg>
        <pc:spChg chg="del">
          <ac:chgData name="Jean E Thompson" userId="dcc79c3f-9f1c-4d8d-9eeb-3bd849e3b0b9" providerId="ADAL" clId="{A2F39579-9EC0-F74E-A11A-1F0A4DB1D9F5}" dt="2020-05-08T21:50:56.627" v="803" actId="3680"/>
          <ac:spMkLst>
            <pc:docMk/>
            <pc:sldMk cId="3692830752" sldId="259"/>
            <ac:spMk id="3" creationId="{85B9ADEC-F7AC-5445-8CE7-22EAF9246671}"/>
          </ac:spMkLst>
        </pc:spChg>
        <pc:spChg chg="add">
          <ac:chgData name="Jean E Thompson" userId="dcc79c3f-9f1c-4d8d-9eeb-3bd849e3b0b9" providerId="ADAL" clId="{A2F39579-9EC0-F74E-A11A-1F0A4DB1D9F5}" dt="2020-05-08T22:02:28.997" v="1866" actId="26606"/>
          <ac:spMkLst>
            <pc:docMk/>
            <pc:sldMk cId="3692830752" sldId="259"/>
            <ac:spMk id="9" creationId="{A566E947-FB18-4E34-92A1-7AE6603498AE}"/>
          </ac:spMkLst>
        </pc:spChg>
        <pc:spChg chg="add">
          <ac:chgData name="Jean E Thompson" userId="dcc79c3f-9f1c-4d8d-9eeb-3bd849e3b0b9" providerId="ADAL" clId="{A2F39579-9EC0-F74E-A11A-1F0A4DB1D9F5}" dt="2020-05-08T22:02:28.997" v="1866" actId="26606"/>
          <ac:spMkLst>
            <pc:docMk/>
            <pc:sldMk cId="3692830752" sldId="259"/>
            <ac:spMk id="11" creationId="{7E1FB687-F018-4798-90C8-38F1111E1A6B}"/>
          </ac:spMkLst>
        </pc:spChg>
        <pc:spChg chg="add">
          <ac:chgData name="Jean E Thompson" userId="dcc79c3f-9f1c-4d8d-9eeb-3bd849e3b0b9" providerId="ADAL" clId="{A2F39579-9EC0-F74E-A11A-1F0A4DB1D9F5}" dt="2020-05-08T22:02:28.997" v="1866" actId="26606"/>
          <ac:spMkLst>
            <pc:docMk/>
            <pc:sldMk cId="3692830752" sldId="259"/>
            <ac:spMk id="13" creationId="{99BAA161-AE24-467D-9AE2-A99E23CD71CD}"/>
          </ac:spMkLst>
        </pc:spChg>
        <pc:graphicFrameChg chg="add mod modGraphic">
          <ac:chgData name="Jean E Thompson" userId="dcc79c3f-9f1c-4d8d-9eeb-3bd849e3b0b9" providerId="ADAL" clId="{A2F39579-9EC0-F74E-A11A-1F0A4DB1D9F5}" dt="2020-05-08T22:03:01.037" v="1871" actId="14100"/>
          <ac:graphicFrameMkLst>
            <pc:docMk/>
            <pc:sldMk cId="3692830752" sldId="259"/>
            <ac:graphicFrameMk id="4" creationId="{B53F7314-3DFC-7F4A-A186-5DC1B9D7E6D3}"/>
          </ac:graphicFrameMkLst>
        </pc:graphicFrameChg>
      </pc:sldChg>
      <pc:sldChg chg="modSp add del">
        <pc:chgData name="Jean E Thompson" userId="dcc79c3f-9f1c-4d8d-9eeb-3bd849e3b0b9" providerId="ADAL" clId="{A2F39579-9EC0-F74E-A11A-1F0A4DB1D9F5}" dt="2020-05-08T22:01:51.285" v="1859" actId="2696"/>
        <pc:sldMkLst>
          <pc:docMk/>
          <pc:sldMk cId="2249738221" sldId="260"/>
        </pc:sldMkLst>
        <pc:spChg chg="mod">
          <ac:chgData name="Jean E Thompson" userId="dcc79c3f-9f1c-4d8d-9eeb-3bd849e3b0b9" providerId="ADAL" clId="{A2F39579-9EC0-F74E-A11A-1F0A4DB1D9F5}" dt="2020-05-08T20:34:53.198" v="97" actId="20577"/>
          <ac:spMkLst>
            <pc:docMk/>
            <pc:sldMk cId="2249738221" sldId="260"/>
            <ac:spMk id="2" creationId="{4CDCFDDE-5C3B-C746-B7B7-BC9969228DBB}"/>
          </ac:spMkLst>
        </pc:spChg>
      </pc:sldChg>
      <pc:sldChg chg="addSp delSp modSp add mod ord setBg setClrOvrMap">
        <pc:chgData name="Jean E Thompson" userId="dcc79c3f-9f1c-4d8d-9eeb-3bd849e3b0b9" providerId="ADAL" clId="{A2F39579-9EC0-F74E-A11A-1F0A4DB1D9F5}" dt="2020-05-09T00:27:21.525" v="2407" actId="1076"/>
        <pc:sldMkLst>
          <pc:docMk/>
          <pc:sldMk cId="2211856868" sldId="261"/>
        </pc:sldMkLst>
        <pc:spChg chg="mod">
          <ac:chgData name="Jean E Thompson" userId="dcc79c3f-9f1c-4d8d-9eeb-3bd849e3b0b9" providerId="ADAL" clId="{A2F39579-9EC0-F74E-A11A-1F0A4DB1D9F5}" dt="2020-05-09T00:21:05.537" v="2316" actId="26606"/>
          <ac:spMkLst>
            <pc:docMk/>
            <pc:sldMk cId="2211856868" sldId="261"/>
            <ac:spMk id="2" creationId="{EA48DA0D-D92E-F74B-8EB9-7AEA945E665B}"/>
          </ac:spMkLst>
        </pc:spChg>
        <pc:spChg chg="del mod">
          <ac:chgData name="Jean E Thompson" userId="dcc79c3f-9f1c-4d8d-9eeb-3bd849e3b0b9" providerId="ADAL" clId="{A2F39579-9EC0-F74E-A11A-1F0A4DB1D9F5}" dt="2020-05-09T00:12:34.372" v="2148"/>
          <ac:spMkLst>
            <pc:docMk/>
            <pc:sldMk cId="2211856868" sldId="261"/>
            <ac:spMk id="3" creationId="{EC62619E-EAD3-4248-87E4-B11949F419B9}"/>
          </ac:spMkLst>
        </pc:spChg>
        <pc:spChg chg="add del">
          <ac:chgData name="Jean E Thompson" userId="dcc79c3f-9f1c-4d8d-9eeb-3bd849e3b0b9" providerId="ADAL" clId="{A2F39579-9EC0-F74E-A11A-1F0A4DB1D9F5}" dt="2020-05-09T00:12:57.248" v="2170" actId="26606"/>
          <ac:spMkLst>
            <pc:docMk/>
            <pc:sldMk cId="2211856868" sldId="261"/>
            <ac:spMk id="8" creationId="{29DC5A77-10C9-4ECF-B7EB-8D917F36A9EE}"/>
          </ac:spMkLst>
        </pc:spChg>
        <pc:spChg chg="add del mod">
          <ac:chgData name="Jean E Thompson" userId="dcc79c3f-9f1c-4d8d-9eeb-3bd849e3b0b9" providerId="ADAL" clId="{A2F39579-9EC0-F74E-A11A-1F0A4DB1D9F5}" dt="2020-05-09T00:20:59.353" v="2314" actId="478"/>
          <ac:spMkLst>
            <pc:docMk/>
            <pc:sldMk cId="2211856868" sldId="261"/>
            <ac:spMk id="9" creationId="{F825D7F0-E28D-664E-AC55-1AF2A6286B77}"/>
          </ac:spMkLst>
        </pc:spChg>
        <pc:spChg chg="add del">
          <ac:chgData name="Jean E Thompson" userId="dcc79c3f-9f1c-4d8d-9eeb-3bd849e3b0b9" providerId="ADAL" clId="{A2F39579-9EC0-F74E-A11A-1F0A4DB1D9F5}" dt="2020-05-09T00:12:57.248" v="2170" actId="26606"/>
          <ac:spMkLst>
            <pc:docMk/>
            <pc:sldMk cId="2211856868" sldId="261"/>
            <ac:spMk id="10" creationId="{2FFE28B5-FB16-49A9-B851-3C35FAC0CACB}"/>
          </ac:spMkLst>
        </pc:spChg>
        <pc:spChg chg="add del">
          <ac:chgData name="Jean E Thompson" userId="dcc79c3f-9f1c-4d8d-9eeb-3bd849e3b0b9" providerId="ADAL" clId="{A2F39579-9EC0-F74E-A11A-1F0A4DB1D9F5}" dt="2020-05-09T00:12:57.248" v="2170" actId="26606"/>
          <ac:spMkLst>
            <pc:docMk/>
            <pc:sldMk cId="2211856868" sldId="261"/>
            <ac:spMk id="12" creationId="{01014442-855A-4E0F-8D09-C314661A48B9}"/>
          </ac:spMkLst>
        </pc:spChg>
        <pc:spChg chg="add del mod">
          <ac:chgData name="Jean E Thompson" userId="dcc79c3f-9f1c-4d8d-9eeb-3bd849e3b0b9" providerId="ADAL" clId="{A2F39579-9EC0-F74E-A11A-1F0A4DB1D9F5}" dt="2020-05-09T00:18:41.493" v="2301" actId="478"/>
          <ac:spMkLst>
            <pc:docMk/>
            <pc:sldMk cId="2211856868" sldId="261"/>
            <ac:spMk id="13" creationId="{111E23C8-9158-944D-BB58-51D044FE473A}"/>
          </ac:spMkLst>
        </pc:spChg>
        <pc:spChg chg="add del">
          <ac:chgData name="Jean E Thompson" userId="dcc79c3f-9f1c-4d8d-9eeb-3bd849e3b0b9" providerId="ADAL" clId="{A2F39579-9EC0-F74E-A11A-1F0A4DB1D9F5}" dt="2020-05-09T00:12:57.248" v="2170" actId="26606"/>
          <ac:spMkLst>
            <pc:docMk/>
            <pc:sldMk cId="2211856868" sldId="261"/>
            <ac:spMk id="14" creationId="{9B1ABF09-86CF-414E-88A5-2B84CC7232A9}"/>
          </ac:spMkLst>
        </pc:spChg>
        <pc:spChg chg="add del">
          <ac:chgData name="Jean E Thompson" userId="dcc79c3f-9f1c-4d8d-9eeb-3bd849e3b0b9" providerId="ADAL" clId="{A2F39579-9EC0-F74E-A11A-1F0A4DB1D9F5}" dt="2020-05-09T00:12:57.248" v="2170" actId="26606"/>
          <ac:spMkLst>
            <pc:docMk/>
            <pc:sldMk cId="2211856868" sldId="261"/>
            <ac:spMk id="16" creationId="{3FE91770-CDBB-4D24-94E5-AD484F36CE87}"/>
          </ac:spMkLst>
        </pc:spChg>
        <pc:spChg chg="add del">
          <ac:chgData name="Jean E Thompson" userId="dcc79c3f-9f1c-4d8d-9eeb-3bd849e3b0b9" providerId="ADAL" clId="{A2F39579-9EC0-F74E-A11A-1F0A4DB1D9F5}" dt="2020-05-09T00:12:57.231" v="2169" actId="26606"/>
          <ac:spMkLst>
            <pc:docMk/>
            <pc:sldMk cId="2211856868" sldId="261"/>
            <ac:spMk id="20" creationId="{17DCC5F4-AB78-42D4-9A98-9E0905D3F963}"/>
          </ac:spMkLst>
        </pc:spChg>
        <pc:spChg chg="add del">
          <ac:chgData name="Jean E Thompson" userId="dcc79c3f-9f1c-4d8d-9eeb-3bd849e3b0b9" providerId="ADAL" clId="{A2F39579-9EC0-F74E-A11A-1F0A4DB1D9F5}" dt="2020-05-09T00:12:55.277" v="2167" actId="26606"/>
          <ac:spMkLst>
            <pc:docMk/>
            <pc:sldMk cId="2211856868" sldId="261"/>
            <ac:spMk id="21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4:16.948" v="2194" actId="26606"/>
          <ac:spMkLst>
            <pc:docMk/>
            <pc:sldMk cId="2211856868" sldId="261"/>
            <ac:spMk id="22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2:55.277" v="2167" actId="26606"/>
          <ac:spMkLst>
            <pc:docMk/>
            <pc:sldMk cId="2211856868" sldId="261"/>
            <ac:spMk id="23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4:16.948" v="2194" actId="26606"/>
          <ac:spMkLst>
            <pc:docMk/>
            <pc:sldMk cId="2211856868" sldId="261"/>
            <ac:spMk id="24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2:55.277" v="2167" actId="26606"/>
          <ac:spMkLst>
            <pc:docMk/>
            <pc:sldMk cId="2211856868" sldId="261"/>
            <ac:spMk id="25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4:16.948" v="2194" actId="26606"/>
          <ac:spMkLst>
            <pc:docMk/>
            <pc:sldMk cId="2211856868" sldId="261"/>
            <ac:spMk id="26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2:55.277" v="2167" actId="26606"/>
          <ac:spMkLst>
            <pc:docMk/>
            <pc:sldMk cId="2211856868" sldId="261"/>
            <ac:spMk id="27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14:16.948" v="2194" actId="26606"/>
          <ac:spMkLst>
            <pc:docMk/>
            <pc:sldMk cId="2211856868" sldId="261"/>
            <ac:spMk id="28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14:14.195" v="2187" actId="26606"/>
          <ac:spMkLst>
            <pc:docMk/>
            <pc:sldMk cId="2211856868" sldId="261"/>
            <ac:spMk id="33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4:14.195" v="2187" actId="26606"/>
          <ac:spMkLst>
            <pc:docMk/>
            <pc:sldMk cId="2211856868" sldId="261"/>
            <ac:spMk id="35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4:14.195" v="2187" actId="26606"/>
          <ac:spMkLst>
            <pc:docMk/>
            <pc:sldMk cId="2211856868" sldId="261"/>
            <ac:spMk id="37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4:14.195" v="2187" actId="26606"/>
          <ac:spMkLst>
            <pc:docMk/>
            <pc:sldMk cId="2211856868" sldId="261"/>
            <ac:spMk id="39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14:14.649" v="2189" actId="26606"/>
          <ac:spMkLst>
            <pc:docMk/>
            <pc:sldMk cId="2211856868" sldId="261"/>
            <ac:spMk id="41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14:14.649" v="2189" actId="26606"/>
          <ac:spMkLst>
            <pc:docMk/>
            <pc:sldMk cId="2211856868" sldId="261"/>
            <ac:spMk id="42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14:14.649" v="2189" actId="26606"/>
          <ac:spMkLst>
            <pc:docMk/>
            <pc:sldMk cId="2211856868" sldId="261"/>
            <ac:spMk id="43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14:14.649" v="2189" actId="26606"/>
          <ac:spMkLst>
            <pc:docMk/>
            <pc:sldMk cId="2211856868" sldId="261"/>
            <ac:spMk id="44" creationId="{9DCA8533-CC5E-4754-9A04-047EDE49E0F9}"/>
          </ac:spMkLst>
        </pc:spChg>
        <pc:spChg chg="add del mod">
          <ac:chgData name="Jean E Thompson" userId="dcc79c3f-9f1c-4d8d-9eeb-3bd849e3b0b9" providerId="ADAL" clId="{A2F39579-9EC0-F74E-A11A-1F0A4DB1D9F5}" dt="2020-05-09T00:21:00.532" v="2315" actId="478"/>
          <ac:spMkLst>
            <pc:docMk/>
            <pc:sldMk cId="2211856868" sldId="261"/>
            <ac:spMk id="45" creationId="{7BF8958F-0225-6743-88E5-7C1C7B77F128}"/>
          </ac:spMkLst>
        </pc:spChg>
        <pc:spChg chg="add del">
          <ac:chgData name="Jean E Thompson" userId="dcc79c3f-9f1c-4d8d-9eeb-3bd849e3b0b9" providerId="ADAL" clId="{A2F39579-9EC0-F74E-A11A-1F0A4DB1D9F5}" dt="2020-05-09T00:14:15.610" v="2191" actId="26606"/>
          <ac:spMkLst>
            <pc:docMk/>
            <pc:sldMk cId="2211856868" sldId="261"/>
            <ac:spMk id="46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14:15.610" v="2191" actId="26606"/>
          <ac:spMkLst>
            <pc:docMk/>
            <pc:sldMk cId="2211856868" sldId="261"/>
            <ac:spMk id="47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14:15.610" v="2191" actId="26606"/>
          <ac:spMkLst>
            <pc:docMk/>
            <pc:sldMk cId="2211856868" sldId="261"/>
            <ac:spMk id="48" creationId="{6B086509-1281-468A-AAAC-1BBEDAE75736}"/>
          </ac:spMkLst>
        </pc:spChg>
        <pc:spChg chg="add del">
          <ac:chgData name="Jean E Thompson" userId="dcc79c3f-9f1c-4d8d-9eeb-3bd849e3b0b9" providerId="ADAL" clId="{A2F39579-9EC0-F74E-A11A-1F0A4DB1D9F5}" dt="2020-05-09T00:14:15.610" v="2191" actId="26606"/>
          <ac:spMkLst>
            <pc:docMk/>
            <pc:sldMk cId="2211856868" sldId="261"/>
            <ac:spMk id="49" creationId="{EEA73850-2107-4E65-85FE-EDD3F45FCDA2}"/>
          </ac:spMkLst>
        </pc:spChg>
        <pc:spChg chg="add del">
          <ac:chgData name="Jean E Thompson" userId="dcc79c3f-9f1c-4d8d-9eeb-3bd849e3b0b9" providerId="ADAL" clId="{A2F39579-9EC0-F74E-A11A-1F0A4DB1D9F5}" dt="2020-05-09T00:14:16.936" v="2193" actId="26606"/>
          <ac:spMkLst>
            <pc:docMk/>
            <pc:sldMk cId="2211856868" sldId="261"/>
            <ac:spMk id="51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4:16.936" v="2193" actId="26606"/>
          <ac:spMkLst>
            <pc:docMk/>
            <pc:sldMk cId="2211856868" sldId="261"/>
            <ac:spMk id="52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4:16.936" v="2193" actId="26606"/>
          <ac:spMkLst>
            <pc:docMk/>
            <pc:sldMk cId="2211856868" sldId="261"/>
            <ac:spMk id="53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4:16.936" v="2193" actId="26606"/>
          <ac:spMkLst>
            <pc:docMk/>
            <pc:sldMk cId="2211856868" sldId="261"/>
            <ac:spMk id="54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21:05.537" v="2316" actId="26606"/>
          <ac:spMkLst>
            <pc:docMk/>
            <pc:sldMk cId="2211856868" sldId="261"/>
            <ac:spMk id="56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1:05.537" v="2316" actId="26606"/>
          <ac:spMkLst>
            <pc:docMk/>
            <pc:sldMk cId="2211856868" sldId="261"/>
            <ac:spMk id="57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1:05.537" v="2316" actId="26606"/>
          <ac:spMkLst>
            <pc:docMk/>
            <pc:sldMk cId="2211856868" sldId="261"/>
            <ac:spMk id="58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1:05.537" v="2316" actId="26606"/>
          <ac:spMkLst>
            <pc:docMk/>
            <pc:sldMk cId="2211856868" sldId="261"/>
            <ac:spMk id="59" creationId="{9DCA8533-CC5E-4754-9A04-047EDE49E0F9}"/>
          </ac:spMkLst>
        </pc:spChg>
        <pc:spChg chg="add del mod">
          <ac:chgData name="Jean E Thompson" userId="dcc79c3f-9f1c-4d8d-9eeb-3bd849e3b0b9" providerId="ADAL" clId="{A2F39579-9EC0-F74E-A11A-1F0A4DB1D9F5}" dt="2020-05-09T00:22:52.298" v="2332" actId="478"/>
          <ac:spMkLst>
            <pc:docMk/>
            <pc:sldMk cId="2211856868" sldId="261"/>
            <ac:spMk id="60" creationId="{E7A52C60-C9C8-024F-BFE7-500289D27684}"/>
          </ac:spMkLst>
        </pc:spChg>
        <pc:spChg chg="add del mod">
          <ac:chgData name="Jean E Thompson" userId="dcc79c3f-9f1c-4d8d-9eeb-3bd849e3b0b9" providerId="ADAL" clId="{A2F39579-9EC0-F74E-A11A-1F0A4DB1D9F5}" dt="2020-05-09T00:22:52.298" v="2332" actId="478"/>
          <ac:spMkLst>
            <pc:docMk/>
            <pc:sldMk cId="2211856868" sldId="261"/>
            <ac:spMk id="61" creationId="{F906A3A2-2549-8244-81A5-3298455B9988}"/>
          </ac:spMkLst>
        </pc:spChg>
        <pc:spChg chg="add del">
          <ac:chgData name="Jean E Thompson" userId="dcc79c3f-9f1c-4d8d-9eeb-3bd849e3b0b9" providerId="ADAL" clId="{A2F39579-9EC0-F74E-A11A-1F0A4DB1D9F5}" dt="2020-05-09T00:21:42.042" v="2324" actId="26606"/>
          <ac:spMkLst>
            <pc:docMk/>
            <pc:sldMk cId="2211856868" sldId="261"/>
            <ac:spMk id="64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1:42.042" v="2324" actId="26606"/>
          <ac:spMkLst>
            <pc:docMk/>
            <pc:sldMk cId="2211856868" sldId="261"/>
            <ac:spMk id="66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1:42.042" v="2324" actId="26606"/>
          <ac:spMkLst>
            <pc:docMk/>
            <pc:sldMk cId="2211856868" sldId="261"/>
            <ac:spMk id="68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1:42.042" v="2324" actId="26606"/>
          <ac:spMkLst>
            <pc:docMk/>
            <pc:sldMk cId="2211856868" sldId="261"/>
            <ac:spMk id="70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22:56.011" v="2337" actId="26606"/>
          <ac:spMkLst>
            <pc:docMk/>
            <pc:sldMk cId="2211856868" sldId="261"/>
            <ac:spMk id="75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2:56.011" v="2337" actId="26606"/>
          <ac:spMkLst>
            <pc:docMk/>
            <pc:sldMk cId="2211856868" sldId="261"/>
            <ac:spMk id="77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2:56.011" v="2337" actId="26606"/>
          <ac:spMkLst>
            <pc:docMk/>
            <pc:sldMk cId="2211856868" sldId="261"/>
            <ac:spMk id="79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2:56.011" v="2337" actId="26606"/>
          <ac:spMkLst>
            <pc:docMk/>
            <pc:sldMk cId="2211856868" sldId="261"/>
            <ac:spMk id="81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22:54.883" v="2334" actId="26606"/>
          <ac:spMkLst>
            <pc:docMk/>
            <pc:sldMk cId="2211856868" sldId="261"/>
            <ac:spMk id="86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2:54.883" v="2334" actId="26606"/>
          <ac:spMkLst>
            <pc:docMk/>
            <pc:sldMk cId="2211856868" sldId="261"/>
            <ac:spMk id="88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2:54.883" v="2334" actId="26606"/>
          <ac:spMkLst>
            <pc:docMk/>
            <pc:sldMk cId="2211856868" sldId="261"/>
            <ac:spMk id="90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2:54.883" v="2334" actId="26606"/>
          <ac:spMkLst>
            <pc:docMk/>
            <pc:sldMk cId="2211856868" sldId="261"/>
            <ac:spMk id="92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22:56" v="2336" actId="26606"/>
          <ac:spMkLst>
            <pc:docMk/>
            <pc:sldMk cId="2211856868" sldId="261"/>
            <ac:spMk id="94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22:56" v="2336" actId="26606"/>
          <ac:spMkLst>
            <pc:docMk/>
            <pc:sldMk cId="2211856868" sldId="261"/>
            <ac:spMk id="95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22:56" v="2336" actId="26606"/>
          <ac:spMkLst>
            <pc:docMk/>
            <pc:sldMk cId="2211856868" sldId="261"/>
            <ac:spMk id="96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22:56" v="2336" actId="26606"/>
          <ac:spMkLst>
            <pc:docMk/>
            <pc:sldMk cId="2211856868" sldId="261"/>
            <ac:spMk id="97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23:41.227" v="2352" actId="26606"/>
          <ac:spMkLst>
            <pc:docMk/>
            <pc:sldMk cId="2211856868" sldId="261"/>
            <ac:spMk id="99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3:41.227" v="2352" actId="26606"/>
          <ac:spMkLst>
            <pc:docMk/>
            <pc:sldMk cId="2211856868" sldId="261"/>
            <ac:spMk id="100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3:41.227" v="2352" actId="26606"/>
          <ac:spMkLst>
            <pc:docMk/>
            <pc:sldMk cId="2211856868" sldId="261"/>
            <ac:spMk id="101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3:41.227" v="2352" actId="26606"/>
          <ac:spMkLst>
            <pc:docMk/>
            <pc:sldMk cId="2211856868" sldId="261"/>
            <ac:spMk id="102" creationId="{9DCA8533-CC5E-4754-9A04-047EDE49E0F9}"/>
          </ac:spMkLst>
        </pc:spChg>
        <pc:spChg chg="add mod">
          <ac:chgData name="Jean E Thompson" userId="dcc79c3f-9f1c-4d8d-9eeb-3bd849e3b0b9" providerId="ADAL" clId="{A2F39579-9EC0-F74E-A11A-1F0A4DB1D9F5}" dt="2020-05-09T00:24:04.104" v="2360"/>
          <ac:spMkLst>
            <pc:docMk/>
            <pc:sldMk cId="2211856868" sldId="261"/>
            <ac:spMk id="103" creationId="{2E266ED1-BB36-7B41-9F79-3C94CA151528}"/>
          </ac:spMkLst>
        </pc:spChg>
        <pc:spChg chg="add mod">
          <ac:chgData name="Jean E Thompson" userId="dcc79c3f-9f1c-4d8d-9eeb-3bd849e3b0b9" providerId="ADAL" clId="{A2F39579-9EC0-F74E-A11A-1F0A4DB1D9F5}" dt="2020-05-09T00:24:04.104" v="2360"/>
          <ac:spMkLst>
            <pc:docMk/>
            <pc:sldMk cId="2211856868" sldId="261"/>
            <ac:spMk id="104" creationId="{8235492B-9B12-3449-9593-FA755F9AE2A0}"/>
          </ac:spMkLst>
        </pc:spChg>
        <pc:spChg chg="add del">
          <ac:chgData name="Jean E Thompson" userId="dcc79c3f-9f1c-4d8d-9eeb-3bd849e3b0b9" providerId="ADAL" clId="{A2F39579-9EC0-F74E-A11A-1F0A4DB1D9F5}" dt="2020-05-09T00:23:40.084" v="2349" actId="26606"/>
          <ac:spMkLst>
            <pc:docMk/>
            <pc:sldMk cId="2211856868" sldId="261"/>
            <ac:spMk id="107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3:40.084" v="2349" actId="26606"/>
          <ac:spMkLst>
            <pc:docMk/>
            <pc:sldMk cId="2211856868" sldId="261"/>
            <ac:spMk id="109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3:40.084" v="2349" actId="26606"/>
          <ac:spMkLst>
            <pc:docMk/>
            <pc:sldMk cId="2211856868" sldId="261"/>
            <ac:spMk id="111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3:40.084" v="2349" actId="26606"/>
          <ac:spMkLst>
            <pc:docMk/>
            <pc:sldMk cId="2211856868" sldId="261"/>
            <ac:spMk id="113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23:41.216" v="2351" actId="26606"/>
          <ac:spMkLst>
            <pc:docMk/>
            <pc:sldMk cId="2211856868" sldId="261"/>
            <ac:spMk id="115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23:41.216" v="2351" actId="26606"/>
          <ac:spMkLst>
            <pc:docMk/>
            <pc:sldMk cId="2211856868" sldId="261"/>
            <ac:spMk id="116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23:41.216" v="2351" actId="26606"/>
          <ac:spMkLst>
            <pc:docMk/>
            <pc:sldMk cId="2211856868" sldId="261"/>
            <ac:spMk id="117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23:41.216" v="2351" actId="26606"/>
          <ac:spMkLst>
            <pc:docMk/>
            <pc:sldMk cId="2211856868" sldId="261"/>
            <ac:spMk id="118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20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21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22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23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23:55.348" v="2354" actId="26606"/>
          <ac:spMkLst>
            <pc:docMk/>
            <pc:sldMk cId="2211856868" sldId="261"/>
            <ac:spMk id="128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3:55.348" v="2354" actId="26606"/>
          <ac:spMkLst>
            <pc:docMk/>
            <pc:sldMk cId="2211856868" sldId="261"/>
            <ac:spMk id="130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3:55.348" v="2354" actId="26606"/>
          <ac:spMkLst>
            <pc:docMk/>
            <pc:sldMk cId="2211856868" sldId="261"/>
            <ac:spMk id="132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3:55.348" v="2354" actId="26606"/>
          <ac:spMkLst>
            <pc:docMk/>
            <pc:sldMk cId="2211856868" sldId="261"/>
            <ac:spMk id="134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23:56.226" v="2356" actId="26606"/>
          <ac:spMkLst>
            <pc:docMk/>
            <pc:sldMk cId="2211856868" sldId="261"/>
            <ac:spMk id="136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23:56.226" v="2356" actId="26606"/>
          <ac:spMkLst>
            <pc:docMk/>
            <pc:sldMk cId="2211856868" sldId="261"/>
            <ac:spMk id="137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23:56.226" v="2356" actId="26606"/>
          <ac:spMkLst>
            <pc:docMk/>
            <pc:sldMk cId="2211856868" sldId="261"/>
            <ac:spMk id="138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23:56.226" v="2356" actId="26606"/>
          <ac:spMkLst>
            <pc:docMk/>
            <pc:sldMk cId="2211856868" sldId="261"/>
            <ac:spMk id="139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23:57.568" v="2358" actId="26606"/>
          <ac:spMkLst>
            <pc:docMk/>
            <pc:sldMk cId="2211856868" sldId="261"/>
            <ac:spMk id="141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23:57.568" v="2358" actId="26606"/>
          <ac:spMkLst>
            <pc:docMk/>
            <pc:sldMk cId="2211856868" sldId="261"/>
            <ac:spMk id="142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23:57.568" v="2358" actId="26606"/>
          <ac:spMkLst>
            <pc:docMk/>
            <pc:sldMk cId="2211856868" sldId="261"/>
            <ac:spMk id="143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23:57.568" v="2358" actId="26606"/>
          <ac:spMkLst>
            <pc:docMk/>
            <pc:sldMk cId="2211856868" sldId="261"/>
            <ac:spMk id="144" creationId="{9DCA8533-CC5E-4754-9A04-047EDE49E0F9}"/>
          </ac:spMkLst>
        </pc:spChg>
        <pc:spChg chg="add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46" creationId="{64C9EE1D-12BB-43F7-9A2A-893578DCA63A}"/>
          </ac:spMkLst>
        </pc:spChg>
        <pc:spChg chg="add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47" creationId="{43962A31-C54E-4762-B155-59777FED1C75}"/>
          </ac:spMkLst>
        </pc:spChg>
        <pc:spChg chg="add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48" creationId="{4B392D36-B685-45E0-B197-6EE5D748093B}"/>
          </ac:spMkLst>
        </pc:spChg>
        <pc:spChg chg="add">
          <ac:chgData name="Jean E Thompson" userId="dcc79c3f-9f1c-4d8d-9eeb-3bd849e3b0b9" providerId="ADAL" clId="{A2F39579-9EC0-F74E-A11A-1F0A4DB1D9F5}" dt="2020-05-09T00:23:57.582" v="2359" actId="26606"/>
          <ac:spMkLst>
            <pc:docMk/>
            <pc:sldMk cId="2211856868" sldId="261"/>
            <ac:spMk id="149" creationId="{9DCA8533-CC5E-4754-9A04-047EDE49E0F9}"/>
          </ac:spMkLst>
        </pc:spChg>
        <pc:picChg chg="add del mod ord modCrop">
          <ac:chgData name="Jean E Thompson" userId="dcc79c3f-9f1c-4d8d-9eeb-3bd849e3b0b9" providerId="ADAL" clId="{A2F39579-9EC0-F74E-A11A-1F0A4DB1D9F5}" dt="2020-05-09T00:18:39.097" v="2300" actId="478"/>
          <ac:picMkLst>
            <pc:docMk/>
            <pc:sldMk cId="2211856868" sldId="261"/>
            <ac:picMk id="5" creationId="{7A997917-E652-E34E-A7EC-92EECC77E507}"/>
          </ac:picMkLst>
        </pc:picChg>
        <pc:picChg chg="add del mod ord modCrop">
          <ac:chgData name="Jean E Thompson" userId="dcc79c3f-9f1c-4d8d-9eeb-3bd849e3b0b9" providerId="ADAL" clId="{A2F39579-9EC0-F74E-A11A-1F0A4DB1D9F5}" dt="2020-05-09T00:18:39.097" v="2300" actId="478"/>
          <ac:picMkLst>
            <pc:docMk/>
            <pc:sldMk cId="2211856868" sldId="261"/>
            <ac:picMk id="7" creationId="{CAB90E30-0642-1B4B-9A40-22686982E485}"/>
          </ac:picMkLst>
        </pc:picChg>
        <pc:picChg chg="add mod ord modCrop">
          <ac:chgData name="Jean E Thompson" userId="dcc79c3f-9f1c-4d8d-9eeb-3bd849e3b0b9" providerId="ADAL" clId="{A2F39579-9EC0-F74E-A11A-1F0A4DB1D9F5}" dt="2020-05-09T00:27:21.525" v="2407" actId="1076"/>
          <ac:picMkLst>
            <pc:docMk/>
            <pc:sldMk cId="2211856868" sldId="261"/>
            <ac:picMk id="17" creationId="{58455177-817D-A045-BCF9-FBE6C0088F1F}"/>
          </ac:picMkLst>
        </pc:picChg>
        <pc:picChg chg="add del mod modCrop">
          <ac:chgData name="Jean E Thompson" userId="dcc79c3f-9f1c-4d8d-9eeb-3bd849e3b0b9" providerId="ADAL" clId="{A2F39579-9EC0-F74E-A11A-1F0A4DB1D9F5}" dt="2020-05-09T00:22:43.568" v="2329" actId="478"/>
          <ac:picMkLst>
            <pc:docMk/>
            <pc:sldMk cId="2211856868" sldId="261"/>
            <ac:picMk id="19" creationId="{8237D865-E9A4-A342-AF57-8236244E5172}"/>
          </ac:picMkLst>
        </pc:picChg>
        <pc:picChg chg="add mod ord modCrop">
          <ac:chgData name="Jean E Thompson" userId="dcc79c3f-9f1c-4d8d-9eeb-3bd849e3b0b9" providerId="ADAL" clId="{A2F39579-9EC0-F74E-A11A-1F0A4DB1D9F5}" dt="2020-05-09T00:27:07.981" v="2403" actId="14100"/>
          <ac:picMkLst>
            <pc:docMk/>
            <pc:sldMk cId="2211856868" sldId="261"/>
            <ac:picMk id="30" creationId="{7CEE6312-774D-0442-94F8-3AF84B1AFB51}"/>
          </ac:picMkLst>
        </pc:picChg>
      </pc:sldChg>
      <pc:sldChg chg="addSp modSp add mod setBg">
        <pc:chgData name="Jean E Thompson" userId="dcc79c3f-9f1c-4d8d-9eeb-3bd849e3b0b9" providerId="ADAL" clId="{A2F39579-9EC0-F74E-A11A-1F0A4DB1D9F5}" dt="2020-05-09T00:10:52.946" v="2147" actId="26606"/>
        <pc:sldMkLst>
          <pc:docMk/>
          <pc:sldMk cId="2609239691" sldId="262"/>
        </pc:sldMkLst>
        <pc:spChg chg="mod">
          <ac:chgData name="Jean E Thompson" userId="dcc79c3f-9f1c-4d8d-9eeb-3bd849e3b0b9" providerId="ADAL" clId="{A2F39579-9EC0-F74E-A11A-1F0A4DB1D9F5}" dt="2020-05-09T00:10:52.946" v="2147" actId="26606"/>
          <ac:spMkLst>
            <pc:docMk/>
            <pc:sldMk cId="2609239691" sldId="262"/>
            <ac:spMk id="2" creationId="{85CC21FF-1FEE-144E-AF41-9AA93F24FA5A}"/>
          </ac:spMkLst>
        </pc:spChg>
        <pc:spChg chg="mod">
          <ac:chgData name="Jean E Thompson" userId="dcc79c3f-9f1c-4d8d-9eeb-3bd849e3b0b9" providerId="ADAL" clId="{A2F39579-9EC0-F74E-A11A-1F0A4DB1D9F5}" dt="2020-05-09T00:10:52.946" v="2147" actId="26606"/>
          <ac:spMkLst>
            <pc:docMk/>
            <pc:sldMk cId="2609239691" sldId="262"/>
            <ac:spMk id="3" creationId="{545FCB94-C429-664C-908B-BF6C7810895C}"/>
          </ac:spMkLst>
        </pc:spChg>
        <pc:spChg chg="add">
          <ac:chgData name="Jean E Thompson" userId="dcc79c3f-9f1c-4d8d-9eeb-3bd849e3b0b9" providerId="ADAL" clId="{A2F39579-9EC0-F74E-A11A-1F0A4DB1D9F5}" dt="2020-05-09T00:10:52.946" v="2147" actId="26606"/>
          <ac:spMkLst>
            <pc:docMk/>
            <pc:sldMk cId="2609239691" sldId="262"/>
            <ac:spMk id="8" creationId="{29DC5A77-10C9-4ECF-B7EB-8D917F36A9EE}"/>
          </ac:spMkLst>
        </pc:spChg>
        <pc:spChg chg="add">
          <ac:chgData name="Jean E Thompson" userId="dcc79c3f-9f1c-4d8d-9eeb-3bd849e3b0b9" providerId="ADAL" clId="{A2F39579-9EC0-F74E-A11A-1F0A4DB1D9F5}" dt="2020-05-09T00:10:52.946" v="2147" actId="26606"/>
          <ac:spMkLst>
            <pc:docMk/>
            <pc:sldMk cId="2609239691" sldId="262"/>
            <ac:spMk id="10" creationId="{2FFE28B5-FB16-49A9-B851-3C35FAC0CACB}"/>
          </ac:spMkLst>
        </pc:spChg>
        <pc:spChg chg="add">
          <ac:chgData name="Jean E Thompson" userId="dcc79c3f-9f1c-4d8d-9eeb-3bd849e3b0b9" providerId="ADAL" clId="{A2F39579-9EC0-F74E-A11A-1F0A4DB1D9F5}" dt="2020-05-09T00:10:52.946" v="2147" actId="26606"/>
          <ac:spMkLst>
            <pc:docMk/>
            <pc:sldMk cId="2609239691" sldId="262"/>
            <ac:spMk id="12" creationId="{01014442-855A-4E0F-8D09-C314661A48B9}"/>
          </ac:spMkLst>
        </pc:spChg>
        <pc:spChg chg="add">
          <ac:chgData name="Jean E Thompson" userId="dcc79c3f-9f1c-4d8d-9eeb-3bd849e3b0b9" providerId="ADAL" clId="{A2F39579-9EC0-F74E-A11A-1F0A4DB1D9F5}" dt="2020-05-09T00:10:52.946" v="2147" actId="26606"/>
          <ac:spMkLst>
            <pc:docMk/>
            <pc:sldMk cId="2609239691" sldId="262"/>
            <ac:spMk id="14" creationId="{9B1ABF09-86CF-414E-88A5-2B84CC7232A9}"/>
          </ac:spMkLst>
        </pc:spChg>
        <pc:spChg chg="add">
          <ac:chgData name="Jean E Thompson" userId="dcc79c3f-9f1c-4d8d-9eeb-3bd849e3b0b9" providerId="ADAL" clId="{A2F39579-9EC0-F74E-A11A-1F0A4DB1D9F5}" dt="2020-05-09T00:10:52.946" v="2147" actId="26606"/>
          <ac:spMkLst>
            <pc:docMk/>
            <pc:sldMk cId="2609239691" sldId="262"/>
            <ac:spMk id="16" creationId="{3FE91770-CDBB-4D24-94E5-AD484F36CE87}"/>
          </ac:spMkLst>
        </pc:spChg>
      </pc:sldChg>
      <pc:sldChg chg="modSp add">
        <pc:chgData name="Jean E Thompson" userId="dcc79c3f-9f1c-4d8d-9eeb-3bd849e3b0b9" providerId="ADAL" clId="{A2F39579-9EC0-F74E-A11A-1F0A4DB1D9F5}" dt="2020-05-08T22:02:12.174" v="1863"/>
        <pc:sldMkLst>
          <pc:docMk/>
          <pc:sldMk cId="954121973" sldId="263"/>
        </pc:sldMkLst>
        <pc:spChg chg="mod">
          <ac:chgData name="Jean E Thompson" userId="dcc79c3f-9f1c-4d8d-9eeb-3bd849e3b0b9" providerId="ADAL" clId="{A2F39579-9EC0-F74E-A11A-1F0A4DB1D9F5}" dt="2020-05-08T22:02:12.174" v="1863"/>
          <ac:spMkLst>
            <pc:docMk/>
            <pc:sldMk cId="954121973" sldId="263"/>
            <ac:spMk id="2" creationId="{4E0DBB34-D0B1-6A48-98F5-33F8E7565D9E}"/>
          </ac:spMkLst>
        </pc:spChg>
        <pc:spChg chg="mod">
          <ac:chgData name="Jean E Thompson" userId="dcc79c3f-9f1c-4d8d-9eeb-3bd849e3b0b9" providerId="ADAL" clId="{A2F39579-9EC0-F74E-A11A-1F0A4DB1D9F5}" dt="2020-05-08T22:02:12.174" v="1863"/>
          <ac:spMkLst>
            <pc:docMk/>
            <pc:sldMk cId="954121973" sldId="263"/>
            <ac:spMk id="3" creationId="{6F64FE36-C6D7-9940-8C62-CD9E39F95887}"/>
          </ac:spMkLst>
        </pc:spChg>
      </pc:sldChg>
      <pc:sldChg chg="modSp add del ord">
        <pc:chgData name="Jean E Thompson" userId="dcc79c3f-9f1c-4d8d-9eeb-3bd849e3b0b9" providerId="ADAL" clId="{A2F39579-9EC0-F74E-A11A-1F0A4DB1D9F5}" dt="2020-05-09T00:10:23.761" v="2145" actId="2696"/>
        <pc:sldMkLst>
          <pc:docMk/>
          <pc:sldMk cId="1709932017" sldId="264"/>
        </pc:sldMkLst>
        <pc:spChg chg="mod">
          <ac:chgData name="Jean E Thompson" userId="dcc79c3f-9f1c-4d8d-9eeb-3bd849e3b0b9" providerId="ADAL" clId="{A2F39579-9EC0-F74E-A11A-1F0A4DB1D9F5}" dt="2020-05-08T22:02:12.174" v="1863"/>
          <ac:spMkLst>
            <pc:docMk/>
            <pc:sldMk cId="1709932017" sldId="264"/>
            <ac:spMk id="2" creationId="{5A6B07A8-6837-6544-9036-E6672E3F122D}"/>
          </ac:spMkLst>
        </pc:spChg>
        <pc:spChg chg="mod">
          <ac:chgData name="Jean E Thompson" userId="dcc79c3f-9f1c-4d8d-9eeb-3bd849e3b0b9" providerId="ADAL" clId="{A2F39579-9EC0-F74E-A11A-1F0A4DB1D9F5}" dt="2020-05-08T22:02:12.174" v="1863"/>
          <ac:spMkLst>
            <pc:docMk/>
            <pc:sldMk cId="1709932017" sldId="264"/>
            <ac:spMk id="3" creationId="{AF838F79-950B-0147-8635-245483B6600B}"/>
          </ac:spMkLst>
        </pc:spChg>
      </pc:sldChg>
      <pc:sldChg chg="add">
        <pc:chgData name="Jean E Thompson" userId="dcc79c3f-9f1c-4d8d-9eeb-3bd849e3b0b9" providerId="ADAL" clId="{A2F39579-9EC0-F74E-A11A-1F0A4DB1D9F5}" dt="2020-05-08T22:03:07.555" v="1872"/>
        <pc:sldMkLst>
          <pc:docMk/>
          <pc:sldMk cId="31616805" sldId="265"/>
        </pc:sldMkLst>
      </pc:sldChg>
      <pc:sldChg chg="delSp add del setBg delDesignElem">
        <pc:chgData name="Jean E Thompson" userId="dcc79c3f-9f1c-4d8d-9eeb-3bd849e3b0b9" providerId="ADAL" clId="{A2F39579-9EC0-F74E-A11A-1F0A4DB1D9F5}" dt="2020-05-08T22:03:11.115" v="1875" actId="2696"/>
        <pc:sldMkLst>
          <pc:docMk/>
          <pc:sldMk cId="4292376735" sldId="266"/>
        </pc:sldMkLst>
        <pc:spChg chg="del">
          <ac:chgData name="Jean E Thompson" userId="dcc79c3f-9f1c-4d8d-9eeb-3bd849e3b0b9" providerId="ADAL" clId="{A2F39579-9EC0-F74E-A11A-1F0A4DB1D9F5}" dt="2020-05-08T22:03:08.043" v="1874"/>
          <ac:spMkLst>
            <pc:docMk/>
            <pc:sldMk cId="4292376735" sldId="266"/>
            <ac:spMk id="9" creationId="{A566E947-FB18-4E34-92A1-7AE6603498AE}"/>
          </ac:spMkLst>
        </pc:spChg>
        <pc:spChg chg="del">
          <ac:chgData name="Jean E Thompson" userId="dcc79c3f-9f1c-4d8d-9eeb-3bd849e3b0b9" providerId="ADAL" clId="{A2F39579-9EC0-F74E-A11A-1F0A4DB1D9F5}" dt="2020-05-08T22:03:08.043" v="1874"/>
          <ac:spMkLst>
            <pc:docMk/>
            <pc:sldMk cId="4292376735" sldId="266"/>
            <ac:spMk id="11" creationId="{7E1FB687-F018-4798-90C8-38F1111E1A6B}"/>
          </ac:spMkLst>
        </pc:spChg>
        <pc:spChg chg="del">
          <ac:chgData name="Jean E Thompson" userId="dcc79c3f-9f1c-4d8d-9eeb-3bd849e3b0b9" providerId="ADAL" clId="{A2F39579-9EC0-F74E-A11A-1F0A4DB1D9F5}" dt="2020-05-08T22:03:08.043" v="1874"/>
          <ac:spMkLst>
            <pc:docMk/>
            <pc:sldMk cId="4292376735" sldId="266"/>
            <ac:spMk id="13" creationId="{99BAA161-AE24-467D-9AE2-A99E23CD71CD}"/>
          </ac:spMkLst>
        </pc:spChg>
      </pc:sldChg>
      <pc:sldChg chg="addSp delSp modSp add mod setBg delDesignElem">
        <pc:chgData name="Jean E Thompson" userId="dcc79c3f-9f1c-4d8d-9eeb-3bd849e3b0b9" providerId="ADAL" clId="{A2F39579-9EC0-F74E-A11A-1F0A4DB1D9F5}" dt="2020-05-09T00:46:27.292" v="2644" actId="255"/>
        <pc:sldMkLst>
          <pc:docMk/>
          <pc:sldMk cId="547555857" sldId="267"/>
        </pc:sldMkLst>
        <pc:spChg chg="mod">
          <ac:chgData name="Jean E Thompson" userId="dcc79c3f-9f1c-4d8d-9eeb-3bd849e3b0b9" providerId="ADAL" clId="{A2F39579-9EC0-F74E-A11A-1F0A4DB1D9F5}" dt="2020-05-09T00:46:27.292" v="2644" actId="255"/>
          <ac:spMkLst>
            <pc:docMk/>
            <pc:sldMk cId="547555857" sldId="267"/>
            <ac:spMk id="2" creationId="{EA48DA0D-D92E-F74B-8EB9-7AEA945E665B}"/>
          </ac:spMkLst>
        </pc:spChg>
        <pc:spChg chg="del">
          <ac:chgData name="Jean E Thompson" userId="dcc79c3f-9f1c-4d8d-9eeb-3bd849e3b0b9" providerId="ADAL" clId="{A2F39579-9EC0-F74E-A11A-1F0A4DB1D9F5}" dt="2020-05-09T00:17:09.079" v="2238" actId="478"/>
          <ac:spMkLst>
            <pc:docMk/>
            <pc:sldMk cId="547555857" sldId="267"/>
            <ac:spMk id="9" creationId="{F825D7F0-E28D-664E-AC55-1AF2A6286B77}"/>
          </ac:spMkLst>
        </pc:spChg>
        <pc:spChg chg="add del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12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14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16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18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17:34.726" v="2242" actId="26606"/>
          <ac:spMkLst>
            <pc:docMk/>
            <pc:sldMk cId="547555857" sldId="267"/>
            <ac:spMk id="23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17:34.726" v="2242" actId="26606"/>
          <ac:spMkLst>
            <pc:docMk/>
            <pc:sldMk cId="547555857" sldId="267"/>
            <ac:spMk id="25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17:34.726" v="2242" actId="26606"/>
          <ac:spMkLst>
            <pc:docMk/>
            <pc:sldMk cId="547555857" sldId="267"/>
            <ac:spMk id="27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17:34.726" v="2242" actId="26606"/>
          <ac:spMkLst>
            <pc:docMk/>
            <pc:sldMk cId="547555857" sldId="267"/>
            <ac:spMk id="29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17:35.337" v="2244" actId="26606"/>
          <ac:spMkLst>
            <pc:docMk/>
            <pc:sldMk cId="547555857" sldId="267"/>
            <ac:spMk id="31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7:35.337" v="2244" actId="26606"/>
          <ac:spMkLst>
            <pc:docMk/>
            <pc:sldMk cId="547555857" sldId="267"/>
            <ac:spMk id="32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7:35.337" v="2244" actId="26606"/>
          <ac:spMkLst>
            <pc:docMk/>
            <pc:sldMk cId="547555857" sldId="267"/>
            <ac:spMk id="33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7:35.337" v="2244" actId="26606"/>
          <ac:spMkLst>
            <pc:docMk/>
            <pc:sldMk cId="547555857" sldId="267"/>
            <ac:spMk id="34" creationId="{C2E8BF1F-CE61-45C5-92AC-552D23176C03}"/>
          </ac:spMkLst>
        </pc:spChg>
        <pc:spChg chg="add mod">
          <ac:chgData name="Jean E Thompson" userId="dcc79c3f-9f1c-4d8d-9eeb-3bd849e3b0b9" providerId="ADAL" clId="{A2F39579-9EC0-F74E-A11A-1F0A4DB1D9F5}" dt="2020-05-09T00:18:32.987" v="2299"/>
          <ac:spMkLst>
            <pc:docMk/>
            <pc:sldMk cId="547555857" sldId="267"/>
            <ac:spMk id="35" creationId="{579BD97F-A4E5-7C43-8A47-7C07A8EB1C5C}"/>
          </ac:spMkLst>
        </pc:spChg>
        <pc:spChg chg="add del">
          <ac:chgData name="Jean E Thompson" userId="dcc79c3f-9f1c-4d8d-9eeb-3bd849e3b0b9" providerId="ADAL" clId="{A2F39579-9EC0-F74E-A11A-1F0A4DB1D9F5}" dt="2020-05-09T00:17:35.797" v="2246" actId="26606"/>
          <ac:spMkLst>
            <pc:docMk/>
            <pc:sldMk cId="547555857" sldId="267"/>
            <ac:spMk id="36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17:35.797" v="2246" actId="26606"/>
          <ac:spMkLst>
            <pc:docMk/>
            <pc:sldMk cId="547555857" sldId="267"/>
            <ac:spMk id="37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17:35.797" v="2246" actId="26606"/>
          <ac:spMkLst>
            <pc:docMk/>
            <pc:sldMk cId="547555857" sldId="267"/>
            <ac:spMk id="38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17:35.797" v="2246" actId="26606"/>
          <ac:spMkLst>
            <pc:docMk/>
            <pc:sldMk cId="547555857" sldId="267"/>
            <ac:spMk id="39" creationId="{9DCA8533-CC5E-4754-9A04-047EDE49E0F9}"/>
          </ac:spMkLst>
        </pc:spChg>
        <pc:spChg chg="add mod">
          <ac:chgData name="Jean E Thompson" userId="dcc79c3f-9f1c-4d8d-9eeb-3bd849e3b0b9" providerId="ADAL" clId="{A2F39579-9EC0-F74E-A11A-1F0A4DB1D9F5}" dt="2020-05-09T00:18:32.987" v="2299"/>
          <ac:spMkLst>
            <pc:docMk/>
            <pc:sldMk cId="547555857" sldId="267"/>
            <ac:spMk id="40" creationId="{B300F050-6A90-274B-A90D-334FBC8C2C09}"/>
          </ac:spMkLst>
        </pc:spChg>
        <pc:spChg chg="add del">
          <ac:chgData name="Jean E Thompson" userId="dcc79c3f-9f1c-4d8d-9eeb-3bd849e3b0b9" providerId="ADAL" clId="{A2F39579-9EC0-F74E-A11A-1F0A4DB1D9F5}" dt="2020-05-09T00:17:37.055" v="2248" actId="26606"/>
          <ac:spMkLst>
            <pc:docMk/>
            <pc:sldMk cId="547555857" sldId="267"/>
            <ac:spMk id="41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7:37.055" v="2248" actId="26606"/>
          <ac:spMkLst>
            <pc:docMk/>
            <pc:sldMk cId="547555857" sldId="267"/>
            <ac:spMk id="42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7:37.055" v="2248" actId="26606"/>
          <ac:spMkLst>
            <pc:docMk/>
            <pc:sldMk cId="547555857" sldId="267"/>
            <ac:spMk id="43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7:37.055" v="2248" actId="26606"/>
          <ac:spMkLst>
            <pc:docMk/>
            <pc:sldMk cId="547555857" sldId="267"/>
            <ac:spMk id="44" creationId="{C2E8BF1F-CE61-45C5-92AC-552D23176C03}"/>
          </ac:spMkLst>
        </pc:spChg>
        <pc:spChg chg="del mod">
          <ac:chgData name="Jean E Thompson" userId="dcc79c3f-9f1c-4d8d-9eeb-3bd849e3b0b9" providerId="ADAL" clId="{A2F39579-9EC0-F74E-A11A-1F0A4DB1D9F5}" dt="2020-05-09T00:17:08.097" v="2237" actId="478"/>
          <ac:spMkLst>
            <pc:docMk/>
            <pc:sldMk cId="547555857" sldId="267"/>
            <ac:spMk id="45" creationId="{7BF8958F-0225-6743-88E5-7C1C7B77F128}"/>
          </ac:spMkLst>
        </pc:spChg>
        <pc:spChg chg="add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46" creationId="{64C9EE1D-12BB-43F7-9A2A-893578DCA63A}"/>
          </ac:spMkLst>
        </pc:spChg>
        <pc:spChg chg="add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47" creationId="{43962A31-C54E-4762-B155-59777FED1C75}"/>
          </ac:spMkLst>
        </pc:spChg>
        <pc:spChg chg="add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48" creationId="{4B392D36-B685-45E0-B197-6EE5D748093B}"/>
          </ac:spMkLst>
        </pc:spChg>
        <pc:spChg chg="add">
          <ac:chgData name="Jean E Thompson" userId="dcc79c3f-9f1c-4d8d-9eeb-3bd849e3b0b9" providerId="ADAL" clId="{A2F39579-9EC0-F74E-A11A-1F0A4DB1D9F5}" dt="2020-05-09T00:17:37.065" v="2249" actId="26606"/>
          <ac:spMkLst>
            <pc:docMk/>
            <pc:sldMk cId="547555857" sldId="267"/>
            <ac:spMk id="49" creationId="{9DCA8533-CC5E-4754-9A04-047EDE49E0F9}"/>
          </ac:spMkLst>
        </pc:spChg>
        <pc:spChg chg="del">
          <ac:chgData name="Jean E Thompson" userId="dcc79c3f-9f1c-4d8d-9eeb-3bd849e3b0b9" providerId="ADAL" clId="{A2F39579-9EC0-F74E-A11A-1F0A4DB1D9F5}" dt="2020-05-09T00:17:04.423" v="2235"/>
          <ac:spMkLst>
            <pc:docMk/>
            <pc:sldMk cId="547555857" sldId="267"/>
            <ac:spMk id="56" creationId="{64C9EE1D-12BB-43F7-9A2A-893578DCA63A}"/>
          </ac:spMkLst>
        </pc:spChg>
        <pc:spChg chg="del">
          <ac:chgData name="Jean E Thompson" userId="dcc79c3f-9f1c-4d8d-9eeb-3bd849e3b0b9" providerId="ADAL" clId="{A2F39579-9EC0-F74E-A11A-1F0A4DB1D9F5}" dt="2020-05-09T00:17:04.423" v="2235"/>
          <ac:spMkLst>
            <pc:docMk/>
            <pc:sldMk cId="547555857" sldId="267"/>
            <ac:spMk id="57" creationId="{43962A31-C54E-4762-B155-59777FED1C75}"/>
          </ac:spMkLst>
        </pc:spChg>
        <pc:spChg chg="del">
          <ac:chgData name="Jean E Thompson" userId="dcc79c3f-9f1c-4d8d-9eeb-3bd849e3b0b9" providerId="ADAL" clId="{A2F39579-9EC0-F74E-A11A-1F0A4DB1D9F5}" dt="2020-05-09T00:17:04.423" v="2235"/>
          <ac:spMkLst>
            <pc:docMk/>
            <pc:sldMk cId="547555857" sldId="267"/>
            <ac:spMk id="58" creationId="{4B392D36-B685-45E0-B197-6EE5D748093B}"/>
          </ac:spMkLst>
        </pc:spChg>
        <pc:spChg chg="del">
          <ac:chgData name="Jean E Thompson" userId="dcc79c3f-9f1c-4d8d-9eeb-3bd849e3b0b9" providerId="ADAL" clId="{A2F39579-9EC0-F74E-A11A-1F0A4DB1D9F5}" dt="2020-05-09T00:17:04.423" v="2235"/>
          <ac:spMkLst>
            <pc:docMk/>
            <pc:sldMk cId="547555857" sldId="267"/>
            <ac:spMk id="59" creationId="{9DCA8533-CC5E-4754-9A04-047EDE49E0F9}"/>
          </ac:spMkLst>
        </pc:spChg>
        <pc:picChg chg="mod">
          <ac:chgData name="Jean E Thompson" userId="dcc79c3f-9f1c-4d8d-9eeb-3bd849e3b0b9" providerId="ADAL" clId="{A2F39579-9EC0-F74E-A11A-1F0A4DB1D9F5}" dt="2020-05-09T00:17:37.055" v="2248" actId="26606"/>
          <ac:picMkLst>
            <pc:docMk/>
            <pc:sldMk cId="547555857" sldId="267"/>
            <ac:picMk id="5" creationId="{7A997917-E652-E34E-A7EC-92EECC77E507}"/>
          </ac:picMkLst>
        </pc:picChg>
        <pc:picChg chg="mod">
          <ac:chgData name="Jean E Thompson" userId="dcc79c3f-9f1c-4d8d-9eeb-3bd849e3b0b9" providerId="ADAL" clId="{A2F39579-9EC0-F74E-A11A-1F0A4DB1D9F5}" dt="2020-05-09T00:17:37.055" v="2248" actId="26606"/>
          <ac:picMkLst>
            <pc:docMk/>
            <pc:sldMk cId="547555857" sldId="267"/>
            <ac:picMk id="7" creationId="{CAB90E30-0642-1B4B-9A40-22686982E485}"/>
          </ac:picMkLst>
        </pc:picChg>
      </pc:sldChg>
      <pc:sldChg chg="addSp delSp modSp add del mod setBg setClrOvrMap delDesignElem">
        <pc:chgData name="Jean E Thompson" userId="dcc79c3f-9f1c-4d8d-9eeb-3bd849e3b0b9" providerId="ADAL" clId="{A2F39579-9EC0-F74E-A11A-1F0A4DB1D9F5}" dt="2020-05-09T00:16:57.260" v="2232"/>
        <pc:sldMkLst>
          <pc:docMk/>
          <pc:sldMk cId="2524361057" sldId="267"/>
        </pc:sldMkLst>
        <pc:spChg chg="mod">
          <ac:chgData name="Jean E Thompson" userId="dcc79c3f-9f1c-4d8d-9eeb-3bd849e3b0b9" providerId="ADAL" clId="{A2F39579-9EC0-F74E-A11A-1F0A4DB1D9F5}" dt="2020-05-09T00:16:04.119" v="2227" actId="26606"/>
          <ac:spMkLst>
            <pc:docMk/>
            <pc:sldMk cId="2524361057" sldId="267"/>
            <ac:spMk id="2" creationId="{EA48DA0D-D92E-F74B-8EB9-7AEA945E665B}"/>
          </ac:spMkLst>
        </pc:spChg>
        <pc:spChg chg="mod">
          <ac:chgData name="Jean E Thompson" userId="dcc79c3f-9f1c-4d8d-9eeb-3bd849e3b0b9" providerId="ADAL" clId="{A2F39579-9EC0-F74E-A11A-1F0A4DB1D9F5}" dt="2020-05-09T00:16:55.953" v="2231" actId="26606"/>
          <ac:spMkLst>
            <pc:docMk/>
            <pc:sldMk cId="2524361057" sldId="267"/>
            <ac:spMk id="9" creationId="{F825D7F0-E28D-664E-AC55-1AF2A6286B77}"/>
          </ac:spMkLst>
        </pc:spChg>
        <pc:spChg chg="mod">
          <ac:chgData name="Jean E Thompson" userId="dcc79c3f-9f1c-4d8d-9eeb-3bd849e3b0b9" providerId="ADAL" clId="{A2F39579-9EC0-F74E-A11A-1F0A4DB1D9F5}" dt="2020-05-09T00:16:55.953" v="2231" actId="26606"/>
          <ac:spMkLst>
            <pc:docMk/>
            <pc:sldMk cId="2524361057" sldId="267"/>
            <ac:spMk id="45" creationId="{7BF8958F-0225-6743-88E5-7C1C7B77F128}"/>
          </ac:spMkLst>
        </pc:spChg>
        <pc:spChg chg="add del">
          <ac:chgData name="Jean E Thompson" userId="dcc79c3f-9f1c-4d8d-9eeb-3bd849e3b0b9" providerId="ADAL" clId="{A2F39579-9EC0-F74E-A11A-1F0A4DB1D9F5}" dt="2020-05-09T00:16:02.579" v="2225" actId="26606"/>
          <ac:spMkLst>
            <pc:docMk/>
            <pc:sldMk cId="2524361057" sldId="267"/>
            <ac:spMk id="47" creationId="{C2E8BF1F-CE61-45C5-92AC-552D23176C03}"/>
          </ac:spMkLst>
        </pc:spChg>
        <pc:spChg chg="add del">
          <ac:chgData name="Jean E Thompson" userId="dcc79c3f-9f1c-4d8d-9eeb-3bd849e3b0b9" providerId="ADAL" clId="{A2F39579-9EC0-F74E-A11A-1F0A4DB1D9F5}" dt="2020-05-09T00:16:04.119" v="2227" actId="26606"/>
          <ac:spMkLst>
            <pc:docMk/>
            <pc:sldMk cId="2524361057" sldId="267"/>
            <ac:spMk id="49" creationId="{A15A10AC-08C6-4FD2-8F41-5220E8C31A4B}"/>
          </ac:spMkLst>
        </pc:spChg>
        <pc:spChg chg="add del">
          <ac:chgData name="Jean E Thompson" userId="dcc79c3f-9f1c-4d8d-9eeb-3bd849e3b0b9" providerId="ADAL" clId="{A2F39579-9EC0-F74E-A11A-1F0A4DB1D9F5}" dt="2020-05-09T00:16:02.579" v="2225" actId="26606"/>
          <ac:spMkLst>
            <pc:docMk/>
            <pc:sldMk cId="2524361057" sldId="267"/>
            <ac:spMk id="50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6:02.579" v="2225" actId="26606"/>
          <ac:spMkLst>
            <pc:docMk/>
            <pc:sldMk cId="2524361057" sldId="267"/>
            <ac:spMk id="52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6:02.579" v="2225" actId="26606"/>
          <ac:spMkLst>
            <pc:docMk/>
            <pc:sldMk cId="2524361057" sldId="267"/>
            <ac:spMk id="54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6:57.260" v="2232"/>
          <ac:spMkLst>
            <pc:docMk/>
            <pc:sldMk cId="2524361057" sldId="267"/>
            <ac:spMk id="56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16:57.260" v="2232"/>
          <ac:spMkLst>
            <pc:docMk/>
            <pc:sldMk cId="2524361057" sldId="267"/>
            <ac:spMk id="57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16:57.260" v="2232"/>
          <ac:spMkLst>
            <pc:docMk/>
            <pc:sldMk cId="2524361057" sldId="267"/>
            <ac:spMk id="58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16:57.260" v="2232"/>
          <ac:spMkLst>
            <pc:docMk/>
            <pc:sldMk cId="2524361057" sldId="267"/>
            <ac:spMk id="59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16:04.119" v="2227" actId="26606"/>
          <ac:spMkLst>
            <pc:docMk/>
            <pc:sldMk cId="2524361057" sldId="267"/>
            <ac:spMk id="60" creationId="{A1DFCBE5-52C1-48A9-89CF-E7D68CCA1620}"/>
          </ac:spMkLst>
        </pc:spChg>
        <pc:spChg chg="add del">
          <ac:chgData name="Jean E Thompson" userId="dcc79c3f-9f1c-4d8d-9eeb-3bd849e3b0b9" providerId="ADAL" clId="{A2F39579-9EC0-F74E-A11A-1F0A4DB1D9F5}" dt="2020-05-09T00:16:04.119" v="2227" actId="26606"/>
          <ac:spMkLst>
            <pc:docMk/>
            <pc:sldMk cId="2524361057" sldId="267"/>
            <ac:spMk id="61" creationId="{EB17C8F6-D357-4254-BBAC-96B01EEBE162}"/>
          </ac:spMkLst>
        </pc:spChg>
        <pc:spChg chg="add del">
          <ac:chgData name="Jean E Thompson" userId="dcc79c3f-9f1c-4d8d-9eeb-3bd849e3b0b9" providerId="ADAL" clId="{A2F39579-9EC0-F74E-A11A-1F0A4DB1D9F5}" dt="2020-05-09T00:16:04.954" v="2229" actId="26606"/>
          <ac:spMkLst>
            <pc:docMk/>
            <pc:sldMk cId="2524361057" sldId="267"/>
            <ac:spMk id="63" creationId="{64C9EE1D-12BB-43F7-9A2A-893578DCA63A}"/>
          </ac:spMkLst>
        </pc:spChg>
        <pc:spChg chg="add del">
          <ac:chgData name="Jean E Thompson" userId="dcc79c3f-9f1c-4d8d-9eeb-3bd849e3b0b9" providerId="ADAL" clId="{A2F39579-9EC0-F74E-A11A-1F0A4DB1D9F5}" dt="2020-05-09T00:16:04.954" v="2229" actId="26606"/>
          <ac:spMkLst>
            <pc:docMk/>
            <pc:sldMk cId="2524361057" sldId="267"/>
            <ac:spMk id="64" creationId="{43962A31-C54E-4762-B155-59777FED1C75}"/>
          </ac:spMkLst>
        </pc:spChg>
        <pc:spChg chg="add del">
          <ac:chgData name="Jean E Thompson" userId="dcc79c3f-9f1c-4d8d-9eeb-3bd849e3b0b9" providerId="ADAL" clId="{A2F39579-9EC0-F74E-A11A-1F0A4DB1D9F5}" dt="2020-05-09T00:16:04.954" v="2229" actId="26606"/>
          <ac:spMkLst>
            <pc:docMk/>
            <pc:sldMk cId="2524361057" sldId="267"/>
            <ac:spMk id="65" creationId="{4B392D36-B685-45E0-B197-6EE5D748093B}"/>
          </ac:spMkLst>
        </pc:spChg>
        <pc:spChg chg="add del">
          <ac:chgData name="Jean E Thompson" userId="dcc79c3f-9f1c-4d8d-9eeb-3bd849e3b0b9" providerId="ADAL" clId="{A2F39579-9EC0-F74E-A11A-1F0A4DB1D9F5}" dt="2020-05-09T00:16:04.954" v="2229" actId="26606"/>
          <ac:spMkLst>
            <pc:docMk/>
            <pc:sldMk cId="2524361057" sldId="267"/>
            <ac:spMk id="66" creationId="{9DCA8533-CC5E-4754-9A04-047EDE49E0F9}"/>
          </ac:spMkLst>
        </pc:spChg>
        <pc:spChg chg="add del">
          <ac:chgData name="Jean E Thompson" userId="dcc79c3f-9f1c-4d8d-9eeb-3bd849e3b0b9" providerId="ADAL" clId="{A2F39579-9EC0-F74E-A11A-1F0A4DB1D9F5}" dt="2020-05-09T00:16:55.953" v="2231" actId="26606"/>
          <ac:spMkLst>
            <pc:docMk/>
            <pc:sldMk cId="2524361057" sldId="267"/>
            <ac:spMk id="68" creationId="{B3875682-0790-427D-9A23-4B7265F0FA54}"/>
          </ac:spMkLst>
        </pc:spChg>
        <pc:spChg chg="add del">
          <ac:chgData name="Jean E Thompson" userId="dcc79c3f-9f1c-4d8d-9eeb-3bd849e3b0b9" providerId="ADAL" clId="{A2F39579-9EC0-F74E-A11A-1F0A4DB1D9F5}" dt="2020-05-09T00:16:55.953" v="2231" actId="26606"/>
          <ac:spMkLst>
            <pc:docMk/>
            <pc:sldMk cId="2524361057" sldId="267"/>
            <ac:spMk id="69" creationId="{6EDE4AAE-4785-4EA7-95DB-45200F5B8096}"/>
          </ac:spMkLst>
        </pc:spChg>
        <pc:spChg chg="add del">
          <ac:chgData name="Jean E Thompson" userId="dcc79c3f-9f1c-4d8d-9eeb-3bd849e3b0b9" providerId="ADAL" clId="{A2F39579-9EC0-F74E-A11A-1F0A4DB1D9F5}" dt="2020-05-09T00:16:55.953" v="2231" actId="26606"/>
          <ac:spMkLst>
            <pc:docMk/>
            <pc:sldMk cId="2524361057" sldId="267"/>
            <ac:spMk id="70" creationId="{EB8AA617-0537-4ED7-91B6-66511A647507}"/>
          </ac:spMkLst>
        </pc:spChg>
        <pc:spChg chg="add del">
          <ac:chgData name="Jean E Thompson" userId="dcc79c3f-9f1c-4d8d-9eeb-3bd849e3b0b9" providerId="ADAL" clId="{A2F39579-9EC0-F74E-A11A-1F0A4DB1D9F5}" dt="2020-05-09T00:16:55.953" v="2231" actId="26606"/>
          <ac:spMkLst>
            <pc:docMk/>
            <pc:sldMk cId="2524361057" sldId="267"/>
            <ac:spMk id="71" creationId="{C2E8BF1F-CE61-45C5-92AC-552D23176C03}"/>
          </ac:spMkLst>
        </pc:spChg>
        <pc:picChg chg="mod">
          <ac:chgData name="Jean E Thompson" userId="dcc79c3f-9f1c-4d8d-9eeb-3bd849e3b0b9" providerId="ADAL" clId="{A2F39579-9EC0-F74E-A11A-1F0A4DB1D9F5}" dt="2020-05-09T00:16:55.953" v="2231" actId="26606"/>
          <ac:picMkLst>
            <pc:docMk/>
            <pc:sldMk cId="2524361057" sldId="267"/>
            <ac:picMk id="5" creationId="{7A997917-E652-E34E-A7EC-92EECC77E507}"/>
          </ac:picMkLst>
        </pc:picChg>
        <pc:picChg chg="mod">
          <ac:chgData name="Jean E Thompson" userId="dcc79c3f-9f1c-4d8d-9eeb-3bd849e3b0b9" providerId="ADAL" clId="{A2F39579-9EC0-F74E-A11A-1F0A4DB1D9F5}" dt="2020-05-09T00:16:55.953" v="2231" actId="26606"/>
          <ac:picMkLst>
            <pc:docMk/>
            <pc:sldMk cId="2524361057" sldId="267"/>
            <ac:picMk id="7" creationId="{CAB90E30-0642-1B4B-9A40-22686982E485}"/>
          </ac:picMkLst>
        </pc:picChg>
      </pc:sldChg>
      <pc:sldChg chg="add del">
        <pc:chgData name="Jean E Thompson" userId="dcc79c3f-9f1c-4d8d-9eeb-3bd849e3b0b9" providerId="ADAL" clId="{A2F39579-9EC0-F74E-A11A-1F0A4DB1D9F5}" dt="2020-05-09T00:41:56.234" v="2643" actId="2696"/>
        <pc:sldMkLst>
          <pc:docMk/>
          <pc:sldMk cId="3940007062" sldId="268"/>
        </pc:sldMkLst>
      </pc:sldChg>
      <pc:sldChg chg="addSp delSp modSp add mod setBg delDesignElem">
        <pc:chgData name="Jean E Thompson" userId="dcc79c3f-9f1c-4d8d-9eeb-3bd849e3b0b9" providerId="ADAL" clId="{A2F39579-9EC0-F74E-A11A-1F0A4DB1D9F5}" dt="2020-05-09T00:28:09.020" v="2420" actId="1076"/>
        <pc:sldMkLst>
          <pc:docMk/>
          <pc:sldMk cId="1079245292" sldId="269"/>
        </pc:sldMkLst>
        <pc:spChg chg="mod">
          <ac:chgData name="Jean E Thompson" userId="dcc79c3f-9f1c-4d8d-9eeb-3bd849e3b0b9" providerId="ADAL" clId="{A2F39579-9EC0-F74E-A11A-1F0A4DB1D9F5}" dt="2020-05-09T00:18:08.278" v="2289" actId="27636"/>
          <ac:spMkLst>
            <pc:docMk/>
            <pc:sldMk cId="1079245292" sldId="269"/>
            <ac:spMk id="2" creationId="{EA48DA0D-D92E-F74B-8EB9-7AEA945E665B}"/>
          </ac:spMkLst>
        </pc:spChg>
        <pc:spChg chg="add del mod">
          <ac:chgData name="Jean E Thompson" userId="dcc79c3f-9f1c-4d8d-9eeb-3bd849e3b0b9" providerId="ADAL" clId="{A2F39579-9EC0-F74E-A11A-1F0A4DB1D9F5}" dt="2020-05-09T00:18:47.950" v="2305" actId="478"/>
          <ac:spMkLst>
            <pc:docMk/>
            <pc:sldMk cId="1079245292" sldId="269"/>
            <ac:spMk id="4" creationId="{6AF2D58E-122B-B44A-A880-FED2DD7FB92B}"/>
          </ac:spMkLst>
        </pc:spChg>
        <pc:spChg chg="del mod">
          <ac:chgData name="Jean E Thompson" userId="dcc79c3f-9f1c-4d8d-9eeb-3bd849e3b0b9" providerId="ADAL" clId="{A2F39579-9EC0-F74E-A11A-1F0A4DB1D9F5}" dt="2020-05-09T00:18:48.750" v="2306" actId="478"/>
          <ac:spMkLst>
            <pc:docMk/>
            <pc:sldMk cId="1079245292" sldId="269"/>
            <ac:spMk id="9" creationId="{F825D7F0-E28D-664E-AC55-1AF2A6286B77}"/>
          </ac:spMkLst>
        </pc:spChg>
        <pc:spChg chg="add mod">
          <ac:chgData name="Jean E Thompson" userId="dcc79c3f-9f1c-4d8d-9eeb-3bd849e3b0b9" providerId="ADAL" clId="{A2F39579-9EC0-F74E-A11A-1F0A4DB1D9F5}" dt="2020-05-09T00:28:09.020" v="2420" actId="1076"/>
          <ac:spMkLst>
            <pc:docMk/>
            <pc:sldMk cId="1079245292" sldId="269"/>
            <ac:spMk id="21" creationId="{6A443716-C0A6-FD4B-BB03-8376356FFCE9}"/>
          </ac:spMkLst>
        </pc:spChg>
        <pc:spChg chg="add mod">
          <ac:chgData name="Jean E Thompson" userId="dcc79c3f-9f1c-4d8d-9eeb-3bd849e3b0b9" providerId="ADAL" clId="{A2F39579-9EC0-F74E-A11A-1F0A4DB1D9F5}" dt="2020-05-09T00:27:45.038" v="2412" actId="1076"/>
          <ac:spMkLst>
            <pc:docMk/>
            <pc:sldMk cId="1079245292" sldId="269"/>
            <ac:spMk id="22" creationId="{75344A03-630E-F141-8963-6D7E72B3B787}"/>
          </ac:spMkLst>
        </pc:spChg>
        <pc:spChg chg="del mod">
          <ac:chgData name="Jean E Thompson" userId="dcc79c3f-9f1c-4d8d-9eeb-3bd849e3b0b9" providerId="ADAL" clId="{A2F39579-9EC0-F74E-A11A-1F0A4DB1D9F5}" dt="2020-05-09T00:18:46.034" v="2304" actId="478"/>
          <ac:spMkLst>
            <pc:docMk/>
            <pc:sldMk cId="1079245292" sldId="269"/>
            <ac:spMk id="45" creationId="{7BF8958F-0225-6743-88E5-7C1C7B77F128}"/>
          </ac:spMkLst>
        </pc:spChg>
        <pc:spChg chg="add">
          <ac:chgData name="Jean E Thompson" userId="dcc79c3f-9f1c-4d8d-9eeb-3bd849e3b0b9" providerId="ADAL" clId="{A2F39579-9EC0-F74E-A11A-1F0A4DB1D9F5}" dt="2020-05-09T00:18:00.594" v="2277" actId="26606"/>
          <ac:spMkLst>
            <pc:docMk/>
            <pc:sldMk cId="1079245292" sldId="269"/>
            <ac:spMk id="47" creationId="{9DCA8533-CC5E-4754-9A04-047EDE49E0F9}"/>
          </ac:spMkLst>
        </pc:spChg>
        <pc:spChg chg="add">
          <ac:chgData name="Jean E Thompson" userId="dcc79c3f-9f1c-4d8d-9eeb-3bd849e3b0b9" providerId="ADAL" clId="{A2F39579-9EC0-F74E-A11A-1F0A4DB1D9F5}" dt="2020-05-09T00:18:00.594" v="2277" actId="26606"/>
          <ac:spMkLst>
            <pc:docMk/>
            <pc:sldMk cId="1079245292" sldId="269"/>
            <ac:spMk id="50" creationId="{64C9EE1D-12BB-43F7-9A2A-893578DCA63A}"/>
          </ac:spMkLst>
        </pc:spChg>
        <pc:spChg chg="add">
          <ac:chgData name="Jean E Thompson" userId="dcc79c3f-9f1c-4d8d-9eeb-3bd849e3b0b9" providerId="ADAL" clId="{A2F39579-9EC0-F74E-A11A-1F0A4DB1D9F5}" dt="2020-05-09T00:18:00.594" v="2277" actId="26606"/>
          <ac:spMkLst>
            <pc:docMk/>
            <pc:sldMk cId="1079245292" sldId="269"/>
            <ac:spMk id="52" creationId="{43962A31-C54E-4762-B155-59777FED1C75}"/>
          </ac:spMkLst>
        </pc:spChg>
        <pc:spChg chg="add">
          <ac:chgData name="Jean E Thompson" userId="dcc79c3f-9f1c-4d8d-9eeb-3bd849e3b0b9" providerId="ADAL" clId="{A2F39579-9EC0-F74E-A11A-1F0A4DB1D9F5}" dt="2020-05-09T00:18:00.594" v="2277" actId="26606"/>
          <ac:spMkLst>
            <pc:docMk/>
            <pc:sldMk cId="1079245292" sldId="269"/>
            <ac:spMk id="54" creationId="{4B392D36-B685-45E0-B197-6EE5D748093B}"/>
          </ac:spMkLst>
        </pc:spChg>
        <pc:spChg chg="del">
          <ac:chgData name="Jean E Thompson" userId="dcc79c3f-9f1c-4d8d-9eeb-3bd849e3b0b9" providerId="ADAL" clId="{A2F39579-9EC0-F74E-A11A-1F0A4DB1D9F5}" dt="2020-05-09T00:17:55.929" v="2276"/>
          <ac:spMkLst>
            <pc:docMk/>
            <pc:sldMk cId="1079245292" sldId="269"/>
            <ac:spMk id="56" creationId="{64C9EE1D-12BB-43F7-9A2A-893578DCA63A}"/>
          </ac:spMkLst>
        </pc:spChg>
        <pc:spChg chg="del">
          <ac:chgData name="Jean E Thompson" userId="dcc79c3f-9f1c-4d8d-9eeb-3bd849e3b0b9" providerId="ADAL" clId="{A2F39579-9EC0-F74E-A11A-1F0A4DB1D9F5}" dt="2020-05-09T00:17:55.929" v="2276"/>
          <ac:spMkLst>
            <pc:docMk/>
            <pc:sldMk cId="1079245292" sldId="269"/>
            <ac:spMk id="57" creationId="{43962A31-C54E-4762-B155-59777FED1C75}"/>
          </ac:spMkLst>
        </pc:spChg>
        <pc:spChg chg="del">
          <ac:chgData name="Jean E Thompson" userId="dcc79c3f-9f1c-4d8d-9eeb-3bd849e3b0b9" providerId="ADAL" clId="{A2F39579-9EC0-F74E-A11A-1F0A4DB1D9F5}" dt="2020-05-09T00:17:55.929" v="2276"/>
          <ac:spMkLst>
            <pc:docMk/>
            <pc:sldMk cId="1079245292" sldId="269"/>
            <ac:spMk id="58" creationId="{4B392D36-B685-45E0-B197-6EE5D748093B}"/>
          </ac:spMkLst>
        </pc:spChg>
        <pc:spChg chg="del">
          <ac:chgData name="Jean E Thompson" userId="dcc79c3f-9f1c-4d8d-9eeb-3bd849e3b0b9" providerId="ADAL" clId="{A2F39579-9EC0-F74E-A11A-1F0A4DB1D9F5}" dt="2020-05-09T00:17:55.929" v="2276"/>
          <ac:spMkLst>
            <pc:docMk/>
            <pc:sldMk cId="1079245292" sldId="269"/>
            <ac:spMk id="59" creationId="{9DCA8533-CC5E-4754-9A04-047EDE49E0F9}"/>
          </ac:spMkLst>
        </pc:spChg>
        <pc:picChg chg="del mod">
          <ac:chgData name="Jean E Thompson" userId="dcc79c3f-9f1c-4d8d-9eeb-3bd849e3b0b9" providerId="ADAL" clId="{A2F39579-9EC0-F74E-A11A-1F0A4DB1D9F5}" dt="2020-05-09T00:18:44.958" v="2303" actId="478"/>
          <ac:picMkLst>
            <pc:docMk/>
            <pc:sldMk cId="1079245292" sldId="269"/>
            <ac:picMk id="5" creationId="{7A997917-E652-E34E-A7EC-92EECC77E507}"/>
          </ac:picMkLst>
        </pc:picChg>
        <pc:picChg chg="del mod">
          <ac:chgData name="Jean E Thompson" userId="dcc79c3f-9f1c-4d8d-9eeb-3bd849e3b0b9" providerId="ADAL" clId="{A2F39579-9EC0-F74E-A11A-1F0A4DB1D9F5}" dt="2020-05-09T00:18:44.183" v="2302" actId="478"/>
          <ac:picMkLst>
            <pc:docMk/>
            <pc:sldMk cId="1079245292" sldId="269"/>
            <ac:picMk id="7" creationId="{CAB90E30-0642-1B4B-9A40-22686982E485}"/>
          </ac:picMkLst>
        </pc:picChg>
        <pc:picChg chg="add mod modCrop">
          <ac:chgData name="Jean E Thompson" userId="dcc79c3f-9f1c-4d8d-9eeb-3bd849e3b0b9" providerId="ADAL" clId="{A2F39579-9EC0-F74E-A11A-1F0A4DB1D9F5}" dt="2020-05-09T00:28:03.413" v="2418" actId="1076"/>
          <ac:picMkLst>
            <pc:docMk/>
            <pc:sldMk cId="1079245292" sldId="269"/>
            <ac:picMk id="8" creationId="{D6D49C21-B045-B642-804A-AC227AB46148}"/>
          </ac:picMkLst>
        </pc:picChg>
        <pc:picChg chg="add mod modCrop">
          <ac:chgData name="Jean E Thompson" userId="dcc79c3f-9f1c-4d8d-9eeb-3bd849e3b0b9" providerId="ADAL" clId="{A2F39579-9EC0-F74E-A11A-1F0A4DB1D9F5}" dt="2020-05-09T00:27:59.566" v="2417" actId="1076"/>
          <ac:picMkLst>
            <pc:docMk/>
            <pc:sldMk cId="1079245292" sldId="269"/>
            <ac:picMk id="11" creationId="{E1893E6A-9FC7-6B4A-AE03-DD4267278955}"/>
          </ac:picMkLst>
        </pc:picChg>
      </pc:sldChg>
      <pc:sldChg chg="addSp delSp modSp add del mod setBg">
        <pc:chgData name="Jean E Thompson" userId="dcc79c3f-9f1c-4d8d-9eeb-3bd849e3b0b9" providerId="ADAL" clId="{A2F39579-9EC0-F74E-A11A-1F0A4DB1D9F5}" dt="2020-05-09T00:37:51.646" v="2539" actId="2696"/>
        <pc:sldMkLst>
          <pc:docMk/>
          <pc:sldMk cId="48443970" sldId="270"/>
        </pc:sldMkLst>
        <pc:spChg chg="mod">
          <ac:chgData name="Jean E Thompson" userId="dcc79c3f-9f1c-4d8d-9eeb-3bd849e3b0b9" providerId="ADAL" clId="{A2F39579-9EC0-F74E-A11A-1F0A4DB1D9F5}" dt="2020-05-09T00:29:31.224" v="2424" actId="26606"/>
          <ac:spMkLst>
            <pc:docMk/>
            <pc:sldMk cId="48443970" sldId="270"/>
            <ac:spMk id="2" creationId="{1EE65F4C-3492-5747-B8A6-3F83ACBAC326}"/>
          </ac:spMkLst>
        </pc:spChg>
        <pc:spChg chg="del mod">
          <ac:chgData name="Jean E Thompson" userId="dcc79c3f-9f1c-4d8d-9eeb-3bd849e3b0b9" providerId="ADAL" clId="{A2F39579-9EC0-F74E-A11A-1F0A4DB1D9F5}" dt="2020-05-09T00:31:37.621" v="2431"/>
          <ac:spMkLst>
            <pc:docMk/>
            <pc:sldMk cId="48443970" sldId="270"/>
            <ac:spMk id="3" creationId="{875931FA-4AEC-7B4E-AE8C-3CAC03064CFC}"/>
          </ac:spMkLst>
        </pc:spChg>
        <pc:spChg chg="add del">
          <ac:chgData name="Jean E Thompson" userId="dcc79c3f-9f1c-4d8d-9eeb-3bd849e3b0b9" providerId="ADAL" clId="{A2F39579-9EC0-F74E-A11A-1F0A4DB1D9F5}" dt="2020-05-09T00:29:31.215" v="2423" actId="26606"/>
          <ac:spMkLst>
            <pc:docMk/>
            <pc:sldMk cId="48443970" sldId="270"/>
            <ac:spMk id="8" creationId="{4DA2902A-FA5D-45A8-81EE-4342D330FA0A}"/>
          </ac:spMkLst>
        </pc:spChg>
        <pc:spChg chg="add del">
          <ac:chgData name="Jean E Thompson" userId="dcc79c3f-9f1c-4d8d-9eeb-3bd849e3b0b9" providerId="ADAL" clId="{A2F39579-9EC0-F74E-A11A-1F0A4DB1D9F5}" dt="2020-05-09T00:29:31.215" v="2423" actId="26606"/>
          <ac:spMkLst>
            <pc:docMk/>
            <pc:sldMk cId="48443970" sldId="270"/>
            <ac:spMk id="10" creationId="{E22B538A-2A50-48E0-89A4-F2D2EEB125CF}"/>
          </ac:spMkLst>
        </pc:spChg>
        <pc:spChg chg="add del">
          <ac:chgData name="Jean E Thompson" userId="dcc79c3f-9f1c-4d8d-9eeb-3bd849e3b0b9" providerId="ADAL" clId="{A2F39579-9EC0-F74E-A11A-1F0A4DB1D9F5}" dt="2020-05-09T00:29:31.215" v="2423" actId="26606"/>
          <ac:spMkLst>
            <pc:docMk/>
            <pc:sldMk cId="48443970" sldId="270"/>
            <ac:spMk id="12" creationId="{D319273A-84F0-4EF0-9ABB-6725351DB0C5}"/>
          </ac:spMkLst>
        </pc:spChg>
        <pc:spChg chg="add">
          <ac:chgData name="Jean E Thompson" userId="dcc79c3f-9f1c-4d8d-9eeb-3bd849e3b0b9" providerId="ADAL" clId="{A2F39579-9EC0-F74E-A11A-1F0A4DB1D9F5}" dt="2020-05-09T00:29:31.224" v="2424" actId="26606"/>
          <ac:spMkLst>
            <pc:docMk/>
            <pc:sldMk cId="48443970" sldId="270"/>
            <ac:spMk id="14" creationId="{1F357A41-BBA7-4673-A16D-5807F0C0E5D6}"/>
          </ac:spMkLst>
        </pc:spChg>
        <pc:spChg chg="add">
          <ac:chgData name="Jean E Thompson" userId="dcc79c3f-9f1c-4d8d-9eeb-3bd849e3b0b9" providerId="ADAL" clId="{A2F39579-9EC0-F74E-A11A-1F0A4DB1D9F5}" dt="2020-05-09T00:29:31.224" v="2424" actId="26606"/>
          <ac:spMkLst>
            <pc:docMk/>
            <pc:sldMk cId="48443970" sldId="270"/>
            <ac:spMk id="15" creationId="{FFEFB607-1185-4C57-A8CC-7767B2FFCA57}"/>
          </ac:spMkLst>
        </pc:spChg>
        <pc:picChg chg="add mod modCrop">
          <ac:chgData name="Jean E Thompson" userId="dcc79c3f-9f1c-4d8d-9eeb-3bd849e3b0b9" providerId="ADAL" clId="{A2F39579-9EC0-F74E-A11A-1F0A4DB1D9F5}" dt="2020-05-09T00:36:10.007" v="2516" actId="1076"/>
          <ac:picMkLst>
            <pc:docMk/>
            <pc:sldMk cId="48443970" sldId="270"/>
            <ac:picMk id="5" creationId="{F87F41B3-4839-5443-9FB4-F14008CA9442}"/>
          </ac:picMkLst>
        </pc:picChg>
        <pc:picChg chg="add del mod">
          <ac:chgData name="Jean E Thompson" userId="dcc79c3f-9f1c-4d8d-9eeb-3bd849e3b0b9" providerId="ADAL" clId="{A2F39579-9EC0-F74E-A11A-1F0A4DB1D9F5}" dt="2020-05-09T00:34:09.851" v="2492" actId="478"/>
          <ac:picMkLst>
            <pc:docMk/>
            <pc:sldMk cId="48443970" sldId="270"/>
            <ac:picMk id="7" creationId="{43EB6991-1D80-504D-B9C2-2BE142885B38}"/>
          </ac:picMkLst>
        </pc:picChg>
        <pc:picChg chg="add mod modCrop">
          <ac:chgData name="Jean E Thompson" userId="dcc79c3f-9f1c-4d8d-9eeb-3bd849e3b0b9" providerId="ADAL" clId="{A2F39579-9EC0-F74E-A11A-1F0A4DB1D9F5}" dt="2020-05-09T00:36:10.007" v="2516" actId="1076"/>
          <ac:picMkLst>
            <pc:docMk/>
            <pc:sldMk cId="48443970" sldId="270"/>
            <ac:picMk id="11" creationId="{E7DFDE99-65BB-864B-9F67-02487EC99E5C}"/>
          </ac:picMkLst>
        </pc:picChg>
        <pc:picChg chg="add mod modCrop">
          <ac:chgData name="Jean E Thompson" userId="dcc79c3f-9f1c-4d8d-9eeb-3bd849e3b0b9" providerId="ADAL" clId="{A2F39579-9EC0-F74E-A11A-1F0A4DB1D9F5}" dt="2020-05-09T00:36:10.007" v="2516" actId="1076"/>
          <ac:picMkLst>
            <pc:docMk/>
            <pc:sldMk cId="48443970" sldId="270"/>
            <ac:picMk id="16" creationId="{AB000359-470C-6449-BBCB-4E772DCEB4C5}"/>
          </ac:picMkLst>
        </pc:picChg>
        <pc:picChg chg="add mod">
          <ac:chgData name="Jean E Thompson" userId="dcc79c3f-9f1c-4d8d-9eeb-3bd849e3b0b9" providerId="ADAL" clId="{A2F39579-9EC0-F74E-A11A-1F0A4DB1D9F5}" dt="2020-05-09T00:35:39.042" v="2509" actId="14100"/>
          <ac:picMkLst>
            <pc:docMk/>
            <pc:sldMk cId="48443970" sldId="270"/>
            <ac:picMk id="18" creationId="{A5B6F5EE-1B65-2245-89E1-0FF9AF3FC851}"/>
          </ac:picMkLst>
        </pc:picChg>
        <pc:picChg chg="add del mod">
          <ac:chgData name="Jean E Thompson" userId="dcc79c3f-9f1c-4d8d-9eeb-3bd849e3b0b9" providerId="ADAL" clId="{A2F39579-9EC0-F74E-A11A-1F0A4DB1D9F5}" dt="2020-05-09T00:32:02.735" v="2451" actId="478"/>
          <ac:picMkLst>
            <pc:docMk/>
            <pc:sldMk cId="48443970" sldId="270"/>
            <ac:picMk id="20" creationId="{133F9D86-BC58-D041-85A2-747FB920CEEA}"/>
          </ac:picMkLst>
        </pc:picChg>
        <pc:picChg chg="add mod">
          <ac:chgData name="Jean E Thompson" userId="dcc79c3f-9f1c-4d8d-9eeb-3bd849e3b0b9" providerId="ADAL" clId="{A2F39579-9EC0-F74E-A11A-1F0A4DB1D9F5}" dt="2020-05-09T00:34:40.845" v="2501" actId="14100"/>
          <ac:picMkLst>
            <pc:docMk/>
            <pc:sldMk cId="48443970" sldId="270"/>
            <ac:picMk id="22" creationId="{BA79278A-5B6B-DE43-8737-DCAB9EAEF6C6}"/>
          </ac:picMkLst>
        </pc:picChg>
        <pc:picChg chg="add mod">
          <ac:chgData name="Jean E Thompson" userId="dcc79c3f-9f1c-4d8d-9eeb-3bd849e3b0b9" providerId="ADAL" clId="{A2F39579-9EC0-F74E-A11A-1F0A4DB1D9F5}" dt="2020-05-09T00:35:42.182" v="2510" actId="14100"/>
          <ac:picMkLst>
            <pc:docMk/>
            <pc:sldMk cId="48443970" sldId="270"/>
            <ac:picMk id="24" creationId="{66C78DD2-C210-114A-8FE6-857A56544B41}"/>
          </ac:picMkLst>
        </pc:picChg>
      </pc:sldChg>
      <pc:sldChg chg="addSp delSp modSp add del mod setBg">
        <pc:chgData name="Jean E Thompson" userId="dcc79c3f-9f1c-4d8d-9eeb-3bd849e3b0b9" providerId="ADAL" clId="{A2F39579-9EC0-F74E-A11A-1F0A4DB1D9F5}" dt="2020-05-09T00:36:23.717" v="2519" actId="2696"/>
        <pc:sldMkLst>
          <pc:docMk/>
          <pc:sldMk cId="1304134193" sldId="271"/>
        </pc:sldMkLst>
        <pc:spChg chg="mod">
          <ac:chgData name="Jean E Thompson" userId="dcc79c3f-9f1c-4d8d-9eeb-3bd849e3b0b9" providerId="ADAL" clId="{A2F39579-9EC0-F74E-A11A-1F0A4DB1D9F5}" dt="2020-05-09T00:36:04.044" v="2514" actId="26606"/>
          <ac:spMkLst>
            <pc:docMk/>
            <pc:sldMk cId="1304134193" sldId="271"/>
            <ac:spMk id="2" creationId="{1A7391B6-E7F4-124D-B97E-40F1FD5C84F1}"/>
          </ac:spMkLst>
        </pc:spChg>
        <pc:spChg chg="add del">
          <ac:chgData name="Jean E Thompson" userId="dcc79c3f-9f1c-4d8d-9eeb-3bd849e3b0b9" providerId="ADAL" clId="{A2F39579-9EC0-F74E-A11A-1F0A4DB1D9F5}" dt="2020-05-09T00:36:04.044" v="2514" actId="26606"/>
          <ac:spMkLst>
            <pc:docMk/>
            <pc:sldMk cId="1304134193" sldId="271"/>
            <ac:spMk id="3" creationId="{613613D3-38C3-C54E-A4F3-FFC6919C9D2F}"/>
          </ac:spMkLst>
        </pc:spChg>
        <pc:spChg chg="add del">
          <ac:chgData name="Jean E Thompson" userId="dcc79c3f-9f1c-4d8d-9eeb-3bd849e3b0b9" providerId="ADAL" clId="{A2F39579-9EC0-F74E-A11A-1F0A4DB1D9F5}" dt="2020-05-09T00:36:04.029" v="2513" actId="26606"/>
          <ac:spMkLst>
            <pc:docMk/>
            <pc:sldMk cId="1304134193" sldId="271"/>
            <ac:spMk id="8" creationId="{C162DF2A-64D1-4AA9-BA42-8A4063EADE09}"/>
          </ac:spMkLst>
        </pc:spChg>
        <pc:spChg chg="add del">
          <ac:chgData name="Jean E Thompson" userId="dcc79c3f-9f1c-4d8d-9eeb-3bd849e3b0b9" providerId="ADAL" clId="{A2F39579-9EC0-F74E-A11A-1F0A4DB1D9F5}" dt="2020-05-09T00:36:04.029" v="2513" actId="26606"/>
          <ac:spMkLst>
            <pc:docMk/>
            <pc:sldMk cId="1304134193" sldId="271"/>
            <ac:spMk id="10" creationId="{5D7C1373-63AF-4A75-909E-990E05356670}"/>
          </ac:spMkLst>
        </pc:spChg>
        <pc:spChg chg="add del">
          <ac:chgData name="Jean E Thompson" userId="dcc79c3f-9f1c-4d8d-9eeb-3bd849e3b0b9" providerId="ADAL" clId="{A2F39579-9EC0-F74E-A11A-1F0A4DB1D9F5}" dt="2020-05-09T00:36:04.029" v="2513" actId="26606"/>
          <ac:spMkLst>
            <pc:docMk/>
            <pc:sldMk cId="1304134193" sldId="271"/>
            <ac:spMk id="12" creationId="{B4B5CC49-6FAE-42FA-99B6-A3FDA8C68848}"/>
          </ac:spMkLst>
        </pc:spChg>
        <pc:spChg chg="add del">
          <ac:chgData name="Jean E Thompson" userId="dcc79c3f-9f1c-4d8d-9eeb-3bd849e3b0b9" providerId="ADAL" clId="{A2F39579-9EC0-F74E-A11A-1F0A4DB1D9F5}" dt="2020-05-09T00:36:04.029" v="2513" actId="26606"/>
          <ac:spMkLst>
            <pc:docMk/>
            <pc:sldMk cId="1304134193" sldId="271"/>
            <ac:spMk id="14" creationId="{E6BC9B4A-2119-4645-B4CA-7817D5FAF4B6}"/>
          </ac:spMkLst>
        </pc:spChg>
        <pc:spChg chg="add del">
          <ac:chgData name="Jean E Thompson" userId="dcc79c3f-9f1c-4d8d-9eeb-3bd849e3b0b9" providerId="ADAL" clId="{A2F39579-9EC0-F74E-A11A-1F0A4DB1D9F5}" dt="2020-05-09T00:36:04.029" v="2513" actId="26606"/>
          <ac:spMkLst>
            <pc:docMk/>
            <pc:sldMk cId="1304134193" sldId="271"/>
            <ac:spMk id="18" creationId="{99A2CD81-3BB6-4ED6-A50F-DC14F37A95CF}"/>
          </ac:spMkLst>
        </pc:spChg>
        <pc:spChg chg="add">
          <ac:chgData name="Jean E Thompson" userId="dcc79c3f-9f1c-4d8d-9eeb-3bd849e3b0b9" providerId="ADAL" clId="{A2F39579-9EC0-F74E-A11A-1F0A4DB1D9F5}" dt="2020-05-09T00:36:04.044" v="2514" actId="26606"/>
          <ac:spMkLst>
            <pc:docMk/>
            <pc:sldMk cId="1304134193" sldId="271"/>
            <ac:spMk id="20" creationId="{80516254-1D9F-4F3A-9870-3A3280BE2BFE}"/>
          </ac:spMkLst>
        </pc:spChg>
        <pc:spChg chg="add">
          <ac:chgData name="Jean E Thompson" userId="dcc79c3f-9f1c-4d8d-9eeb-3bd849e3b0b9" providerId="ADAL" clId="{A2F39579-9EC0-F74E-A11A-1F0A4DB1D9F5}" dt="2020-05-09T00:36:04.044" v="2514" actId="26606"/>
          <ac:spMkLst>
            <pc:docMk/>
            <pc:sldMk cId="1304134193" sldId="271"/>
            <ac:spMk id="21" creationId="{FC14672B-27A5-4CDA-ABAF-5E4CF4B41C23}"/>
          </ac:spMkLst>
        </pc:spChg>
        <pc:spChg chg="add">
          <ac:chgData name="Jean E Thompson" userId="dcc79c3f-9f1c-4d8d-9eeb-3bd849e3b0b9" providerId="ADAL" clId="{A2F39579-9EC0-F74E-A11A-1F0A4DB1D9F5}" dt="2020-05-09T00:36:04.044" v="2514" actId="26606"/>
          <ac:spMkLst>
            <pc:docMk/>
            <pc:sldMk cId="1304134193" sldId="271"/>
            <ac:spMk id="23" creationId="{613613D3-38C3-C54E-A4F3-FFC6919C9D2F}"/>
          </ac:spMkLst>
        </pc:spChg>
        <pc:spChg chg="add">
          <ac:chgData name="Jean E Thompson" userId="dcc79c3f-9f1c-4d8d-9eeb-3bd849e3b0b9" providerId="ADAL" clId="{A2F39579-9EC0-F74E-A11A-1F0A4DB1D9F5}" dt="2020-05-09T00:36:04.044" v="2514" actId="26606"/>
          <ac:spMkLst>
            <pc:docMk/>
            <pc:sldMk cId="1304134193" sldId="271"/>
            <ac:spMk id="24" creationId="{9A206779-5C74-4555-94BC-5845C92EC3A8}"/>
          </ac:spMkLst>
        </pc:spChg>
        <pc:picChg chg="add mod">
          <ac:chgData name="Jean E Thompson" userId="dcc79c3f-9f1c-4d8d-9eeb-3bd849e3b0b9" providerId="ADAL" clId="{A2F39579-9EC0-F74E-A11A-1F0A4DB1D9F5}" dt="2020-05-09T00:36:19.843" v="2518" actId="1076"/>
          <ac:picMkLst>
            <pc:docMk/>
            <pc:sldMk cId="1304134193" sldId="271"/>
            <ac:picMk id="15" creationId="{8E9FED0A-9432-4142-9591-C66BB0616F3E}"/>
          </ac:picMkLst>
        </pc:picChg>
        <pc:picChg chg="add mod">
          <ac:chgData name="Jean E Thompson" userId="dcc79c3f-9f1c-4d8d-9eeb-3bd849e3b0b9" providerId="ADAL" clId="{A2F39579-9EC0-F74E-A11A-1F0A4DB1D9F5}" dt="2020-05-09T00:36:19.843" v="2518" actId="1076"/>
          <ac:picMkLst>
            <pc:docMk/>
            <pc:sldMk cId="1304134193" sldId="271"/>
            <ac:picMk id="17" creationId="{BA3B9929-BF19-8B4A-9AB5-5051524A7366}"/>
          </ac:picMkLst>
        </pc:picChg>
        <pc:picChg chg="add mod">
          <ac:chgData name="Jean E Thompson" userId="dcc79c3f-9f1c-4d8d-9eeb-3bd849e3b0b9" providerId="ADAL" clId="{A2F39579-9EC0-F74E-A11A-1F0A4DB1D9F5}" dt="2020-05-09T00:36:19.843" v="2518" actId="1076"/>
          <ac:picMkLst>
            <pc:docMk/>
            <pc:sldMk cId="1304134193" sldId="271"/>
            <ac:picMk id="19" creationId="{D729B9ED-3FCE-8C4F-A7ED-DF3765CAFB7C}"/>
          </ac:picMkLst>
        </pc:picChg>
        <pc:picChg chg="add mod">
          <ac:chgData name="Jean E Thompson" userId="dcc79c3f-9f1c-4d8d-9eeb-3bd849e3b0b9" providerId="ADAL" clId="{A2F39579-9EC0-F74E-A11A-1F0A4DB1D9F5}" dt="2020-05-09T00:36:19.843" v="2518" actId="1076"/>
          <ac:picMkLst>
            <pc:docMk/>
            <pc:sldMk cId="1304134193" sldId="271"/>
            <ac:picMk id="25" creationId="{47A64988-FFDA-FE46-8D85-FDEF1C603CDE}"/>
          </ac:picMkLst>
        </pc:picChg>
        <pc:picChg chg="add mod">
          <ac:chgData name="Jean E Thompson" userId="dcc79c3f-9f1c-4d8d-9eeb-3bd849e3b0b9" providerId="ADAL" clId="{A2F39579-9EC0-F74E-A11A-1F0A4DB1D9F5}" dt="2020-05-09T00:36:19.843" v="2518" actId="1076"/>
          <ac:picMkLst>
            <pc:docMk/>
            <pc:sldMk cId="1304134193" sldId="271"/>
            <ac:picMk id="26" creationId="{309C70BD-1950-9B4A-80C9-00FAB149B54D}"/>
          </ac:picMkLst>
        </pc:picChg>
        <pc:picChg chg="add mod">
          <ac:chgData name="Jean E Thompson" userId="dcc79c3f-9f1c-4d8d-9eeb-3bd849e3b0b9" providerId="ADAL" clId="{A2F39579-9EC0-F74E-A11A-1F0A4DB1D9F5}" dt="2020-05-09T00:36:19.843" v="2518" actId="1076"/>
          <ac:picMkLst>
            <pc:docMk/>
            <pc:sldMk cId="1304134193" sldId="271"/>
            <ac:picMk id="27" creationId="{B7EFC647-EA97-984C-8B9B-73778E239A62}"/>
          </ac:picMkLst>
        </pc:picChg>
        <pc:cxnChg chg="add del">
          <ac:chgData name="Jean E Thompson" userId="dcc79c3f-9f1c-4d8d-9eeb-3bd849e3b0b9" providerId="ADAL" clId="{A2F39579-9EC0-F74E-A11A-1F0A4DB1D9F5}" dt="2020-05-09T00:36:04.029" v="2513" actId="26606"/>
          <ac:cxnSpMkLst>
            <pc:docMk/>
            <pc:sldMk cId="1304134193" sldId="271"/>
            <ac:cxnSpMk id="16" creationId="{158D888F-D87A-4C3C-BD82-273E4C8C5E83}"/>
          </ac:cxnSpMkLst>
        </pc:cxnChg>
        <pc:cxnChg chg="add">
          <ac:chgData name="Jean E Thompson" userId="dcc79c3f-9f1c-4d8d-9eeb-3bd849e3b0b9" providerId="ADAL" clId="{A2F39579-9EC0-F74E-A11A-1F0A4DB1D9F5}" dt="2020-05-09T00:36:04.044" v="2514" actId="26606"/>
          <ac:cxnSpMkLst>
            <pc:docMk/>
            <pc:sldMk cId="1304134193" sldId="271"/>
            <ac:cxnSpMk id="22" creationId="{8D89589C-2C90-4407-A995-05EC3DD7AB14}"/>
          </ac:cxnSpMkLst>
        </pc:cxnChg>
      </pc:sldChg>
      <pc:sldChg chg="addSp delSp modSp add mod setBg setClrOvrMap modNotesTx">
        <pc:chgData name="Jean E Thompson" userId="dcc79c3f-9f1c-4d8d-9eeb-3bd849e3b0b9" providerId="ADAL" clId="{A2F39579-9EC0-F74E-A11A-1F0A4DB1D9F5}" dt="2020-05-09T00:40:58.732" v="2642" actId="20577"/>
        <pc:sldMkLst>
          <pc:docMk/>
          <pc:sldMk cId="1364436517" sldId="271"/>
        </pc:sldMkLst>
        <pc:spChg chg="del mod">
          <ac:chgData name="Jean E Thompson" userId="dcc79c3f-9f1c-4d8d-9eeb-3bd849e3b0b9" providerId="ADAL" clId="{A2F39579-9EC0-F74E-A11A-1F0A4DB1D9F5}" dt="2020-05-09T00:36:43.893" v="2524" actId="478"/>
          <ac:spMkLst>
            <pc:docMk/>
            <pc:sldMk cId="1364436517" sldId="271"/>
            <ac:spMk id="2" creationId="{59C396FC-2FF6-234A-91F7-36806FF1FE64}"/>
          </ac:spMkLst>
        </pc:spChg>
        <pc:spChg chg="del mod">
          <ac:chgData name="Jean E Thompson" userId="dcc79c3f-9f1c-4d8d-9eeb-3bd849e3b0b9" providerId="ADAL" clId="{A2F39579-9EC0-F74E-A11A-1F0A4DB1D9F5}" dt="2020-05-09T00:36:44.905" v="2525" actId="478"/>
          <ac:spMkLst>
            <pc:docMk/>
            <pc:sldMk cId="1364436517" sldId="271"/>
            <ac:spMk id="3" creationId="{1BE233F4-A1CA-D149-86BE-A36746580713}"/>
          </ac:spMkLst>
        </pc:spChg>
        <pc:spChg chg="add del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8" creationId="{FF1D7602-6D2D-46C2-A7B2-434F3678DCB3}"/>
          </ac:spMkLst>
        </pc:spChg>
        <pc:spChg chg="add del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10" creationId="{35539253-EA7C-41D9-9930-0923683AA3F6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17" creationId="{F82BF3E2-EB0E-40D6-8835-2367A5316CA4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18" creationId="{CB6FFAAC-8A48-4FBF-BAFE-BAD367694022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19" creationId="{481E86DD-89E6-42B2-8675-84B7C56BFF7D}"/>
          </ac:spMkLst>
        </pc:spChg>
        <pc:spChg chg="add del">
          <ac:chgData name="Jean E Thompson" userId="dcc79c3f-9f1c-4d8d-9eeb-3bd849e3b0b9" providerId="ADAL" clId="{A2F39579-9EC0-F74E-A11A-1F0A4DB1D9F5}" dt="2020-05-09T00:37:41.097" v="2527" actId="26606"/>
          <ac:spMkLst>
            <pc:docMk/>
            <pc:sldMk cId="1364436517" sldId="271"/>
            <ac:spMk id="20" creationId="{E1750109-3B91-4506-B997-0CD8E35A1488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21" creationId="{440EF577-B6F8-4C57-B956-AB860B388EB8}"/>
          </ac:spMkLst>
        </pc:spChg>
        <pc:spChg chg="add del">
          <ac:chgData name="Jean E Thompson" userId="dcc79c3f-9f1c-4d8d-9eeb-3bd849e3b0b9" providerId="ADAL" clId="{A2F39579-9EC0-F74E-A11A-1F0A4DB1D9F5}" dt="2020-05-09T00:37:41.097" v="2527" actId="26606"/>
          <ac:spMkLst>
            <pc:docMk/>
            <pc:sldMk cId="1364436517" sldId="271"/>
            <ac:spMk id="22" creationId="{E72D8D1B-59F6-4FF3-8547-9BBB6129F2FA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23" creationId="{EA518CE4-E4D4-4D8A-980F-6D692AC96949}"/>
          </ac:spMkLst>
        </pc:spChg>
        <pc:spChg chg="add del">
          <ac:chgData name="Jean E Thompson" userId="dcc79c3f-9f1c-4d8d-9eeb-3bd849e3b0b9" providerId="ADAL" clId="{A2F39579-9EC0-F74E-A11A-1F0A4DB1D9F5}" dt="2020-05-09T00:37:41.097" v="2527" actId="26606"/>
          <ac:spMkLst>
            <pc:docMk/>
            <pc:sldMk cId="1364436517" sldId="271"/>
            <ac:spMk id="24" creationId="{2C444748-5A8D-4B53-89FE-42B455DFA2D1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25" creationId="{5E6FAE32-AB12-4E77-A677-F6BD5D71ADD0}"/>
          </ac:spMkLst>
        </pc:spChg>
        <pc:spChg chg="add del">
          <ac:chgData name="Jean E Thompson" userId="dcc79c3f-9f1c-4d8d-9eeb-3bd849e3b0b9" providerId="ADAL" clId="{A2F39579-9EC0-F74E-A11A-1F0A4DB1D9F5}" dt="2020-05-09T00:37:41.097" v="2527" actId="26606"/>
          <ac:spMkLst>
            <pc:docMk/>
            <pc:sldMk cId="1364436517" sldId="271"/>
            <ac:spMk id="26" creationId="{14044C96-7CFD-44DB-A579-D77B0D37C681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27" creationId="{2F6B32C1-BA91-470A-8C1B-33264F8B214E}"/>
          </ac:spMkLst>
        </pc:spChg>
        <pc:spChg chg="add del">
          <ac:chgData name="Jean E Thompson" userId="dcc79c3f-9f1c-4d8d-9eeb-3bd849e3b0b9" providerId="ADAL" clId="{A2F39579-9EC0-F74E-A11A-1F0A4DB1D9F5}" dt="2020-05-09T00:37:41.097" v="2527" actId="26606"/>
          <ac:spMkLst>
            <pc:docMk/>
            <pc:sldMk cId="1364436517" sldId="271"/>
            <ac:spMk id="28" creationId="{8FC8C21F-9484-4A71-ABFA-6C10682FAC3E}"/>
          </ac:spMkLst>
        </pc:spChg>
        <pc:spChg chg="add del">
          <ac:chgData name="Jean E Thompson" userId="dcc79c3f-9f1c-4d8d-9eeb-3bd849e3b0b9" providerId="ADAL" clId="{A2F39579-9EC0-F74E-A11A-1F0A4DB1D9F5}" dt="2020-05-09T00:37:45.055" v="2535" actId="26606"/>
          <ac:spMkLst>
            <pc:docMk/>
            <pc:sldMk cId="1364436517" sldId="271"/>
            <ac:spMk id="29" creationId="{459570ED-BE4C-49E8-86BC-A81140CFEB38}"/>
          </ac:spMkLst>
        </pc:spChg>
        <pc:spChg chg="add del">
          <ac:chgData name="Jean E Thompson" userId="dcc79c3f-9f1c-4d8d-9eeb-3bd849e3b0b9" providerId="ADAL" clId="{A2F39579-9EC0-F74E-A11A-1F0A4DB1D9F5}" dt="2020-05-09T00:37:41.097" v="2527" actId="26606"/>
          <ac:spMkLst>
            <pc:docMk/>
            <pc:sldMk cId="1364436517" sldId="271"/>
            <ac:spMk id="30" creationId="{F4FFA271-A10A-4AC3-8F06-E3313A197A80}"/>
          </ac:spMkLst>
        </pc:spChg>
        <pc:spChg chg="add del">
          <ac:chgData name="Jean E Thompson" userId="dcc79c3f-9f1c-4d8d-9eeb-3bd849e3b0b9" providerId="ADAL" clId="{A2F39579-9EC0-F74E-A11A-1F0A4DB1D9F5}" dt="2020-05-09T00:37:46.235" v="2537" actId="26606"/>
          <ac:spMkLst>
            <pc:docMk/>
            <pc:sldMk cId="1364436517" sldId="271"/>
            <ac:spMk id="31" creationId="{112839B5-6527-4FE1-B5CA-71D5FFC47C0E}"/>
          </ac:spMkLst>
        </pc:spChg>
        <pc:spChg chg="add del">
          <ac:chgData name="Jean E Thompson" userId="dcc79c3f-9f1c-4d8d-9eeb-3bd849e3b0b9" providerId="ADAL" clId="{A2F39579-9EC0-F74E-A11A-1F0A4DB1D9F5}" dt="2020-05-09T00:37:41.097" v="2527" actId="26606"/>
          <ac:spMkLst>
            <pc:docMk/>
            <pc:sldMk cId="1364436517" sldId="271"/>
            <ac:spMk id="32" creationId="{7F9FE375-3674-4B26-B67B-30AFAF78CC57}"/>
          </ac:spMkLst>
        </pc:spChg>
        <pc:spChg chg="add del">
          <ac:chgData name="Jean E Thompson" userId="dcc79c3f-9f1c-4d8d-9eeb-3bd849e3b0b9" providerId="ADAL" clId="{A2F39579-9EC0-F74E-A11A-1F0A4DB1D9F5}" dt="2020-05-09T00:37:46.235" v="2537" actId="26606"/>
          <ac:spMkLst>
            <pc:docMk/>
            <pc:sldMk cId="1364436517" sldId="271"/>
            <ac:spMk id="33" creationId="{089B37F3-721E-4809-A50E-9EE306404ED8}"/>
          </ac:spMkLst>
        </pc:spChg>
        <pc:spChg chg="add del">
          <ac:chgData name="Jean E Thompson" userId="dcc79c3f-9f1c-4d8d-9eeb-3bd849e3b0b9" providerId="ADAL" clId="{A2F39579-9EC0-F74E-A11A-1F0A4DB1D9F5}" dt="2020-05-09T00:37:42.056" v="2529" actId="26606"/>
          <ac:spMkLst>
            <pc:docMk/>
            <pc:sldMk cId="1364436517" sldId="271"/>
            <ac:spMk id="34" creationId="{296BB291-4ABC-48EB-A20E-B11F249FD147}"/>
          </ac:spMkLst>
        </pc:spChg>
        <pc:spChg chg="add del">
          <ac:chgData name="Jean E Thompson" userId="dcc79c3f-9f1c-4d8d-9eeb-3bd849e3b0b9" providerId="ADAL" clId="{A2F39579-9EC0-F74E-A11A-1F0A4DB1D9F5}" dt="2020-05-09T00:37:42.056" v="2529" actId="26606"/>
          <ac:spMkLst>
            <pc:docMk/>
            <pc:sldMk cId="1364436517" sldId="271"/>
            <ac:spMk id="35" creationId="{EF68680D-88C3-4223-8FF9-B7CEA07C1E90}"/>
          </ac:spMkLst>
        </pc:spChg>
        <pc:spChg chg="add del">
          <ac:chgData name="Jean E Thompson" userId="dcc79c3f-9f1c-4d8d-9eeb-3bd849e3b0b9" providerId="ADAL" clId="{A2F39579-9EC0-F74E-A11A-1F0A4DB1D9F5}" dt="2020-05-09T00:37:42.056" v="2529" actId="26606"/>
          <ac:spMkLst>
            <pc:docMk/>
            <pc:sldMk cId="1364436517" sldId="271"/>
            <ac:spMk id="36" creationId="{1E45451A-56A1-4D57-8530-06665AB9628F}"/>
          </ac:spMkLst>
        </pc:spChg>
        <pc:spChg chg="add del">
          <ac:chgData name="Jean E Thompson" userId="dcc79c3f-9f1c-4d8d-9eeb-3bd849e3b0b9" providerId="ADAL" clId="{A2F39579-9EC0-F74E-A11A-1F0A4DB1D9F5}" dt="2020-05-09T00:37:42.056" v="2529" actId="26606"/>
          <ac:spMkLst>
            <pc:docMk/>
            <pc:sldMk cId="1364436517" sldId="271"/>
            <ac:spMk id="37" creationId="{558BA547-98A0-4003-8D14-BEC8A12577D0}"/>
          </ac:spMkLst>
        </pc:spChg>
        <pc:spChg chg="add del">
          <ac:chgData name="Jean E Thompson" userId="dcc79c3f-9f1c-4d8d-9eeb-3bd849e3b0b9" providerId="ADAL" clId="{A2F39579-9EC0-F74E-A11A-1F0A4DB1D9F5}" dt="2020-05-09T00:37:42.056" v="2529" actId="26606"/>
          <ac:spMkLst>
            <pc:docMk/>
            <pc:sldMk cId="1364436517" sldId="271"/>
            <ac:spMk id="38" creationId="{7C498D76-5C8E-4439-9D70-BA9F56197405}"/>
          </ac:spMkLst>
        </pc:spChg>
        <pc:spChg chg="add del">
          <ac:chgData name="Jean E Thompson" userId="dcc79c3f-9f1c-4d8d-9eeb-3bd849e3b0b9" providerId="ADAL" clId="{A2F39579-9EC0-F74E-A11A-1F0A4DB1D9F5}" dt="2020-05-09T00:37:42.056" v="2529" actId="26606"/>
          <ac:spMkLst>
            <pc:docMk/>
            <pc:sldMk cId="1364436517" sldId="271"/>
            <ac:spMk id="39" creationId="{F95AC789-3AB1-41E7-BF4E-6861EF948160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0" creationId="{90DE8476-E2E9-4B8F-810F-3813A8B97346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1" creationId="{B710D853-C656-48E9-88D0-4172B9FD90D2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2" creationId="{D60EC564-7031-487D-B737-44BCCF0A2449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3" creationId="{E1FB3D03-386F-4B20-BFF7-5A6FF3C2DF82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4" creationId="{297C449B-67BB-4D99-86C4-E6ECDEA6913F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5" creationId="{8C9D831B-1474-4A35-98F0-2826A355CA81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6" creationId="{F06855A1-3939-493B-A968-91A546D8D0D2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7" creationId="{FF35A874-2690-497F-80A0-03675049438E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8" creationId="{946410AA-0894-4BBC-A1E1-6BB8EF472BE8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49" creationId="{4F43A2AA-A3AE-43B9-B9B7-842ECCD0365E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50" creationId="{5A6B1504-B867-4CAB-81BE-8E02622EC7FD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51" creationId="{1F3C359C-B3DD-4FB2-A6F9-1D519B65BAF4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52" creationId="{A23A79F9-FB31-4A52-80BE-A0AE7AEDFEFC}"/>
          </ac:spMkLst>
        </pc:spChg>
        <pc:spChg chg="add del">
          <ac:chgData name="Jean E Thompson" userId="dcc79c3f-9f1c-4d8d-9eeb-3bd849e3b0b9" providerId="ADAL" clId="{A2F39579-9EC0-F74E-A11A-1F0A4DB1D9F5}" dt="2020-05-09T00:37:42.512" v="2531" actId="26606"/>
          <ac:spMkLst>
            <pc:docMk/>
            <pc:sldMk cId="1364436517" sldId="271"/>
            <ac:spMk id="53" creationId="{DFF0A7ED-5A26-4A0B-9652-451FA648B0A9}"/>
          </ac:spMkLst>
        </pc:spChg>
        <pc:spChg chg="add del">
          <ac:chgData name="Jean E Thompson" userId="dcc79c3f-9f1c-4d8d-9eeb-3bd849e3b0b9" providerId="ADAL" clId="{A2F39579-9EC0-F74E-A11A-1F0A4DB1D9F5}" dt="2020-05-09T00:37:46.235" v="2537" actId="26606"/>
          <ac:spMkLst>
            <pc:docMk/>
            <pc:sldMk cId="1364436517" sldId="271"/>
            <ac:spMk id="54" creationId="{6F32C1A4-2AC7-48CB-9AB7-B80470C0FD23}"/>
          </ac:spMkLst>
        </pc:spChg>
        <pc:spChg chg="add del">
          <ac:chgData name="Jean E Thompson" userId="dcc79c3f-9f1c-4d8d-9eeb-3bd849e3b0b9" providerId="ADAL" clId="{A2F39579-9EC0-F74E-A11A-1F0A4DB1D9F5}" dt="2020-05-09T00:37:46.235" v="2537" actId="26606"/>
          <ac:spMkLst>
            <pc:docMk/>
            <pc:sldMk cId="1364436517" sldId="271"/>
            <ac:spMk id="55" creationId="{BE12D8E2-6088-4997-A8C6-1794DA9E1D48}"/>
          </ac:spMkLst>
        </pc:spChg>
        <pc:spChg chg="add del">
          <ac:chgData name="Jean E Thompson" userId="dcc79c3f-9f1c-4d8d-9eeb-3bd849e3b0b9" providerId="ADAL" clId="{A2F39579-9EC0-F74E-A11A-1F0A4DB1D9F5}" dt="2020-05-09T00:37:46.235" v="2537" actId="26606"/>
          <ac:spMkLst>
            <pc:docMk/>
            <pc:sldMk cId="1364436517" sldId="271"/>
            <ac:spMk id="56" creationId="{FAF10F47-1605-47C5-AE58-9062909ADA42}"/>
          </ac:spMkLst>
        </pc:spChg>
        <pc:spChg chg="add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58" creationId="{E1750109-3B91-4506-B997-0CD8E35A1488}"/>
          </ac:spMkLst>
        </pc:spChg>
        <pc:spChg chg="add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59" creationId="{E72D8D1B-59F6-4FF3-8547-9BBB6129F2FA}"/>
          </ac:spMkLst>
        </pc:spChg>
        <pc:spChg chg="add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60" creationId="{2C444748-5A8D-4B53-89FE-42B455DFA2D1}"/>
          </ac:spMkLst>
        </pc:spChg>
        <pc:spChg chg="add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61" creationId="{14044C96-7CFD-44DB-A579-D77B0D37C681}"/>
          </ac:spMkLst>
        </pc:spChg>
        <pc:spChg chg="add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62" creationId="{8FC8C21F-9484-4A71-ABFA-6C10682FAC3E}"/>
          </ac:spMkLst>
        </pc:spChg>
        <pc:spChg chg="add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63" creationId="{F4FFA271-A10A-4AC3-8F06-E3313A197A80}"/>
          </ac:spMkLst>
        </pc:spChg>
        <pc:spChg chg="add">
          <ac:chgData name="Jean E Thompson" userId="dcc79c3f-9f1c-4d8d-9eeb-3bd849e3b0b9" providerId="ADAL" clId="{A2F39579-9EC0-F74E-A11A-1F0A4DB1D9F5}" dt="2020-05-09T00:37:46.251" v="2538" actId="26606"/>
          <ac:spMkLst>
            <pc:docMk/>
            <pc:sldMk cId="1364436517" sldId="271"/>
            <ac:spMk id="64" creationId="{7F9FE375-3674-4B26-B67B-30AFAF78CC57}"/>
          </ac:spMkLst>
        </pc:spChg>
        <pc:picChg chg="add mod ord">
          <ac:chgData name="Jean E Thompson" userId="dcc79c3f-9f1c-4d8d-9eeb-3bd849e3b0b9" providerId="ADAL" clId="{A2F39579-9EC0-F74E-A11A-1F0A4DB1D9F5}" dt="2020-05-09T00:39:51.885" v="2565" actId="14100"/>
          <ac:picMkLst>
            <pc:docMk/>
            <pc:sldMk cId="1364436517" sldId="271"/>
            <ac:picMk id="7" creationId="{8E0F7261-F5B8-FE44-869D-8DB6820D710A}"/>
          </ac:picMkLst>
        </pc:picChg>
        <pc:picChg chg="add mod ord">
          <ac:chgData name="Jean E Thompson" userId="dcc79c3f-9f1c-4d8d-9eeb-3bd849e3b0b9" providerId="ADAL" clId="{A2F39579-9EC0-F74E-A11A-1F0A4DB1D9F5}" dt="2020-05-09T00:40:14.257" v="2571" actId="14100"/>
          <ac:picMkLst>
            <pc:docMk/>
            <pc:sldMk cId="1364436517" sldId="271"/>
            <ac:picMk id="9" creationId="{771D430A-2D66-594D-87BD-7DB21070CF2F}"/>
          </ac:picMkLst>
        </pc:picChg>
        <pc:picChg chg="add mod ord">
          <ac:chgData name="Jean E Thompson" userId="dcc79c3f-9f1c-4d8d-9eeb-3bd849e3b0b9" providerId="ADAL" clId="{A2F39579-9EC0-F74E-A11A-1F0A4DB1D9F5}" dt="2020-05-09T00:40:31.073" v="2578" actId="14100"/>
          <ac:picMkLst>
            <pc:docMk/>
            <pc:sldMk cId="1364436517" sldId="271"/>
            <ac:picMk id="11" creationId="{48D8E59F-CC75-8541-B306-6944158C8BF3}"/>
          </ac:picMkLst>
        </pc:picChg>
        <pc:picChg chg="add mod ord">
          <ac:chgData name="Jean E Thompson" userId="dcc79c3f-9f1c-4d8d-9eeb-3bd849e3b0b9" providerId="ADAL" clId="{A2F39579-9EC0-F74E-A11A-1F0A4DB1D9F5}" dt="2020-05-09T00:40:22.302" v="2574" actId="14100"/>
          <ac:picMkLst>
            <pc:docMk/>
            <pc:sldMk cId="1364436517" sldId="271"/>
            <ac:picMk id="13" creationId="{6F231088-313A-DD49-AD94-639ECB45B58A}"/>
          </ac:picMkLst>
        </pc:picChg>
        <pc:picChg chg="add mod ord">
          <ac:chgData name="Jean E Thompson" userId="dcc79c3f-9f1c-4d8d-9eeb-3bd849e3b0b9" providerId="ADAL" clId="{A2F39579-9EC0-F74E-A11A-1F0A4DB1D9F5}" dt="2020-05-09T00:40:02.289" v="2567" actId="14100"/>
          <ac:picMkLst>
            <pc:docMk/>
            <pc:sldMk cId="1364436517" sldId="271"/>
            <ac:picMk id="14" creationId="{25C406F0-D27E-614E-8A5C-71AB2EE799CC}"/>
          </ac:picMkLst>
        </pc:picChg>
        <pc:picChg chg="add mod ord">
          <ac:chgData name="Jean E Thompson" userId="dcc79c3f-9f1c-4d8d-9eeb-3bd849e3b0b9" providerId="ADAL" clId="{A2F39579-9EC0-F74E-A11A-1F0A4DB1D9F5}" dt="2020-05-09T00:39:36.312" v="2559" actId="14100"/>
          <ac:picMkLst>
            <pc:docMk/>
            <pc:sldMk cId="1364436517" sldId="271"/>
            <ac:picMk id="15" creationId="{5F6111B9-8A00-B845-94DD-0B686F415CB9}"/>
          </ac:picMkLst>
        </pc:picChg>
        <pc:cxnChg chg="add del">
          <ac:chgData name="Jean E Thompson" userId="dcc79c3f-9f1c-4d8d-9eeb-3bd849e3b0b9" providerId="ADAL" clId="{A2F39579-9EC0-F74E-A11A-1F0A4DB1D9F5}" dt="2020-05-09T00:37:46.251" v="2538" actId="26606"/>
          <ac:cxnSpMkLst>
            <pc:docMk/>
            <pc:sldMk cId="1364436517" sldId="271"/>
            <ac:cxnSpMk id="12" creationId="{8D89589C-2C90-4407-A995-05EC3DD7AB14}"/>
          </ac:cxnSpMkLst>
        </pc:cxnChg>
      </pc:sldChg>
    </pc:docChg>
  </pc:docChgLst>
  <pc:docChgLst>
    <pc:chgData name="Ian Morris" userId="S::imorris@syr.edu::ada1e4ab-ad51-42b0-8101-a2973eb52fe5" providerId="AD" clId="Web-{8BCB71EA-57D7-4EAF-B10F-1687E8FCD085}"/>
    <pc:docChg chg="addSld delSld modSld sldOrd">
      <pc:chgData name="Ian Morris" userId="S::imorris@syr.edu::ada1e4ab-ad51-42b0-8101-a2973eb52fe5" providerId="AD" clId="Web-{8BCB71EA-57D7-4EAF-B10F-1687E8FCD085}" dt="2020-05-10T04:23:33.444" v="325"/>
      <pc:docMkLst>
        <pc:docMk/>
      </pc:docMkLst>
      <pc:sldChg chg="addCm">
        <pc:chgData name="Ian Morris" userId="S::imorris@syr.edu::ada1e4ab-ad51-42b0-8101-a2973eb52fe5" providerId="AD" clId="Web-{8BCB71EA-57D7-4EAF-B10F-1687E8FCD085}" dt="2020-05-10T03:43:57.784" v="0"/>
        <pc:sldMkLst>
          <pc:docMk/>
          <pc:sldMk cId="3692830752" sldId="259"/>
        </pc:sldMkLst>
      </pc:sldChg>
      <pc:sldChg chg="addSp delSp modSp del">
        <pc:chgData name="Ian Morris" userId="S::imorris@syr.edu::ada1e4ab-ad51-42b0-8101-a2973eb52fe5" providerId="AD" clId="Web-{8BCB71EA-57D7-4EAF-B10F-1687E8FCD085}" dt="2020-05-10T04:05:41.251" v="202"/>
        <pc:sldMkLst>
          <pc:docMk/>
          <pc:sldMk cId="954121973" sldId="263"/>
        </pc:sldMkLst>
        <pc:spChg chg="mod">
          <ac:chgData name="Ian Morris" userId="S::imorris@syr.edu::ada1e4ab-ad51-42b0-8101-a2973eb52fe5" providerId="AD" clId="Web-{8BCB71EA-57D7-4EAF-B10F-1687E8FCD085}" dt="2020-05-10T03:53:06.931" v="3" actId="20577"/>
          <ac:spMkLst>
            <pc:docMk/>
            <pc:sldMk cId="954121973" sldId="263"/>
            <ac:spMk id="2" creationId="{4E0DBB34-D0B1-6A48-98F5-33F8E7565D9E}"/>
          </ac:spMkLst>
        </pc:spChg>
        <pc:spChg chg="del">
          <ac:chgData name="Ian Morris" userId="S::imorris@syr.edu::ada1e4ab-ad51-42b0-8101-a2973eb52fe5" providerId="AD" clId="Web-{8BCB71EA-57D7-4EAF-B10F-1687E8FCD085}" dt="2020-05-10T03:54:15.260" v="6"/>
          <ac:spMkLst>
            <pc:docMk/>
            <pc:sldMk cId="954121973" sldId="263"/>
            <ac:spMk id="3" creationId="{6F64FE36-C6D7-9940-8C62-CD9E39F95887}"/>
          </ac:spMkLst>
        </pc:spChg>
        <pc:spChg chg="add del mod">
          <ac:chgData name="Ian Morris" userId="S::imorris@syr.edu::ada1e4ab-ad51-42b0-8101-a2973eb52fe5" providerId="AD" clId="Web-{8BCB71EA-57D7-4EAF-B10F-1687E8FCD085}" dt="2020-05-10T04:03:20.961" v="174"/>
          <ac:spMkLst>
            <pc:docMk/>
            <pc:sldMk cId="954121973" sldId="263"/>
            <ac:spMk id="7" creationId="{58F691B7-35F7-4CCE-8396-07977859B3AF}"/>
          </ac:spMkLst>
        </pc:spChg>
        <pc:spChg chg="add mod">
          <ac:chgData name="Ian Morris" userId="S::imorris@syr.edu::ada1e4ab-ad51-42b0-8101-a2973eb52fe5" providerId="AD" clId="Web-{8BCB71EA-57D7-4EAF-B10F-1687E8FCD085}" dt="2020-05-10T04:03:52.087" v="182"/>
          <ac:spMkLst>
            <pc:docMk/>
            <pc:sldMk cId="954121973" sldId="263"/>
            <ac:spMk id="13" creationId="{E9991CAA-FA18-4B27-864A-41503B260132}"/>
          </ac:spMkLst>
        </pc:spChg>
        <pc:picChg chg="add del mod ord">
          <ac:chgData name="Ian Morris" userId="S::imorris@syr.edu::ada1e4ab-ad51-42b0-8101-a2973eb52fe5" providerId="AD" clId="Web-{8BCB71EA-57D7-4EAF-B10F-1687E8FCD085}" dt="2020-05-10T03:54:46.963" v="9"/>
          <ac:picMkLst>
            <pc:docMk/>
            <pc:sldMk cId="954121973" sldId="263"/>
            <ac:picMk id="4" creationId="{1000FE61-C198-4003-9CE3-8701699EDCA6}"/>
          </ac:picMkLst>
        </pc:picChg>
        <pc:picChg chg="add del mod ord">
          <ac:chgData name="Ian Morris" userId="S::imorris@syr.edu::ada1e4ab-ad51-42b0-8101-a2973eb52fe5" providerId="AD" clId="Web-{8BCB71EA-57D7-4EAF-B10F-1687E8FCD085}" dt="2020-05-10T04:03:52.087" v="182"/>
          <ac:picMkLst>
            <pc:docMk/>
            <pc:sldMk cId="954121973" sldId="263"/>
            <ac:picMk id="8" creationId="{4CC1541F-C5A6-4F9F-8D09-3B686B364D7B}"/>
          </ac:picMkLst>
        </pc:picChg>
        <pc:picChg chg="add del mod">
          <ac:chgData name="Ian Morris" userId="S::imorris@syr.edu::ada1e4ab-ad51-42b0-8101-a2973eb52fe5" providerId="AD" clId="Web-{8BCB71EA-57D7-4EAF-B10F-1687E8FCD085}" dt="2020-05-10T04:03:57.665" v="185"/>
          <ac:picMkLst>
            <pc:docMk/>
            <pc:sldMk cId="954121973" sldId="263"/>
            <ac:picMk id="10" creationId="{069D7F3B-5F91-4DD9-AC0D-BF531F0918F4}"/>
          </ac:picMkLst>
        </pc:picChg>
      </pc:sldChg>
      <pc:sldChg chg="ord">
        <pc:chgData name="Ian Morris" userId="S::imorris@syr.edu::ada1e4ab-ad51-42b0-8101-a2973eb52fe5" providerId="AD" clId="Web-{8BCB71EA-57D7-4EAF-B10F-1687E8FCD085}" dt="2020-05-10T03:56:54.856" v="36"/>
        <pc:sldMkLst>
          <pc:docMk/>
          <pc:sldMk cId="31616805" sldId="265"/>
        </pc:sldMkLst>
      </pc:sldChg>
      <pc:sldChg chg="addSp delSp modSp add del replId">
        <pc:chgData name="Ian Morris" userId="S::imorris@syr.edu::ada1e4ab-ad51-42b0-8101-a2973eb52fe5" providerId="AD" clId="Web-{8BCB71EA-57D7-4EAF-B10F-1687E8FCD085}" dt="2020-05-10T04:05:43.048" v="203"/>
        <pc:sldMkLst>
          <pc:docMk/>
          <pc:sldMk cId="2181721848" sldId="272"/>
        </pc:sldMkLst>
        <pc:spChg chg="mod">
          <ac:chgData name="Ian Morris" userId="S::imorris@syr.edu::ada1e4ab-ad51-42b0-8101-a2973eb52fe5" providerId="AD" clId="Web-{8BCB71EA-57D7-4EAF-B10F-1687E8FCD085}" dt="2020-05-10T03:56:45.434" v="32" actId="20577"/>
          <ac:spMkLst>
            <pc:docMk/>
            <pc:sldMk cId="2181721848" sldId="272"/>
            <ac:spMk id="2" creationId="{4E0DBB34-D0B1-6A48-98F5-33F8E7565D9E}"/>
          </ac:spMkLst>
        </pc:spChg>
        <pc:spChg chg="add mod">
          <ac:chgData name="Ian Morris" userId="S::imorris@syr.edu::ada1e4ab-ad51-42b0-8101-a2973eb52fe5" providerId="AD" clId="Web-{8BCB71EA-57D7-4EAF-B10F-1687E8FCD085}" dt="2020-05-10T03:54:48.244" v="10"/>
          <ac:spMkLst>
            <pc:docMk/>
            <pc:sldMk cId="2181721848" sldId="272"/>
            <ac:spMk id="5" creationId="{B5E2BD4B-70C1-4BAB-8527-862CB61F4564}"/>
          </ac:spMkLst>
        </pc:spChg>
        <pc:picChg chg="del">
          <ac:chgData name="Ian Morris" userId="S::imorris@syr.edu::ada1e4ab-ad51-42b0-8101-a2973eb52fe5" providerId="AD" clId="Web-{8BCB71EA-57D7-4EAF-B10F-1687E8FCD085}" dt="2020-05-10T03:54:48.244" v="10"/>
          <ac:picMkLst>
            <pc:docMk/>
            <pc:sldMk cId="2181721848" sldId="272"/>
            <ac:picMk id="4" creationId="{1000FE61-C198-4003-9CE3-8701699EDCA6}"/>
          </ac:picMkLst>
        </pc:picChg>
      </pc:sldChg>
      <pc:sldChg chg="add ord replId">
        <pc:chgData name="Ian Morris" userId="S::imorris@syr.edu::ada1e4ab-ad51-42b0-8101-a2973eb52fe5" providerId="AD" clId="Web-{8BCB71EA-57D7-4EAF-B10F-1687E8FCD085}" dt="2020-05-10T04:23:12.334" v="324"/>
        <pc:sldMkLst>
          <pc:docMk/>
          <pc:sldMk cId="3798475764" sldId="273"/>
        </pc:sldMkLst>
      </pc:sldChg>
      <pc:sldChg chg="addSp delSp modSp add replId">
        <pc:chgData name="Ian Morris" userId="S::imorris@syr.edu::ada1e4ab-ad51-42b0-8101-a2973eb52fe5" providerId="AD" clId="Web-{8BCB71EA-57D7-4EAF-B10F-1687E8FCD085}" dt="2020-05-10T03:59:07.660" v="160" actId="20577"/>
        <pc:sldMkLst>
          <pc:docMk/>
          <pc:sldMk cId="1866323112" sldId="274"/>
        </pc:sldMkLst>
        <pc:spChg chg="mod">
          <ac:chgData name="Ian Morris" userId="S::imorris@syr.edu::ada1e4ab-ad51-42b0-8101-a2973eb52fe5" providerId="AD" clId="Web-{8BCB71EA-57D7-4EAF-B10F-1687E8FCD085}" dt="2020-05-10T03:59:07.660" v="160" actId="20577"/>
          <ac:spMkLst>
            <pc:docMk/>
            <pc:sldMk cId="1866323112" sldId="274"/>
            <ac:spMk id="2" creationId="{EA48DA0D-D92E-F74B-8EB9-7AEA945E665B}"/>
          </ac:spMkLst>
        </pc:spChg>
        <pc:spChg chg="del">
          <ac:chgData name="Ian Morris" userId="S::imorris@syr.edu::ada1e4ab-ad51-42b0-8101-a2973eb52fe5" providerId="AD" clId="Web-{8BCB71EA-57D7-4EAF-B10F-1687E8FCD085}" dt="2020-05-10T03:57:19.309" v="105"/>
          <ac:spMkLst>
            <pc:docMk/>
            <pc:sldMk cId="1866323112" sldId="274"/>
            <ac:spMk id="21" creationId="{6A443716-C0A6-FD4B-BB03-8376356FFCE9}"/>
          </ac:spMkLst>
        </pc:spChg>
        <pc:spChg chg="del">
          <ac:chgData name="Ian Morris" userId="S::imorris@syr.edu::ada1e4ab-ad51-42b0-8101-a2973eb52fe5" providerId="AD" clId="Web-{8BCB71EA-57D7-4EAF-B10F-1687E8FCD085}" dt="2020-05-10T03:57:20.231" v="106"/>
          <ac:spMkLst>
            <pc:docMk/>
            <pc:sldMk cId="1866323112" sldId="274"/>
            <ac:spMk id="22" creationId="{75344A03-630E-F141-8963-6D7E72B3B787}"/>
          </ac:spMkLst>
        </pc:spChg>
        <pc:picChg chg="add mod">
          <ac:chgData name="Ian Morris" userId="S::imorris@syr.edu::ada1e4ab-ad51-42b0-8101-a2973eb52fe5" providerId="AD" clId="Web-{8BCB71EA-57D7-4EAF-B10F-1687E8FCD085}" dt="2020-05-10T03:57:49.705" v="112" actId="14100"/>
          <ac:picMkLst>
            <pc:docMk/>
            <pc:sldMk cId="1866323112" sldId="274"/>
            <ac:picMk id="3" creationId="{BA9E23FB-F86F-4052-B1E9-7550600C5347}"/>
          </ac:picMkLst>
        </pc:picChg>
        <pc:picChg chg="add mod">
          <ac:chgData name="Ian Morris" userId="S::imorris@syr.edu::ada1e4ab-ad51-42b0-8101-a2973eb52fe5" providerId="AD" clId="Web-{8BCB71EA-57D7-4EAF-B10F-1687E8FCD085}" dt="2020-05-10T03:58:07.377" v="115" actId="1076"/>
          <ac:picMkLst>
            <pc:docMk/>
            <pc:sldMk cId="1866323112" sldId="274"/>
            <ac:picMk id="5" creationId="{AC2040AB-FF76-401C-B4D2-76691277D496}"/>
          </ac:picMkLst>
        </pc:picChg>
        <pc:picChg chg="del">
          <ac:chgData name="Ian Morris" userId="S::imorris@syr.edu::ada1e4ab-ad51-42b0-8101-a2973eb52fe5" providerId="AD" clId="Web-{8BCB71EA-57D7-4EAF-B10F-1687E8FCD085}" dt="2020-05-10T03:57:18.122" v="104"/>
          <ac:picMkLst>
            <pc:docMk/>
            <pc:sldMk cId="1866323112" sldId="274"/>
            <ac:picMk id="8" creationId="{D6D49C21-B045-B642-804A-AC227AB46148}"/>
          </ac:picMkLst>
        </pc:picChg>
        <pc:picChg chg="del">
          <ac:chgData name="Ian Morris" userId="S::imorris@syr.edu::ada1e4ab-ad51-42b0-8101-a2973eb52fe5" providerId="AD" clId="Web-{8BCB71EA-57D7-4EAF-B10F-1687E8FCD085}" dt="2020-05-10T03:57:17.653" v="103"/>
          <ac:picMkLst>
            <pc:docMk/>
            <pc:sldMk cId="1866323112" sldId="274"/>
            <ac:picMk id="11" creationId="{E1893E6A-9FC7-6B4A-AE03-DD4267278955}"/>
          </ac:picMkLst>
        </pc:picChg>
      </pc:sldChg>
      <pc:sldChg chg="addSp delSp modSp add replId">
        <pc:chgData name="Ian Morris" userId="S::imorris@syr.edu::ada1e4ab-ad51-42b0-8101-a2973eb52fe5" providerId="AD" clId="Web-{8BCB71EA-57D7-4EAF-B10F-1687E8FCD085}" dt="2020-05-10T04:00:20.741" v="173" actId="14100"/>
        <pc:sldMkLst>
          <pc:docMk/>
          <pc:sldMk cId="3581718663" sldId="275"/>
        </pc:sldMkLst>
        <pc:spChg chg="mod">
          <ac:chgData name="Ian Morris" userId="S::imorris@syr.edu::ada1e4ab-ad51-42b0-8101-a2973eb52fe5" providerId="AD" clId="Web-{8BCB71EA-57D7-4EAF-B10F-1687E8FCD085}" dt="2020-05-10T03:59:00.956" v="155" actId="20577"/>
          <ac:spMkLst>
            <pc:docMk/>
            <pc:sldMk cId="3581718663" sldId="275"/>
            <ac:spMk id="2" creationId="{EA48DA0D-D92E-F74B-8EB9-7AEA945E665B}"/>
          </ac:spMkLst>
        </pc:spChg>
        <pc:picChg chg="del">
          <ac:chgData name="Ian Morris" userId="S::imorris@syr.edu::ada1e4ab-ad51-42b0-8101-a2973eb52fe5" providerId="AD" clId="Web-{8BCB71EA-57D7-4EAF-B10F-1687E8FCD085}" dt="2020-05-10T03:59:08.925" v="163"/>
          <ac:picMkLst>
            <pc:docMk/>
            <pc:sldMk cId="3581718663" sldId="275"/>
            <ac:picMk id="3" creationId="{BA9E23FB-F86F-4052-B1E9-7550600C5347}"/>
          </ac:picMkLst>
        </pc:picChg>
        <pc:picChg chg="add mod">
          <ac:chgData name="Ian Morris" userId="S::imorris@syr.edu::ada1e4ab-ad51-42b0-8101-a2973eb52fe5" providerId="AD" clId="Web-{8BCB71EA-57D7-4EAF-B10F-1687E8FCD085}" dt="2020-05-10T04:00:17.725" v="172" actId="1076"/>
          <ac:picMkLst>
            <pc:docMk/>
            <pc:sldMk cId="3581718663" sldId="275"/>
            <ac:picMk id="4" creationId="{8BBDF61A-5D0B-4F63-8120-6BBCFF2EB6FF}"/>
          </ac:picMkLst>
        </pc:picChg>
        <pc:picChg chg="del">
          <ac:chgData name="Ian Morris" userId="S::imorris@syr.edu::ada1e4ab-ad51-42b0-8101-a2973eb52fe5" providerId="AD" clId="Web-{8BCB71EA-57D7-4EAF-B10F-1687E8FCD085}" dt="2020-05-10T03:59:09.238" v="164"/>
          <ac:picMkLst>
            <pc:docMk/>
            <pc:sldMk cId="3581718663" sldId="275"/>
            <ac:picMk id="5" creationId="{AC2040AB-FF76-401C-B4D2-76691277D496}"/>
          </ac:picMkLst>
        </pc:picChg>
        <pc:picChg chg="add mod">
          <ac:chgData name="Ian Morris" userId="S::imorris@syr.edu::ada1e4ab-ad51-42b0-8101-a2973eb52fe5" providerId="AD" clId="Web-{8BCB71EA-57D7-4EAF-B10F-1687E8FCD085}" dt="2020-05-10T04:00:20.741" v="173" actId="14100"/>
          <ac:picMkLst>
            <pc:docMk/>
            <pc:sldMk cId="3581718663" sldId="275"/>
            <ac:picMk id="7" creationId="{5B54F82A-383E-4814-8874-779092621835}"/>
          </ac:picMkLst>
        </pc:picChg>
      </pc:sldChg>
      <pc:sldChg chg="addSp delSp modSp add replId">
        <pc:chgData name="Ian Morris" userId="S::imorris@syr.edu::ada1e4ab-ad51-42b0-8101-a2973eb52fe5" providerId="AD" clId="Web-{8BCB71EA-57D7-4EAF-B10F-1687E8FCD085}" dt="2020-05-10T04:22:31.709" v="322"/>
        <pc:sldMkLst>
          <pc:docMk/>
          <pc:sldMk cId="585669061" sldId="276"/>
        </pc:sldMkLst>
        <pc:spChg chg="mod">
          <ac:chgData name="Ian Morris" userId="S::imorris@syr.edu::ada1e4ab-ad51-42b0-8101-a2973eb52fe5" providerId="AD" clId="Web-{8BCB71EA-57D7-4EAF-B10F-1687E8FCD085}" dt="2020-05-10T04:16:07.339" v="246" actId="20577"/>
          <ac:spMkLst>
            <pc:docMk/>
            <pc:sldMk cId="585669061" sldId="276"/>
            <ac:spMk id="2" creationId="{EA48DA0D-D92E-F74B-8EB9-7AEA945E665B}"/>
          </ac:spMkLst>
        </pc:spChg>
        <pc:spChg chg="add del mod">
          <ac:chgData name="Ian Morris" userId="S::imorris@syr.edu::ada1e4ab-ad51-42b0-8101-a2973eb52fe5" providerId="AD" clId="Web-{8BCB71EA-57D7-4EAF-B10F-1687E8FCD085}" dt="2020-05-10T04:22:31.709" v="322"/>
          <ac:spMkLst>
            <pc:docMk/>
            <pc:sldMk cId="585669061" sldId="276"/>
            <ac:spMk id="13" creationId="{5197691F-54D1-4D7A-B734-95DC3CCE04BB}"/>
          </ac:spMkLst>
        </pc:spChg>
        <pc:spChg chg="add del mod">
          <ac:chgData name="Ian Morris" userId="S::imorris@syr.edu::ada1e4ab-ad51-42b0-8101-a2973eb52fe5" providerId="AD" clId="Web-{8BCB71EA-57D7-4EAF-B10F-1687E8FCD085}" dt="2020-05-10T04:22:28.490" v="318"/>
          <ac:spMkLst>
            <pc:docMk/>
            <pc:sldMk cId="585669061" sldId="276"/>
            <ac:spMk id="19" creationId="{BC9FDB24-F220-4228-BA9A-1E34283B5389}"/>
          </ac:spMkLst>
        </pc:spChg>
        <pc:picChg chg="add del mod">
          <ac:chgData name="Ian Morris" userId="S::imorris@syr.edu::ada1e4ab-ad51-42b0-8101-a2973eb52fe5" providerId="AD" clId="Web-{8BCB71EA-57D7-4EAF-B10F-1687E8FCD085}" dt="2020-05-10T04:04:14.244" v="192"/>
          <ac:picMkLst>
            <pc:docMk/>
            <pc:sldMk cId="585669061" sldId="276"/>
            <ac:picMk id="3" creationId="{45735C9A-ACD2-417D-B6E7-281BE4523DAE}"/>
          </ac:picMkLst>
        </pc:picChg>
        <pc:picChg chg="del">
          <ac:chgData name="Ian Morris" userId="S::imorris@syr.edu::ada1e4ab-ad51-42b0-8101-a2973eb52fe5" providerId="AD" clId="Web-{8BCB71EA-57D7-4EAF-B10F-1687E8FCD085}" dt="2020-05-10T04:03:47.915" v="180"/>
          <ac:picMkLst>
            <pc:docMk/>
            <pc:sldMk cId="585669061" sldId="276"/>
            <ac:picMk id="4" creationId="{8BBDF61A-5D0B-4F63-8120-6BBCFF2EB6FF}"/>
          </ac:picMkLst>
        </pc:picChg>
        <pc:picChg chg="add del mod">
          <ac:chgData name="Ian Morris" userId="S::imorris@syr.edu::ada1e4ab-ad51-42b0-8101-a2973eb52fe5" providerId="AD" clId="Web-{8BCB71EA-57D7-4EAF-B10F-1687E8FCD085}" dt="2020-05-10T04:04:13.666" v="191"/>
          <ac:picMkLst>
            <pc:docMk/>
            <pc:sldMk cId="585669061" sldId="276"/>
            <ac:picMk id="6" creationId="{47766A5E-4A82-45BF-A6FF-3A96ABD0E636}"/>
          </ac:picMkLst>
        </pc:picChg>
        <pc:picChg chg="del">
          <ac:chgData name="Ian Morris" userId="S::imorris@syr.edu::ada1e4ab-ad51-42b0-8101-a2973eb52fe5" providerId="AD" clId="Web-{8BCB71EA-57D7-4EAF-B10F-1687E8FCD085}" dt="2020-05-10T04:03:48.884" v="181"/>
          <ac:picMkLst>
            <pc:docMk/>
            <pc:sldMk cId="585669061" sldId="276"/>
            <ac:picMk id="7" creationId="{5B54F82A-383E-4814-8874-779092621835}"/>
          </ac:picMkLst>
        </pc:picChg>
        <pc:picChg chg="add mod">
          <ac:chgData name="Ian Morris" userId="S::imorris@syr.edu::ada1e4ab-ad51-42b0-8101-a2973eb52fe5" providerId="AD" clId="Web-{8BCB71EA-57D7-4EAF-B10F-1687E8FCD085}" dt="2020-05-10T04:05:15.423" v="200" actId="14100"/>
          <ac:picMkLst>
            <pc:docMk/>
            <pc:sldMk cId="585669061" sldId="276"/>
            <ac:picMk id="9" creationId="{741DC2E9-DEC1-41FD-B892-7C1A9E1FDEF1}"/>
          </ac:picMkLst>
        </pc:picChg>
        <pc:picChg chg="add mod">
          <ac:chgData name="Ian Morris" userId="S::imorris@syr.edu::ada1e4ab-ad51-42b0-8101-a2973eb52fe5" providerId="AD" clId="Web-{8BCB71EA-57D7-4EAF-B10F-1687E8FCD085}" dt="2020-05-10T04:05:17.938" v="201" actId="1076"/>
          <ac:picMkLst>
            <pc:docMk/>
            <pc:sldMk cId="585669061" sldId="276"/>
            <ac:picMk id="11" creationId="{E644BDF5-8988-4E62-8C1E-4090229D03B3}"/>
          </ac:picMkLst>
        </pc:picChg>
      </pc:sldChg>
      <pc:sldChg chg="addSp delSp modSp add replId addCm">
        <pc:chgData name="Ian Morris" userId="S::imorris@syr.edu::ada1e4ab-ad51-42b0-8101-a2973eb52fe5" providerId="AD" clId="Web-{8BCB71EA-57D7-4EAF-B10F-1687E8FCD085}" dt="2020-05-10T04:23:33.444" v="325"/>
        <pc:sldMkLst>
          <pc:docMk/>
          <pc:sldMk cId="1820353229" sldId="277"/>
        </pc:sldMkLst>
        <pc:spChg chg="mod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2" creationId="{EA48DA0D-D92E-F74B-8EB9-7AEA945E665B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47" creationId="{9DCA8533-CC5E-4754-9A04-047EDE49E0F9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50" creationId="{64C9EE1D-12BB-43F7-9A2A-893578DCA63A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52" creationId="{43962A31-C54E-4762-B155-59777FED1C75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54" creationId="{4B392D36-B685-45E0-B197-6EE5D748093B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59" creationId="{64C9EE1D-12BB-43F7-9A2A-893578DCA63A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61" creationId="{43962A31-C54E-4762-B155-59777FED1C75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63" creationId="{AA7850C8-8932-45FB-824D-8AB7D84691E5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65" creationId="{528BB4B4-FCCA-4BB8-A5B5-7EDD9652DB29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67" creationId="{9EAD000C-FECC-4415-AB14-16AC3974C64E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69" creationId="{C4A9CF7B-6D34-42D7-9614-7AA889926123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71" creationId="{636CCAB5-616C-4A33-8256-D740D31FAD3F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73" creationId="{7472A6C1-76CF-4215-B818-52CFF4D7AAC2}"/>
          </ac:spMkLst>
        </pc:spChg>
        <pc:spChg chg="add del">
          <ac:chgData name="Ian Morris" userId="S::imorris@syr.edu::ada1e4ab-ad51-42b0-8101-a2973eb52fe5" providerId="AD" clId="Web-{8BCB71EA-57D7-4EAF-B10F-1687E8FCD085}" dt="2020-05-10T04:21:52.099" v="303"/>
          <ac:spMkLst>
            <pc:docMk/>
            <pc:sldMk cId="1820353229" sldId="277"/>
            <ac:spMk id="75" creationId="{E61CE9D6-3D74-4540-A98B-232824586A3A}"/>
          </ac:spMkLst>
        </pc:spChg>
        <pc:picChg chg="add mod ord">
          <ac:chgData name="Ian Morris" userId="S::imorris@syr.edu::ada1e4ab-ad51-42b0-8101-a2973eb52fe5" providerId="AD" clId="Web-{8BCB71EA-57D7-4EAF-B10F-1687E8FCD085}" dt="2020-05-10T04:21:52.099" v="303"/>
          <ac:picMkLst>
            <pc:docMk/>
            <pc:sldMk cId="1820353229" sldId="277"/>
            <ac:picMk id="3" creationId="{0657D540-2019-4DEF-BBED-8E19C5D4B289}"/>
          </ac:picMkLst>
        </pc:picChg>
        <pc:picChg chg="add mod">
          <ac:chgData name="Ian Morris" userId="S::imorris@syr.edu::ada1e4ab-ad51-42b0-8101-a2973eb52fe5" providerId="AD" clId="Web-{8BCB71EA-57D7-4EAF-B10F-1687E8FCD085}" dt="2020-05-10T04:21:52.099" v="303"/>
          <ac:picMkLst>
            <pc:docMk/>
            <pc:sldMk cId="1820353229" sldId="277"/>
            <ac:picMk id="5" creationId="{A1926ADE-CCEE-413F-821E-64E8232D5253}"/>
          </ac:picMkLst>
        </pc:picChg>
        <pc:picChg chg="del">
          <ac:chgData name="Ian Morris" userId="S::imorris@syr.edu::ada1e4ab-ad51-42b0-8101-a2973eb52fe5" providerId="AD" clId="Web-{8BCB71EA-57D7-4EAF-B10F-1687E8FCD085}" dt="2020-05-10T04:16:57.277" v="291"/>
          <ac:picMkLst>
            <pc:docMk/>
            <pc:sldMk cId="1820353229" sldId="277"/>
            <ac:picMk id="9" creationId="{741DC2E9-DEC1-41FD-B892-7C1A9E1FDEF1}"/>
          </ac:picMkLst>
        </pc:picChg>
        <pc:picChg chg="del">
          <ac:chgData name="Ian Morris" userId="S::imorris@syr.edu::ada1e4ab-ad51-42b0-8101-a2973eb52fe5" providerId="AD" clId="Web-{8BCB71EA-57D7-4EAF-B10F-1687E8FCD085}" dt="2020-05-10T04:16:57.855" v="292"/>
          <ac:picMkLst>
            <pc:docMk/>
            <pc:sldMk cId="1820353229" sldId="277"/>
            <ac:picMk id="11" creationId="{E644BDF5-8988-4E62-8C1E-4090229D03B3}"/>
          </ac:picMkLst>
        </pc:picChg>
      </pc:sldChg>
    </pc:docChg>
  </pc:docChgLst>
  <pc:docChgLst>
    <pc:chgData name="Ian Morris" userId="S::imorris@syr.edu::ada1e4ab-ad51-42b0-8101-a2973eb52fe5" providerId="AD" clId="Web-{7D65FD13-ADAB-4E97-87C4-CBFD8C293CEE}"/>
    <pc:docChg chg="addSld modSld">
      <pc:chgData name="Ian Morris" userId="S::imorris@syr.edu::ada1e4ab-ad51-42b0-8101-a2973eb52fe5" providerId="AD" clId="Web-{7D65FD13-ADAB-4E97-87C4-CBFD8C293CEE}" dt="2020-05-08T23:00:49.908" v="590" actId="1076"/>
      <pc:docMkLst>
        <pc:docMk/>
      </pc:docMkLst>
      <pc:sldChg chg="modSp">
        <pc:chgData name="Ian Morris" userId="S::imorris@syr.edu::ada1e4ab-ad51-42b0-8101-a2973eb52fe5" providerId="AD" clId="Web-{7D65FD13-ADAB-4E97-87C4-CBFD8C293CEE}" dt="2020-05-08T22:56:12.721" v="474" actId="20577"/>
        <pc:sldMkLst>
          <pc:docMk/>
          <pc:sldMk cId="1190252100" sldId="257"/>
        </pc:sldMkLst>
        <pc:spChg chg="mod">
          <ac:chgData name="Ian Morris" userId="S::imorris@syr.edu::ada1e4ab-ad51-42b0-8101-a2973eb52fe5" providerId="AD" clId="Web-{7D65FD13-ADAB-4E97-87C4-CBFD8C293CEE}" dt="2020-05-08T22:54:29.955" v="357" actId="20577"/>
          <ac:spMkLst>
            <pc:docMk/>
            <pc:sldMk cId="1190252100" sldId="257"/>
            <ac:spMk id="2" creationId="{B98C8A59-A051-7B4E-8D25-1BFC2A9B9839}"/>
          </ac:spMkLst>
        </pc:spChg>
        <pc:spChg chg="mod">
          <ac:chgData name="Ian Morris" userId="S::imorris@syr.edu::ada1e4ab-ad51-42b0-8101-a2973eb52fe5" providerId="AD" clId="Web-{7D65FD13-ADAB-4E97-87C4-CBFD8C293CEE}" dt="2020-05-08T22:56:12.721" v="474" actId="20577"/>
          <ac:spMkLst>
            <pc:docMk/>
            <pc:sldMk cId="1190252100" sldId="257"/>
            <ac:spMk id="3" creationId="{59BA2C81-4187-5B4D-9314-CFFA9B1B7B29}"/>
          </ac:spMkLst>
        </pc:spChg>
      </pc:sldChg>
      <pc:sldChg chg="addSp modSp add replId">
        <pc:chgData name="Ian Morris" userId="S::imorris@syr.edu::ada1e4ab-ad51-42b0-8101-a2973eb52fe5" providerId="AD" clId="Web-{7D65FD13-ADAB-4E97-87C4-CBFD8C293CEE}" dt="2020-05-08T23:00:49.908" v="590" actId="1076"/>
        <pc:sldMkLst>
          <pc:docMk/>
          <pc:sldMk cId="2820847152" sldId="266"/>
        </pc:sldMkLst>
        <pc:spChg chg="mod">
          <ac:chgData name="Ian Morris" userId="S::imorris@syr.edu::ada1e4ab-ad51-42b0-8101-a2973eb52fe5" providerId="AD" clId="Web-{7D65FD13-ADAB-4E97-87C4-CBFD8C293CEE}" dt="2020-05-08T22:59:44.642" v="579" actId="20577"/>
          <ac:spMkLst>
            <pc:docMk/>
            <pc:sldMk cId="2820847152" sldId="266"/>
            <ac:spMk id="2" creationId="{B98C8A59-A051-7B4E-8D25-1BFC2A9B9839}"/>
          </ac:spMkLst>
        </pc:spChg>
        <pc:spChg chg="mod">
          <ac:chgData name="Ian Morris" userId="S::imorris@syr.edu::ada1e4ab-ad51-42b0-8101-a2973eb52fe5" providerId="AD" clId="Web-{7D65FD13-ADAB-4E97-87C4-CBFD8C293CEE}" dt="2020-05-08T22:56:57.658" v="507" actId="20577"/>
          <ac:spMkLst>
            <pc:docMk/>
            <pc:sldMk cId="2820847152" sldId="266"/>
            <ac:spMk id="3" creationId="{59BA2C81-4187-5B4D-9314-CFFA9B1B7B29}"/>
          </ac:spMkLst>
        </pc:spChg>
        <pc:spChg chg="add mod">
          <ac:chgData name="Ian Morris" userId="S::imorris@syr.edu::ada1e4ab-ad51-42b0-8101-a2973eb52fe5" providerId="AD" clId="Web-{7D65FD13-ADAB-4E97-87C4-CBFD8C293CEE}" dt="2020-05-08T23:00:49.908" v="590" actId="1076"/>
          <ac:spMkLst>
            <pc:docMk/>
            <pc:sldMk cId="2820847152" sldId="266"/>
            <ac:spMk id="4" creationId="{BF6814C6-3DD5-4AF0-8F9A-ABEB7D749CF2}"/>
          </ac:spMkLst>
        </pc:spChg>
      </pc:sldChg>
    </pc:docChg>
  </pc:docChgLst>
  <pc:docChgLst>
    <pc:chgData name="Jean E Thompson" userId="S::jthomp22@syr.edu::dcc79c3f-9f1c-4d8d-9eeb-3bd849e3b0b9" providerId="AD" clId="Web-{4B911A08-79AD-4C32-BF2F-8077AA8163AA}"/>
    <pc:docChg chg="">
      <pc:chgData name="Jean E Thompson" userId="S::jthomp22@syr.edu::dcc79c3f-9f1c-4d8d-9eeb-3bd849e3b0b9" providerId="AD" clId="Web-{4B911A08-79AD-4C32-BF2F-8077AA8163AA}" dt="2020-05-10T14:33:43.472" v="0"/>
      <pc:docMkLst>
        <pc:docMk/>
      </pc:docMkLst>
      <pc:sldChg chg="addCm">
        <pc:chgData name="Jean E Thompson" userId="S::jthomp22@syr.edu::dcc79c3f-9f1c-4d8d-9eeb-3bd849e3b0b9" providerId="AD" clId="Web-{4B911A08-79AD-4C32-BF2F-8077AA8163AA}" dt="2020-05-10T14:33:43.472" v="0"/>
        <pc:sldMkLst>
          <pc:docMk/>
          <pc:sldMk cId="3692830752" sldId="259"/>
        </pc:sldMkLst>
      </pc:sldChg>
    </pc:docChg>
  </pc:docChgLst>
  <pc:docChgLst>
    <pc:chgData name="Jean E Thompson" userId="S::jthomp22@syr.edu::dcc79c3f-9f1c-4d8d-9eeb-3bd849e3b0b9" providerId="AD" clId="Web-{6EF611E8-9518-4DE1-8366-E30E1F49C94B}"/>
    <pc:docChg chg="addSld modSld">
      <pc:chgData name="Jean E Thompson" userId="S::jthomp22@syr.edu::dcc79c3f-9f1c-4d8d-9eeb-3bd849e3b0b9" providerId="AD" clId="Web-{6EF611E8-9518-4DE1-8366-E30E1F49C94B}" dt="2020-05-10T15:18:40.808" v="27" actId="20577"/>
      <pc:docMkLst>
        <pc:docMk/>
      </pc:docMkLst>
      <pc:sldChg chg="modSp">
        <pc:chgData name="Jean E Thompson" userId="S::jthomp22@syr.edu::dcc79c3f-9f1c-4d8d-9eeb-3bd849e3b0b9" providerId="AD" clId="Web-{6EF611E8-9518-4DE1-8366-E30E1F49C94B}" dt="2020-05-10T15:18:37.323" v="25" actId="20577"/>
        <pc:sldMkLst>
          <pc:docMk/>
          <pc:sldMk cId="2772629137" sldId="258"/>
        </pc:sldMkLst>
        <pc:spChg chg="mod">
          <ac:chgData name="Jean E Thompson" userId="S::jthomp22@syr.edu::dcc79c3f-9f1c-4d8d-9eeb-3bd849e3b0b9" providerId="AD" clId="Web-{6EF611E8-9518-4DE1-8366-E30E1F49C94B}" dt="2020-05-10T15:18:37.323" v="25" actId="20577"/>
          <ac:spMkLst>
            <pc:docMk/>
            <pc:sldMk cId="2772629137" sldId="258"/>
            <ac:spMk id="3" creationId="{BB5AA111-2615-4342-B190-D462518E9B57}"/>
          </ac:spMkLst>
        </pc:spChg>
      </pc:sldChg>
      <pc:sldChg chg="modSp">
        <pc:chgData name="Jean E Thompson" userId="S::jthomp22@syr.edu::dcc79c3f-9f1c-4d8d-9eeb-3bd849e3b0b9" providerId="AD" clId="Web-{6EF611E8-9518-4DE1-8366-E30E1F49C94B}" dt="2020-05-10T15:10:30.925" v="1" actId="14100"/>
        <pc:sldMkLst>
          <pc:docMk/>
          <pc:sldMk cId="1364436517" sldId="271"/>
        </pc:sldMkLst>
        <pc:picChg chg="mod">
          <ac:chgData name="Jean E Thompson" userId="S::jthomp22@syr.edu::dcc79c3f-9f1c-4d8d-9eeb-3bd849e3b0b9" providerId="AD" clId="Web-{6EF611E8-9518-4DE1-8366-E30E1F49C94B}" dt="2020-05-10T15:10:30.925" v="1" actId="14100"/>
          <ac:picMkLst>
            <pc:docMk/>
            <pc:sldMk cId="1364436517" sldId="271"/>
            <ac:picMk id="13" creationId="{6F231088-313A-DD49-AD94-639ECB45B58A}"/>
          </ac:picMkLst>
        </pc:picChg>
        <pc:picChg chg="mod">
          <ac:chgData name="Jean E Thompson" userId="S::jthomp22@syr.edu::dcc79c3f-9f1c-4d8d-9eeb-3bd849e3b0b9" providerId="AD" clId="Web-{6EF611E8-9518-4DE1-8366-E30E1F49C94B}" dt="2020-05-10T15:10:27.722" v="0" actId="14100"/>
          <ac:picMkLst>
            <pc:docMk/>
            <pc:sldMk cId="1364436517" sldId="271"/>
            <ac:picMk id="14" creationId="{25C406F0-D27E-614E-8A5C-71AB2EE799CC}"/>
          </ac:picMkLst>
        </pc:picChg>
      </pc:sldChg>
      <pc:sldChg chg="modSp new">
        <pc:chgData name="Jean E Thompson" userId="S::jthomp22@syr.edu::dcc79c3f-9f1c-4d8d-9eeb-3bd849e3b0b9" providerId="AD" clId="Web-{6EF611E8-9518-4DE1-8366-E30E1F49C94B}" dt="2020-05-10T15:17:49.713" v="21" actId="20577"/>
        <pc:sldMkLst>
          <pc:docMk/>
          <pc:sldMk cId="2945480406" sldId="278"/>
        </pc:sldMkLst>
        <pc:spChg chg="mod">
          <ac:chgData name="Jean E Thompson" userId="S::jthomp22@syr.edu::dcc79c3f-9f1c-4d8d-9eeb-3bd849e3b0b9" providerId="AD" clId="Web-{6EF611E8-9518-4DE1-8366-E30E1F49C94B}" dt="2020-05-10T15:17:49.713" v="21" actId="20577"/>
          <ac:spMkLst>
            <pc:docMk/>
            <pc:sldMk cId="2945480406" sldId="278"/>
            <ac:spMk id="2" creationId="{1F8817C9-D7CC-4C1B-B1EA-D2D04284987D}"/>
          </ac:spMkLst>
        </pc:spChg>
      </pc:sldChg>
    </pc:docChg>
  </pc:docChgLst>
  <pc:docChgLst>
    <pc:chgData name="Trevor Kahl" userId="S::tdkahl@syr.edu::a4ac5c18-3e15-4743-a576-2894dbf3338c" providerId="AD" clId="Web-{2F822E18-35A3-4E3E-AE1A-3C87F9D60553}"/>
    <pc:docChg chg="modSld sldOrd">
      <pc:chgData name="Trevor Kahl" userId="S::tdkahl@syr.edu::a4ac5c18-3e15-4743-a576-2894dbf3338c" providerId="AD" clId="Web-{2F822E18-35A3-4E3E-AE1A-3C87F9D60553}" dt="2020-05-09T17:24:37.042" v="38"/>
      <pc:docMkLst>
        <pc:docMk/>
      </pc:docMkLst>
      <pc:sldChg chg="addSp delSp modSp ord">
        <pc:chgData name="Trevor Kahl" userId="S::tdkahl@syr.edu::a4ac5c18-3e15-4743-a576-2894dbf3338c" providerId="AD" clId="Web-{2F822E18-35A3-4E3E-AE1A-3C87F9D60553}" dt="2020-05-09T17:24:37.042" v="38"/>
        <pc:sldMkLst>
          <pc:docMk/>
          <pc:sldMk cId="2609239691" sldId="262"/>
        </pc:sldMkLst>
        <pc:spChg chg="mod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2" creationId="{85CC21FF-1FEE-144E-AF41-9AA93F24FA5A}"/>
          </ac:spMkLst>
        </pc:spChg>
        <pc:spChg chg="del">
          <ac:chgData name="Trevor Kahl" userId="S::tdkahl@syr.edu::a4ac5c18-3e15-4743-a576-2894dbf3338c" providerId="AD" clId="Web-{2F822E18-35A3-4E3E-AE1A-3C87F9D60553}" dt="2020-05-09T17:24:23.886" v="36"/>
          <ac:spMkLst>
            <pc:docMk/>
            <pc:sldMk cId="2609239691" sldId="262"/>
            <ac:spMk id="3" creationId="{545FCB94-C429-664C-908B-BF6C7810895C}"/>
          </ac:spMkLst>
        </pc:spChg>
        <pc:spChg chg="del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8" creationId="{29DC5A77-10C9-4ECF-B7EB-8D917F36A9EE}"/>
          </ac:spMkLst>
        </pc:spChg>
        <pc:spChg chg="del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10" creationId="{2FFE28B5-FB16-49A9-B851-3C35FAC0CACB}"/>
          </ac:spMkLst>
        </pc:spChg>
        <pc:spChg chg="del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12" creationId="{01014442-855A-4E0F-8D09-C314661A48B9}"/>
          </ac:spMkLst>
        </pc:spChg>
        <pc:spChg chg="del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14" creationId="{9B1ABF09-86CF-414E-88A5-2B84CC7232A9}"/>
          </ac:spMkLst>
        </pc:spChg>
        <pc:spChg chg="del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16" creationId="{3FE91770-CDBB-4D24-94E5-AD484F36CE87}"/>
          </ac:spMkLst>
        </pc:spChg>
        <pc:spChg chg="add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21" creationId="{17115F77-2FAE-4CA7-9A7F-10D5F2C8F831}"/>
          </ac:spMkLst>
        </pc:spChg>
        <pc:spChg chg="add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23" creationId="{5CD4C046-A04C-46CC-AFA3-6B0621F628C8}"/>
          </ac:spMkLst>
        </pc:spChg>
        <pc:spChg chg="add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25" creationId="{EB8AA617-0537-4ED7-91B6-66511A647507}"/>
          </ac:spMkLst>
        </pc:spChg>
        <pc:spChg chg="add">
          <ac:chgData name="Trevor Kahl" userId="S::tdkahl@syr.edu::a4ac5c18-3e15-4743-a576-2894dbf3338c" providerId="AD" clId="Web-{2F822E18-35A3-4E3E-AE1A-3C87F9D60553}" dt="2020-05-09T17:24:37.042" v="38"/>
          <ac:spMkLst>
            <pc:docMk/>
            <pc:sldMk cId="2609239691" sldId="262"/>
            <ac:spMk id="27" creationId="{C2E8BF1F-CE61-45C5-92AC-552D23176C03}"/>
          </ac:spMkLst>
        </pc:spChg>
        <pc:picChg chg="add mod">
          <ac:chgData name="Trevor Kahl" userId="S::tdkahl@syr.edu::a4ac5c18-3e15-4743-a576-2894dbf3338c" providerId="AD" clId="Web-{2F822E18-35A3-4E3E-AE1A-3C87F9D60553}" dt="2020-05-09T17:24:37.042" v="38"/>
          <ac:picMkLst>
            <pc:docMk/>
            <pc:sldMk cId="2609239691" sldId="262"/>
            <ac:picMk id="4" creationId="{5099DFA6-B9CA-46F4-95B4-9C33BC0B25DC}"/>
          </ac:picMkLst>
        </pc:picChg>
      </pc:sldChg>
      <pc:sldChg chg="modSp">
        <pc:chgData name="Trevor Kahl" userId="S::tdkahl@syr.edu::a4ac5c18-3e15-4743-a576-2894dbf3338c" providerId="AD" clId="Web-{2F822E18-35A3-4E3E-AE1A-3C87F9D60553}" dt="2020-05-09T17:22:36.603" v="33" actId="20577"/>
        <pc:sldMkLst>
          <pc:docMk/>
          <pc:sldMk cId="31616805" sldId="265"/>
        </pc:sldMkLst>
        <pc:spChg chg="mod">
          <ac:chgData name="Trevor Kahl" userId="S::tdkahl@syr.edu::a4ac5c18-3e15-4743-a576-2894dbf3338c" providerId="AD" clId="Web-{2F822E18-35A3-4E3E-AE1A-3C87F9D60553}" dt="2020-05-09T17:02:13.051" v="23" actId="20577"/>
          <ac:spMkLst>
            <pc:docMk/>
            <pc:sldMk cId="31616805" sldId="265"/>
            <ac:spMk id="2" creationId="{2DA57A4B-CBE3-1148-8742-01BD4EC1B8AA}"/>
          </ac:spMkLst>
        </pc:spChg>
        <pc:spChg chg="mod">
          <ac:chgData name="Trevor Kahl" userId="S::tdkahl@syr.edu::a4ac5c18-3e15-4743-a576-2894dbf3338c" providerId="AD" clId="Web-{2F822E18-35A3-4E3E-AE1A-3C87F9D60553}" dt="2020-05-09T17:22:36.603" v="33" actId="20577"/>
          <ac:spMkLst>
            <pc:docMk/>
            <pc:sldMk cId="31616805" sldId="265"/>
            <ac:spMk id="3" creationId="{D2FF0F65-C3E6-0C46-93DF-35BE5E284F89}"/>
          </ac:spMkLst>
        </pc:spChg>
      </pc:sldChg>
    </pc:docChg>
  </pc:docChgLst>
  <pc:docChgLst>
    <pc:chgData name="Ian Morris" userId="S::imorris@syr.edu::ada1e4ab-ad51-42b0-8101-a2973eb52fe5" providerId="AD" clId="Web-{662C328A-815C-4FA3-B10E-827F0D991C3B}"/>
    <pc:docChg chg="addSld modSld">
      <pc:chgData name="Ian Morris" userId="S::imorris@syr.edu::ada1e4ab-ad51-42b0-8101-a2973eb52fe5" providerId="AD" clId="Web-{662C328A-815C-4FA3-B10E-827F0D991C3B}" dt="2020-06-06T18:08:59.389" v="357" actId="20577"/>
      <pc:docMkLst>
        <pc:docMk/>
      </pc:docMkLst>
      <pc:sldChg chg="addSp">
        <pc:chgData name="Ian Morris" userId="S::imorris@syr.edu::ada1e4ab-ad51-42b0-8101-a2973eb52fe5" providerId="AD" clId="Web-{662C328A-815C-4FA3-B10E-827F0D991C3B}" dt="2020-06-06T18:07:46.824" v="230"/>
        <pc:sldMkLst>
          <pc:docMk/>
          <pc:sldMk cId="3798475764" sldId="273"/>
        </pc:sldMkLst>
        <pc:spChg chg="add">
          <ac:chgData name="Ian Morris" userId="S::imorris@syr.edu::ada1e4ab-ad51-42b0-8101-a2973eb52fe5" providerId="AD" clId="Web-{662C328A-815C-4FA3-B10E-827F0D991C3B}" dt="2020-06-06T18:07:46.824" v="230"/>
          <ac:spMkLst>
            <pc:docMk/>
            <pc:sldMk cId="3798475764" sldId="273"/>
            <ac:spMk id="3" creationId="{92C4A395-7ADB-4B33-A986-D21384C0F0A0}"/>
          </ac:spMkLst>
        </pc:spChg>
      </pc:sldChg>
      <pc:sldChg chg="addSp modSp">
        <pc:chgData name="Ian Morris" userId="S::imorris@syr.edu::ada1e4ab-ad51-42b0-8101-a2973eb52fe5" providerId="AD" clId="Web-{662C328A-815C-4FA3-B10E-827F0D991C3B}" dt="2020-06-06T18:05:54.508" v="31" actId="1076"/>
        <pc:sldMkLst>
          <pc:docMk/>
          <pc:sldMk cId="1866323112" sldId="274"/>
        </pc:sldMkLst>
        <pc:spChg chg="add mod">
          <ac:chgData name="Ian Morris" userId="S::imorris@syr.edu::ada1e4ab-ad51-42b0-8101-a2973eb52fe5" providerId="AD" clId="Web-{662C328A-815C-4FA3-B10E-827F0D991C3B}" dt="2020-06-06T18:05:54.508" v="31" actId="1076"/>
          <ac:spMkLst>
            <pc:docMk/>
            <pc:sldMk cId="1866323112" sldId="274"/>
            <ac:spMk id="4" creationId="{B24C4A88-078A-47F0-8F79-791214803885}"/>
          </ac:spMkLst>
        </pc:spChg>
      </pc:sldChg>
      <pc:sldChg chg="addSp modSp">
        <pc:chgData name="Ian Morris" userId="S::imorris@syr.edu::ada1e4ab-ad51-42b0-8101-a2973eb52fe5" providerId="AD" clId="Web-{662C328A-815C-4FA3-B10E-827F0D991C3B}" dt="2020-06-06T18:07:02.697" v="182" actId="20577"/>
        <pc:sldMkLst>
          <pc:docMk/>
          <pc:sldMk cId="3581718663" sldId="275"/>
        </pc:sldMkLst>
        <pc:spChg chg="add mod">
          <ac:chgData name="Ian Morris" userId="S::imorris@syr.edu::ada1e4ab-ad51-42b0-8101-a2973eb52fe5" providerId="AD" clId="Web-{662C328A-815C-4FA3-B10E-827F0D991C3B}" dt="2020-06-06T18:07:02.697" v="182" actId="20577"/>
          <ac:spMkLst>
            <pc:docMk/>
            <pc:sldMk cId="3581718663" sldId="275"/>
            <ac:spMk id="3" creationId="{FE5EC625-9151-4E30-BA4F-0917246EFF5F}"/>
          </ac:spMkLst>
        </pc:spChg>
      </pc:sldChg>
      <pc:sldChg chg="addSp modSp">
        <pc:chgData name="Ian Morris" userId="S::imorris@syr.edu::ada1e4ab-ad51-42b0-8101-a2973eb52fe5" providerId="AD" clId="Web-{662C328A-815C-4FA3-B10E-827F0D991C3B}" dt="2020-06-06T18:08:11.418" v="253" actId="20577"/>
        <pc:sldMkLst>
          <pc:docMk/>
          <pc:sldMk cId="585669061" sldId="276"/>
        </pc:sldMkLst>
        <pc:spChg chg="add mod">
          <ac:chgData name="Ian Morris" userId="S::imorris@syr.edu::ada1e4ab-ad51-42b0-8101-a2973eb52fe5" providerId="AD" clId="Web-{662C328A-815C-4FA3-B10E-827F0D991C3B}" dt="2020-06-06T18:08:11.418" v="253" actId="20577"/>
          <ac:spMkLst>
            <pc:docMk/>
            <pc:sldMk cId="585669061" sldId="276"/>
            <ac:spMk id="3" creationId="{2B21B321-4E79-4B79-8D03-81F019681275}"/>
          </ac:spMkLst>
        </pc:spChg>
      </pc:sldChg>
      <pc:sldChg chg="addSp modSp">
        <pc:chgData name="Ian Morris" userId="S::imorris@syr.edu::ada1e4ab-ad51-42b0-8101-a2973eb52fe5" providerId="AD" clId="Web-{662C328A-815C-4FA3-B10E-827F0D991C3B}" dt="2020-06-06T18:08:34.294" v="302" actId="20577"/>
        <pc:sldMkLst>
          <pc:docMk/>
          <pc:sldMk cId="1820353229" sldId="277"/>
        </pc:sldMkLst>
        <pc:spChg chg="add mod">
          <ac:chgData name="Ian Morris" userId="S::imorris@syr.edu::ada1e4ab-ad51-42b0-8101-a2973eb52fe5" providerId="AD" clId="Web-{662C328A-815C-4FA3-B10E-827F0D991C3B}" dt="2020-06-06T18:08:34.294" v="302" actId="20577"/>
          <ac:spMkLst>
            <pc:docMk/>
            <pc:sldMk cId="1820353229" sldId="277"/>
            <ac:spMk id="4" creationId="{45B97D3B-6E9D-4BB2-B40A-91488773B0FA}"/>
          </ac:spMkLst>
        </pc:spChg>
      </pc:sldChg>
      <pc:sldChg chg="modSp add replId">
        <pc:chgData name="Ian Morris" userId="S::imorris@syr.edu::ada1e4ab-ad51-42b0-8101-a2973eb52fe5" providerId="AD" clId="Web-{662C328A-815C-4FA3-B10E-827F0D991C3B}" dt="2020-06-06T18:08:59.389" v="356" actId="20577"/>
        <pc:sldMkLst>
          <pc:docMk/>
          <pc:sldMk cId="1976897786" sldId="282"/>
        </pc:sldMkLst>
        <pc:spChg chg="mod">
          <ac:chgData name="Ian Morris" userId="S::imorris@syr.edu::ada1e4ab-ad51-42b0-8101-a2973eb52fe5" providerId="AD" clId="Web-{662C328A-815C-4FA3-B10E-827F0D991C3B}" dt="2020-06-06T18:08:59.389" v="356" actId="20577"/>
          <ac:spMkLst>
            <pc:docMk/>
            <pc:sldMk cId="1976897786" sldId="282"/>
            <ac:spMk id="4" creationId="{45B97D3B-6E9D-4BB2-B40A-91488773B0FA}"/>
          </ac:spMkLst>
        </pc:spChg>
      </pc:sldChg>
    </pc:docChg>
  </pc:docChgLst>
  <pc:docChgLst>
    <pc:chgData name="Trevor Kahl" userId="S::tdkahl@syr.edu::a4ac5c18-3e15-4743-a576-2894dbf3338c" providerId="AD" clId="Web-{0142A441-0408-4402-BE86-28A85488D98E}"/>
    <pc:docChg chg="modSld">
      <pc:chgData name="Trevor Kahl" userId="S::tdkahl@syr.edu::a4ac5c18-3e15-4743-a576-2894dbf3338c" providerId="AD" clId="Web-{0142A441-0408-4402-BE86-28A85488D98E}" dt="2020-06-07T19:48:31.655" v="81" actId="20577"/>
      <pc:docMkLst>
        <pc:docMk/>
      </pc:docMkLst>
      <pc:sldChg chg="modSp">
        <pc:chgData name="Trevor Kahl" userId="S::tdkahl@syr.edu::a4ac5c18-3e15-4743-a576-2894dbf3338c" providerId="AD" clId="Web-{0142A441-0408-4402-BE86-28A85488D98E}" dt="2020-06-07T19:48:31.655" v="80" actId="20577"/>
        <pc:sldMkLst>
          <pc:docMk/>
          <pc:sldMk cId="2945480406" sldId="278"/>
        </pc:sldMkLst>
        <pc:spChg chg="mod">
          <ac:chgData name="Trevor Kahl" userId="S::tdkahl@syr.edu::a4ac5c18-3e15-4743-a576-2894dbf3338c" providerId="AD" clId="Web-{0142A441-0408-4402-BE86-28A85488D98E}" dt="2020-06-07T19:48:31.655" v="80" actId="20577"/>
          <ac:spMkLst>
            <pc:docMk/>
            <pc:sldMk cId="2945480406" sldId="278"/>
            <ac:spMk id="3" creationId="{043EB0A7-723C-421E-8ABE-1959A6F308C3}"/>
          </ac:spMkLst>
        </pc:spChg>
      </pc:sldChg>
    </pc:docChg>
  </pc:docChgLst>
  <pc:docChgLst>
    <pc:chgData name="Ian Morris" userId="S::imorris@syr.edu::ada1e4ab-ad51-42b0-8101-a2973eb52fe5" providerId="AD" clId="Web-{82A36CEB-6867-45FE-B54D-3EA774AB023E}"/>
    <pc:docChg chg="modSld">
      <pc:chgData name="Ian Morris" userId="S::imorris@syr.edu::ada1e4ab-ad51-42b0-8101-a2973eb52fe5" providerId="AD" clId="Web-{82A36CEB-6867-45FE-B54D-3EA774AB023E}" dt="2020-06-07T14:18:25.340" v="112" actId="20577"/>
      <pc:docMkLst>
        <pc:docMk/>
      </pc:docMkLst>
      <pc:sldChg chg="modSp">
        <pc:chgData name="Ian Morris" userId="S::imorris@syr.edu::ada1e4ab-ad51-42b0-8101-a2973eb52fe5" providerId="AD" clId="Web-{82A36CEB-6867-45FE-B54D-3EA774AB023E}" dt="2020-06-07T14:18:25.340" v="111" actId="20577"/>
        <pc:sldMkLst>
          <pc:docMk/>
          <pc:sldMk cId="2945480406" sldId="278"/>
        </pc:sldMkLst>
        <pc:spChg chg="mod">
          <ac:chgData name="Ian Morris" userId="S::imorris@syr.edu::ada1e4ab-ad51-42b0-8101-a2973eb52fe5" providerId="AD" clId="Web-{82A36CEB-6867-45FE-B54D-3EA774AB023E}" dt="2020-06-07T14:18:25.340" v="111" actId="20577"/>
          <ac:spMkLst>
            <pc:docMk/>
            <pc:sldMk cId="2945480406" sldId="278"/>
            <ac:spMk id="3" creationId="{043EB0A7-723C-421E-8ABE-1959A6F308C3}"/>
          </ac:spMkLst>
        </pc:spChg>
      </pc:sldChg>
    </pc:docChg>
  </pc:docChgLst>
  <pc:docChgLst>
    <pc:chgData name="Jean E Thompson" userId="S::jthomp22@syr.edu::dcc79c3f-9f1c-4d8d-9eeb-3bd849e3b0b9" providerId="AD" clId="Web-{59A67935-7CA0-4175-B68D-4F1B5EA57C33}"/>
    <pc:docChg chg="modSld">
      <pc:chgData name="Jean E Thompson" userId="S::jthomp22@syr.edu::dcc79c3f-9f1c-4d8d-9eeb-3bd849e3b0b9" providerId="AD" clId="Web-{59A67935-7CA0-4175-B68D-4F1B5EA57C33}" dt="2020-05-10T15:34:42.388" v="233" actId="20577"/>
      <pc:docMkLst>
        <pc:docMk/>
      </pc:docMkLst>
      <pc:sldChg chg="modSp">
        <pc:chgData name="Jean E Thompson" userId="S::jthomp22@syr.edu::dcc79c3f-9f1c-4d8d-9eeb-3bd849e3b0b9" providerId="AD" clId="Web-{59A67935-7CA0-4175-B68D-4F1B5EA57C33}" dt="2020-05-10T15:34:42.388" v="232" actId="20577"/>
        <pc:sldMkLst>
          <pc:docMk/>
          <pc:sldMk cId="2945480406" sldId="278"/>
        </pc:sldMkLst>
        <pc:spChg chg="mod">
          <ac:chgData name="Jean E Thompson" userId="S::jthomp22@syr.edu::dcc79c3f-9f1c-4d8d-9eeb-3bd849e3b0b9" providerId="AD" clId="Web-{59A67935-7CA0-4175-B68D-4F1B5EA57C33}" dt="2020-05-10T15:34:42.388" v="232" actId="20577"/>
          <ac:spMkLst>
            <pc:docMk/>
            <pc:sldMk cId="2945480406" sldId="278"/>
            <ac:spMk id="3" creationId="{043EB0A7-723C-421E-8ABE-1959A6F308C3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20:43:57.784" idx="1">
    <p:pos x="10" y="10"/>
    <p:text>probably add an * for the freedomhouse variables?  thoughts?
</p:text>
    <p:extLst>
      <p:ext uri="{C676402C-5697-4E1C-873F-D02D1690AC5C}">
        <p15:threadingInfo xmlns:p15="http://schemas.microsoft.com/office/powerpoint/2012/main" timeZoneBias="420"/>
      </p:ext>
    </p:extLst>
  </p:cm>
  <p:cm authorId="2" dt="2020-05-10T07:33:43.472" idx="1">
    <p:pos x="10" y="106"/>
    <p:text>That sounds good to me. We also need to throw in the freedomhoues tables in the "about the data" slide
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57286-BDD1-D642-B6C6-6758A698C0D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8D5C-F3C2-B049-A2E3-F58AB9D1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9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dataset comes with many different tables with the raw counts of asylum applications by year for 2010-2014. It includes additional attributes for annual change, rank (in high number of applications), and various weighted measures on asylum requests per 1000 inhabitants versus per 1 USD/GDP. </a:t>
            </a:r>
          </a:p>
          <a:p>
            <a:endParaRPr lang="en-US"/>
          </a:p>
          <a:p>
            <a:r>
              <a:rPr lang="en-US"/>
              <a:t>Table 1: Europe and select other countries</a:t>
            </a:r>
          </a:p>
          <a:p>
            <a:r>
              <a:rPr lang="en-US"/>
              <a:t>Table 2: Eastern Europe countries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 countries freedom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0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6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0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dataset comes with many different tables with the raw counts of asylum applications by year for 2010-2014. It includes additional attributes for annual change, rank (in high number of applications), and various weighted measures on asylum requests per 1000 inhabitants versus per 1 USD/GDP.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4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6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6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21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98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46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3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includes rankings from Freedom House…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Histograms by year for aggregate total #s of request.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Destination EDA for freedom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8D5C-F3C2-B049-A2E3-F58AB9D180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462E-1F11-5F47-9FC2-B2B2C8BE1C02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E73C-55E6-5649-BD19-5DDE9F09885A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1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67AC-1FF9-024F-81D4-308AF2B21B58}" type="datetime1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E1DD-9EBE-AB41-BE84-C42B5FC95CD7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5172-9DF9-584F-903B-FA7C7D67D756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3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C212-425B-6749-93D6-C8061EA4C660}" type="datetime1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0E19-16F2-384E-BD25-E057B3298B89}" type="datetime1">
              <a:rPr lang="en-US" smtClean="0"/>
              <a:t>6/12/2020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E88E-3260-8F42-B144-47D903079976}" type="datetime1">
              <a:rPr lang="en-US" smtClean="0"/>
              <a:t>6/12/2020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2697-FDA5-9349-B5C4-8E2B631ADD05}" type="datetime1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135A-D18C-3445-AD46-FF6F2E6098A0}" type="datetime1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17D-11B8-EA44-A4E4-C69BBA5C8E62}" type="datetime1">
              <a:rPr lang="en-US" smtClean="0"/>
              <a:t>6/12/2020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9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5192F1-483D-164B-827D-DC285B59F5B0}" type="datetime1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Asylum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Jean Thompson, Ian Morris, Trevor Kahl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E4F4E-6334-B940-A024-91EDE9DA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2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Rectangle 12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8" name="Rectangle 131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3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Top Countries – Per 1000 Inhabitants</a:t>
            </a:r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EE6312-774D-0442-94F8-3AF84B1AF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-1294" b="4856"/>
          <a:stretch/>
        </p:blipFill>
        <p:spPr>
          <a:xfrm>
            <a:off x="1150326" y="621792"/>
            <a:ext cx="4631155" cy="3405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55177-817D-A045-BCF9-FBE6C0088F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t="2517" b="5578"/>
          <a:stretch/>
        </p:blipFill>
        <p:spPr>
          <a:xfrm>
            <a:off x="6175279" y="568606"/>
            <a:ext cx="4995575" cy="374584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2E266ED1-BB36-7B41-9F79-3C94CA151528}"/>
              </a:ext>
            </a:extLst>
          </p:cNvPr>
          <p:cNvSpPr txBox="1"/>
          <p:nvPr/>
        </p:nvSpPr>
        <p:spPr>
          <a:xfrm>
            <a:off x="7917623" y="146088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35492B-9B12-3449-9593-FA755F9AE2A0}"/>
              </a:ext>
            </a:extLst>
          </p:cNvPr>
          <p:cNvSpPr txBox="1"/>
          <p:nvPr/>
        </p:nvSpPr>
        <p:spPr>
          <a:xfrm>
            <a:off x="2642998" y="132706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2010-2014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2A494-3173-3746-9B64-244A0A07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Top Countries – Per 1 USD/GDP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D49C21-B045-B642-804A-AC227AB46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b="4025"/>
          <a:stretch/>
        </p:blipFill>
        <p:spPr>
          <a:xfrm>
            <a:off x="7133742" y="127217"/>
            <a:ext cx="4019336" cy="411320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893E6A-9FC7-6B4A-AE03-DD42672789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b="3883"/>
          <a:stretch/>
        </p:blipFill>
        <p:spPr>
          <a:xfrm>
            <a:off x="1393318" y="160603"/>
            <a:ext cx="3980371" cy="41132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443716-C0A6-FD4B-BB03-8376356FFCE9}"/>
              </a:ext>
            </a:extLst>
          </p:cNvPr>
          <p:cNvSpPr txBox="1"/>
          <p:nvPr/>
        </p:nvSpPr>
        <p:spPr>
          <a:xfrm>
            <a:off x="7130160" y="3637976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344A03-630E-F141-8963-6D7E72B3B787}"/>
              </a:ext>
            </a:extLst>
          </p:cNvPr>
          <p:cNvSpPr txBox="1"/>
          <p:nvPr/>
        </p:nvSpPr>
        <p:spPr>
          <a:xfrm>
            <a:off x="1393318" y="3617308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2010-2014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E76A30-C87D-CF4E-899D-96AD337D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E11A0068-FEF4-44DB-A95E-01F94BBC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C43FB93D-F8D4-4DFA-9893-8D6D5C523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people&#10;&#10;Description automatically generated">
            <a:extLst>
              <a:ext uri="{FF2B5EF4-FFF2-40B4-BE49-F238E27FC236}">
                <a16:creationId xmlns:a16="http://schemas.microsoft.com/office/drawing/2014/main" id="{4E8D8A0F-90A0-2041-98E2-4EF132694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r="8044" b="5735"/>
          <a:stretch/>
        </p:blipFill>
        <p:spPr>
          <a:xfrm>
            <a:off x="423331" y="1062162"/>
            <a:ext cx="5535397" cy="3681190"/>
          </a:xfrm>
          <a:prstGeom prst="rect">
            <a:avLst/>
          </a:prstGeom>
        </p:spPr>
      </p:pic>
      <p:sp>
        <p:nvSpPr>
          <p:cNvPr id="48" name="Rectangle 34">
            <a:extLst>
              <a:ext uri="{FF2B5EF4-FFF2-40B4-BE49-F238E27FC236}">
                <a16:creationId xmlns:a16="http://schemas.microsoft.com/office/drawing/2014/main" id="{4A635A8B-6A6F-406F-ABC4-98B5D0CD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1A0EB721-D3D5-4018-8E2F-A95DA7F5D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595AD-D971-A144-97F0-073BA9D79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-1" r="9763" b="5734"/>
          <a:stretch/>
        </p:blipFill>
        <p:spPr>
          <a:xfrm>
            <a:off x="6119594" y="2062576"/>
            <a:ext cx="5535397" cy="3767045"/>
          </a:xfrm>
          <a:prstGeom prst="rect">
            <a:avLst/>
          </a:prstGeom>
        </p:spPr>
      </p:pic>
      <p:sp>
        <p:nvSpPr>
          <p:cNvPr id="50" name="Rectangle 38">
            <a:extLst>
              <a:ext uri="{FF2B5EF4-FFF2-40B4-BE49-F238E27FC236}">
                <a16:creationId xmlns:a16="http://schemas.microsoft.com/office/drawing/2014/main" id="{A213CA47-0818-4DE3-ACFB-6688B781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8FAB3-78E5-0B43-9AF6-2FCC59A2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16013-2948-D94E-8C3F-BCE6CC3A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4D9BF-CAEA-AE46-A299-4E3FE54E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88" y="-13678"/>
            <a:ext cx="5446143" cy="3410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B8FDC-5AAD-5A4D-8241-3A1820513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42" y="3536873"/>
            <a:ext cx="5422836" cy="3340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1A7C2-A199-6A43-98A9-DB05D5C96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5" y="3474720"/>
            <a:ext cx="5399528" cy="34028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78E14-8220-C540-B10D-99E0A039E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0" y="22083"/>
            <a:ext cx="5446143" cy="33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1A0068-FEF4-44DB-A95E-01F94BBC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FB93D-F8D4-4DFA-9893-8D6D5C523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DA8B6-0017-9246-BD38-366CC8EDA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57"/>
          <a:stretch/>
        </p:blipFill>
        <p:spPr>
          <a:xfrm>
            <a:off x="423331" y="1221380"/>
            <a:ext cx="5535397" cy="33627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635A8B-6A6F-406F-ABC4-98B5D0CD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0EB721-D3D5-4018-8E2F-A95DA7F5D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12CE058D-6931-294F-8906-B782E95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94" y="2299318"/>
            <a:ext cx="5535397" cy="32935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13CA47-0818-4DE3-ACFB-6688B781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F373B5-CC86-1B44-B6FF-86462FF2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>
            <a:extLst>
              <a:ext uri="{FF2B5EF4-FFF2-40B4-BE49-F238E27FC236}">
                <a16:creationId xmlns:a16="http://schemas.microsoft.com/office/drawing/2014/main" id="{CC842D17-E14E-4882-8C0E-500860C06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910F0-201F-E640-937E-DD15E3D6C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r="15178"/>
          <a:stretch/>
        </p:blipFill>
        <p:spPr>
          <a:xfrm>
            <a:off x="423331" y="758952"/>
            <a:ext cx="5535397" cy="4287610"/>
          </a:xfrm>
          <a:prstGeom prst="rect">
            <a:avLst/>
          </a:prstGeom>
        </p:spPr>
      </p:pic>
      <p:sp>
        <p:nvSpPr>
          <p:cNvPr id="29" name="Rectangle 12">
            <a:extLst>
              <a:ext uri="{FF2B5EF4-FFF2-40B4-BE49-F238E27FC236}">
                <a16:creationId xmlns:a16="http://schemas.microsoft.com/office/drawing/2014/main" id="{2E71D009-CC72-45E6-8D1C-42189C5D3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2FC54905-BA4B-4491-B960-ED60CA7A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7B1FD-F0E5-F846-8F5B-9346CB449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62" b="1"/>
          <a:stretch/>
        </p:blipFill>
        <p:spPr>
          <a:xfrm>
            <a:off x="6119594" y="1802294"/>
            <a:ext cx="5535397" cy="4287610"/>
          </a:xfrm>
          <a:prstGeom prst="rect">
            <a:avLst/>
          </a:prstGeom>
        </p:spPr>
      </p:pic>
      <p:sp>
        <p:nvSpPr>
          <p:cNvPr id="31" name="Rectangle 16">
            <a:extLst>
              <a:ext uri="{FF2B5EF4-FFF2-40B4-BE49-F238E27FC236}">
                <a16:creationId xmlns:a16="http://schemas.microsoft.com/office/drawing/2014/main" id="{FB7BB494-9ECF-401D-A865-D03E511C2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19851-E28A-E74B-9D51-DE6BFA9E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7A4B-CBE3-1148-8742-01BD4EC1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 for Submitted Applicants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0F65-C3E6-0C46-93DF-35BE5E28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lhs                                          rhs           support conf lift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{2010=small, Rule of Law=mid-low}         =&gt; {2013=small}      0.2 0.8 1.07    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{2010=small, Rule of Law=mid-low}         =&gt; {2014=small}      0.2 0.8 1.10    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{Free=F,Governance=mid-high}              =&gt; {2013=small}       0.3    0.8 1.07   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{Civil Liberties=1,Rule of Law=high}      =&gt; {2010=small}       0.3    0.8 0.97   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{Political Rights=1,Governance=mid-high}  =&gt; {2012=small}       0.2    0.8    1.14   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{Governance=mid-high,Organization=high}      =&gt; {2012=small}       0.3    0.8    1.14   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{2013=small-high,Liberties Score=F}          =&gt; {2012=small-high} 0.1    1    5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3D0F-B6AF-5041-8788-C8F46026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2CD0-95F7-453E-8F65-E8C9BF9D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for Origin of Applicants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7A0E-14D4-48CF-9103-ABCB8F2F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ea typeface="+mn-lt"/>
                <a:cs typeface="+mn-lt"/>
              </a:rPr>
              <a:t>lhs</a:t>
            </a:r>
            <a:r>
              <a:rPr lang="en-US">
                <a:ea typeface="+mn-lt"/>
                <a:cs typeface="+mn-lt"/>
              </a:rPr>
              <a:t>                                                              </a:t>
            </a:r>
            <a:r>
              <a:rPr lang="en-US" err="1">
                <a:ea typeface="+mn-lt"/>
                <a:cs typeface="+mn-lt"/>
              </a:rPr>
              <a:t>rhs</a:t>
            </a:r>
            <a:r>
              <a:rPr lang="en-US">
                <a:ea typeface="+mn-lt"/>
                <a:cs typeface="+mn-lt"/>
              </a:rPr>
              <a:t>                   support  conf    lift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{2013=</a:t>
            </a:r>
            <a:r>
              <a:rPr lang="en-US" sz="1400" err="1">
                <a:ea typeface="+mn-lt"/>
                <a:cs typeface="+mn-lt"/>
              </a:rPr>
              <a:t>highest,PolPluralism</a:t>
            </a:r>
            <a:r>
              <a:rPr lang="en-US" sz="1400">
                <a:ea typeface="+mn-lt"/>
                <a:cs typeface="+mn-lt"/>
              </a:rPr>
              <a:t>=mid} =&gt;           {</a:t>
            </a:r>
            <a:r>
              <a:rPr lang="en-US" sz="1400" err="1">
                <a:ea typeface="+mn-lt"/>
                <a:cs typeface="+mn-lt"/>
              </a:rPr>
              <a:t>PolRights</a:t>
            </a:r>
            <a:r>
              <a:rPr lang="en-US" sz="1400">
                <a:ea typeface="+mn-lt"/>
                <a:cs typeface="+mn-lt"/>
              </a:rPr>
              <a:t>=mid-low}    0.36  0.8    1.9    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{Governance=</a:t>
            </a:r>
            <a:r>
              <a:rPr lang="en-US" sz="1400" err="1">
                <a:ea typeface="+mn-lt"/>
                <a:cs typeface="+mn-lt"/>
              </a:rPr>
              <a:t>low,Liberties</a:t>
            </a:r>
            <a:r>
              <a:rPr lang="en-US" sz="1400">
                <a:ea typeface="+mn-lt"/>
                <a:cs typeface="+mn-lt"/>
              </a:rPr>
              <a:t> Score=NF}    =&gt;        {Rule of Law=low}    0.36  0.8    2.2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{2013=highest,2014=</a:t>
            </a:r>
            <a:r>
              <a:rPr lang="en-US" sz="1400" err="1">
                <a:ea typeface="+mn-lt"/>
                <a:cs typeface="+mn-lt"/>
              </a:rPr>
              <a:t>highest,Civil</a:t>
            </a:r>
            <a:r>
              <a:rPr lang="en-US" sz="1400">
                <a:ea typeface="+mn-lt"/>
                <a:cs typeface="+mn-lt"/>
              </a:rPr>
              <a:t> Liberties=</a:t>
            </a:r>
            <a:r>
              <a:rPr lang="en-US" sz="1400" err="1">
                <a:ea typeface="+mn-lt"/>
                <a:cs typeface="+mn-lt"/>
              </a:rPr>
              <a:t>mid,Liberties</a:t>
            </a:r>
            <a:r>
              <a:rPr lang="en-US" sz="1400">
                <a:ea typeface="+mn-lt"/>
                <a:cs typeface="+mn-lt"/>
              </a:rPr>
              <a:t> Score=NF}    =&gt;                         {Organization=low}    0.52  0.85    1.6    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{2014=</a:t>
            </a:r>
            <a:r>
              <a:rPr lang="en-US" sz="1400" err="1">
                <a:ea typeface="+mn-lt"/>
                <a:cs typeface="+mn-lt"/>
              </a:rPr>
              <a:t>highest,Expression</a:t>
            </a:r>
            <a:r>
              <a:rPr lang="en-US" sz="1400">
                <a:ea typeface="+mn-lt"/>
                <a:cs typeface="+mn-lt"/>
              </a:rPr>
              <a:t>=low}    =&gt;                           {Free=NF}            0.36  0.86    2.2    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{Expression=</a:t>
            </a:r>
            <a:r>
              <a:rPr lang="en-US" sz="1400" err="1">
                <a:ea typeface="+mn-lt"/>
                <a:cs typeface="+mn-lt"/>
              </a:rPr>
              <a:t>low,Liberties</a:t>
            </a:r>
            <a:r>
              <a:rPr lang="en-US" sz="1400">
                <a:ea typeface="+mn-lt"/>
                <a:cs typeface="+mn-lt"/>
              </a:rPr>
              <a:t> Score=NF}    =&gt;                     {Governance=low}    0.36  0.86    1.9    </a:t>
            </a:r>
          </a:p>
          <a:p>
            <a:r>
              <a:rPr lang="en-US" sz="1400">
                <a:ea typeface="+mn-lt"/>
                <a:cs typeface="+mn-lt"/>
              </a:rPr>
              <a:t>{Organization=</a:t>
            </a:r>
            <a:r>
              <a:rPr lang="en-US" sz="1400" err="1">
                <a:ea typeface="+mn-lt"/>
                <a:cs typeface="+mn-lt"/>
              </a:rPr>
              <a:t>mid,Liberties</a:t>
            </a:r>
            <a:r>
              <a:rPr lang="en-US" sz="1400">
                <a:ea typeface="+mn-lt"/>
                <a:cs typeface="+mn-lt"/>
              </a:rPr>
              <a:t> Score=PF} =&gt;                  {2013=highest}           0.27   0.9    0.96 </a:t>
            </a:r>
            <a:endParaRPr 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221A5-62E8-E14D-8833-8AA376E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811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spc="-100"/>
              <a:t>K-means, 2 or 3 Clusters for Destination Countries (European + Selected Others)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A3A7A-3B06-42ED-9488-BDAC4D214A90}"/>
              </a:ext>
            </a:extLst>
          </p:cNvPr>
          <p:cNvSpPr txBox="1"/>
          <p:nvPr/>
        </p:nvSpPr>
        <p:spPr>
          <a:xfrm>
            <a:off x="2682686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 Centroids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18B48-C053-4BAC-A199-0BEC0CCA73A1}"/>
              </a:ext>
            </a:extLst>
          </p:cNvPr>
          <p:cNvSpPr txBox="1"/>
          <p:nvPr/>
        </p:nvSpPr>
        <p:spPr>
          <a:xfrm>
            <a:off x="8604061" y="53331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3 Centroids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7C925-20ED-F841-BED6-D2F0870D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4EC1E140-FF52-45D4-A1A3-E6DDCF96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9" y="516094"/>
            <a:ext cx="5937738" cy="3854641"/>
          </a:xfrm>
          <a:prstGeom prst="rect">
            <a:avLst/>
          </a:prstGeom>
        </p:spPr>
      </p:pic>
      <p:pic>
        <p:nvPicPr>
          <p:cNvPr id="7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71E2AB-9363-4E48-A7E7-5AC13A37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46" y="514987"/>
            <a:ext cx="5947507" cy="38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1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Euclidean Distance </a:t>
            </a:r>
            <a:r>
              <a:rPr lang="en-US" spc="-100">
                <a:ea typeface="+mj-lt"/>
                <a:cs typeface="+mj-lt"/>
              </a:rPr>
              <a:t>for Destination Countries </a:t>
            </a:r>
            <a:br>
              <a:rPr lang="en-US" spc="-100">
                <a:ea typeface="+mj-lt"/>
                <a:cs typeface="+mj-lt"/>
              </a:rPr>
            </a:br>
            <a:r>
              <a:rPr lang="en-US" spc="-100">
                <a:ea typeface="+mj-lt"/>
                <a:cs typeface="+mj-lt"/>
              </a:rPr>
              <a:t>(European + Selected Others)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3DDF99-66A3-40D0-959B-AFA40FB1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6372"/>
            <a:ext cx="5947507" cy="386441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465733-9522-4E98-A7BF-EB551F40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46" y="456372"/>
            <a:ext cx="5947507" cy="38644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F99ED-9007-CA4F-A394-FBCC02D0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8A59-A051-7B4E-8D25-1BFC2A9B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2C81-4187-5B4D-9314-CFFA9B1B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n-US"/>
              <a:t>The global refugee crisis presents continuing challenges for both developed and developing countries</a:t>
            </a:r>
          </a:p>
          <a:p>
            <a:r>
              <a:rPr lang="en-US"/>
              <a:t>Natural and man-made disasters have produced millions of refugees living in austere conditions</a:t>
            </a:r>
          </a:p>
          <a:p>
            <a:r>
              <a:rPr lang="en-US"/>
              <a:t>Nongovernmental and international aid organizations are overwhelmed and must effectively prioritize their efforts and response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686D66-1BBC-9441-B5A1-D4A0300BC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31" y="3862873"/>
            <a:ext cx="8126873" cy="21536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653B4-793A-084C-93CD-03E40979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HAC </a:t>
            </a:r>
            <a:r>
              <a:rPr lang="en-US" spc="-100">
                <a:ea typeface="+mj-lt"/>
                <a:cs typeface="+mj-lt"/>
              </a:rPr>
              <a:t>for Destination Countries </a:t>
            </a:r>
            <a:br>
              <a:rPr lang="en-US" spc="-100">
                <a:ea typeface="+mj-lt"/>
                <a:cs typeface="+mj-lt"/>
              </a:rPr>
            </a:br>
            <a:r>
              <a:rPr lang="en-US" spc="-100">
                <a:ea typeface="+mj-lt"/>
                <a:cs typeface="+mj-lt"/>
              </a:rPr>
              <a:t>(European + Selected Others)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7E6659-F236-42FF-8E48-D1C15068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3" y="445721"/>
            <a:ext cx="5943600" cy="387667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2B6349-BE82-422A-8898-851420B4E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442" y="442058"/>
            <a:ext cx="5943600" cy="3876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1EBA-ADBA-5447-A02C-7C5B3966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811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spc="-100"/>
              <a:t>K-means, 2 or 3 Clusters for Destination Countries (Eastern Europe)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A3A7A-3B06-42ED-9488-BDAC4D214A90}"/>
              </a:ext>
            </a:extLst>
          </p:cNvPr>
          <p:cNvSpPr txBox="1"/>
          <p:nvPr/>
        </p:nvSpPr>
        <p:spPr>
          <a:xfrm>
            <a:off x="2682686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 Centroids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18B48-C053-4BAC-A199-0BEC0CCA73A1}"/>
              </a:ext>
            </a:extLst>
          </p:cNvPr>
          <p:cNvSpPr txBox="1"/>
          <p:nvPr/>
        </p:nvSpPr>
        <p:spPr>
          <a:xfrm>
            <a:off x="8604061" y="53331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3 Centroids</a:t>
            </a:r>
            <a:endParaRPr lang="en-US"/>
          </a:p>
        </p:txBody>
      </p:sp>
      <p:pic>
        <p:nvPicPr>
          <p:cNvPr id="3" name="Picture 3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3F26533B-18B8-4361-9A5F-74B92A75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" y="427064"/>
            <a:ext cx="5947507" cy="3864409"/>
          </a:xfrm>
          <a:prstGeom prst="rect">
            <a:avLst/>
          </a:prstGeom>
        </p:spPr>
      </p:pic>
      <p:pic>
        <p:nvPicPr>
          <p:cNvPr id="4" name="Picture 6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F7CA6BEE-0C48-4428-AB7C-F8822024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38" y="427064"/>
            <a:ext cx="5947507" cy="38644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98EE6-4FC8-4941-8E23-F926693E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>
                <a:ea typeface="+mj-lt"/>
                <a:cs typeface="+mj-lt"/>
              </a:rPr>
              <a:t>Euclidean Distance </a:t>
            </a:r>
            <a:r>
              <a:rPr lang="en-US" spc="-100"/>
              <a:t>for Destination Countries </a:t>
            </a:r>
            <a:br>
              <a:rPr lang="en-US" spc="-100"/>
            </a:br>
            <a:r>
              <a:rPr lang="en-US" spc="-100"/>
              <a:t>(Eastern Europe)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4AACB4-A3B5-48A2-98B6-2B59DC97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7526"/>
            <a:ext cx="5947507" cy="386441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2588F4-953C-4A29-80FC-87D487507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46" y="407526"/>
            <a:ext cx="5947507" cy="38644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E984F-946E-3347-B112-693538B9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HAC </a:t>
            </a:r>
            <a:r>
              <a:rPr lang="en-US" spc="-100">
                <a:ea typeface="+mj-lt"/>
                <a:cs typeface="+mj-lt"/>
              </a:rPr>
              <a:t>for Destination Countries </a:t>
            </a:r>
            <a:br>
              <a:rPr lang="en-US" spc="-100">
                <a:ea typeface="+mj-lt"/>
                <a:cs typeface="+mj-lt"/>
              </a:rPr>
            </a:br>
            <a:r>
              <a:rPr lang="en-US" spc="-100">
                <a:ea typeface="+mj-lt"/>
                <a:cs typeface="+mj-lt"/>
              </a:rPr>
              <a:t>(Eastern Europe)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93DC0D-861F-4A5C-A9F7-184EE300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6603"/>
            <a:ext cx="5947507" cy="3864411"/>
          </a:xfrm>
          <a:prstGeom prst="rect">
            <a:avLst/>
          </a:prstGeom>
        </p:spPr>
      </p:pic>
      <p:pic>
        <p:nvPicPr>
          <p:cNvPr id="7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9F871C6-7A93-4F2F-B244-357E3EA7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3" y="397756"/>
            <a:ext cx="5947507" cy="38644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6EEF7-BB1A-0946-85B9-8020C9F1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811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spc="-100"/>
              <a:t>K-means, 2 or 3 Clusters for Origin Countries (Submitted in Industrialized Countries)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A3A7A-3B06-42ED-9488-BDAC4D214A90}"/>
              </a:ext>
            </a:extLst>
          </p:cNvPr>
          <p:cNvSpPr txBox="1"/>
          <p:nvPr/>
        </p:nvSpPr>
        <p:spPr>
          <a:xfrm>
            <a:off x="2682686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 Centroids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18B48-C053-4BAC-A199-0BEC0CCA73A1}"/>
              </a:ext>
            </a:extLst>
          </p:cNvPr>
          <p:cNvSpPr txBox="1"/>
          <p:nvPr/>
        </p:nvSpPr>
        <p:spPr>
          <a:xfrm>
            <a:off x="8604061" y="53331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3 Centroids</a:t>
            </a:r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957486-06BB-4972-B40E-D14A47B4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7" y="466141"/>
            <a:ext cx="5947507" cy="386441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91B8BC-DB5E-4582-AA95-74544C514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66141"/>
            <a:ext cx="5947507" cy="38644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ACD9B-A641-8E4E-9AD8-6575CE96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2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>
                <a:ea typeface="+mj-lt"/>
                <a:cs typeface="+mj-lt"/>
              </a:rPr>
              <a:t>Euclidean Distance </a:t>
            </a:r>
            <a:r>
              <a:rPr lang="en-US" spc="-100"/>
              <a:t>for Origin Countries </a:t>
            </a:r>
            <a:br>
              <a:rPr lang="en-US" spc="-100"/>
            </a:br>
            <a:r>
              <a:rPr lang="en-US" spc="-100"/>
              <a:t>(Submitted in Industrialized Countries)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3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4985F96-4955-440E-9F44-9425294C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8680"/>
            <a:ext cx="5947507" cy="386441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B22455-BA20-4F6B-ADA5-E011867A4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15" y="397756"/>
            <a:ext cx="5947507" cy="38644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464D-5178-AC4E-936A-2DD9553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8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HAC </a:t>
            </a:r>
            <a:r>
              <a:rPr lang="en-US" spc="-100">
                <a:ea typeface="+mj-lt"/>
                <a:cs typeface="+mj-lt"/>
              </a:rPr>
              <a:t>for Origin Countries </a:t>
            </a:r>
            <a:br>
              <a:rPr lang="en-US" spc="-100">
                <a:ea typeface="+mj-lt"/>
                <a:cs typeface="+mj-lt"/>
              </a:rPr>
            </a:br>
            <a:r>
              <a:rPr lang="en-US" spc="-100">
                <a:ea typeface="+mj-lt"/>
                <a:cs typeface="+mj-lt"/>
              </a:rPr>
              <a:t>(Submitted in Industrialized Countries)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3AD8D4-95A7-4756-9CB3-266594FF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4" y="456372"/>
            <a:ext cx="5947507" cy="386441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40BC93-4AD9-4A8B-9068-B56F3939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2" y="456372"/>
            <a:ext cx="5947507" cy="38644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EEA5-0965-C546-AB6D-259CA4BB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811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spc="-100"/>
              <a:t>K-means, 2 or 3 Clusters for Origin Countries (Submitted in Europe)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A3A7A-3B06-42ED-9488-BDAC4D214A90}"/>
              </a:ext>
            </a:extLst>
          </p:cNvPr>
          <p:cNvSpPr txBox="1"/>
          <p:nvPr/>
        </p:nvSpPr>
        <p:spPr>
          <a:xfrm>
            <a:off x="2682686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 Centroids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18B48-C053-4BAC-A199-0BEC0CCA73A1}"/>
              </a:ext>
            </a:extLst>
          </p:cNvPr>
          <p:cNvSpPr txBox="1"/>
          <p:nvPr/>
        </p:nvSpPr>
        <p:spPr>
          <a:xfrm>
            <a:off x="8604061" y="53331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3 Centroids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5B788B8-62D6-479F-A0FA-2F73035F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" y="427064"/>
            <a:ext cx="5947507" cy="3864411"/>
          </a:xfrm>
          <a:prstGeom prst="rect">
            <a:avLst/>
          </a:prstGeom>
        </p:spPr>
      </p:pic>
      <p:pic>
        <p:nvPicPr>
          <p:cNvPr id="4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87038E-937C-404C-9640-EDD40671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2" y="427063"/>
            <a:ext cx="5947507" cy="38644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7A993-5BC8-1344-B1AE-E37F302B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8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>
                <a:ea typeface="+mj-lt"/>
                <a:cs typeface="+mj-lt"/>
              </a:rPr>
              <a:t>Euclidean Distance </a:t>
            </a:r>
            <a:r>
              <a:rPr lang="en-US" spc="-100"/>
              <a:t>for Origin Countries </a:t>
            </a:r>
            <a:br>
              <a:rPr lang="en-US" spc="-100"/>
            </a:br>
            <a:r>
              <a:rPr lang="en-US" spc="-100"/>
              <a:t>(Submitted in Europe)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7" name="Picture 7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E277CBC-8C85-4840-9639-91899AAE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" y="417295"/>
            <a:ext cx="5947507" cy="3864411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97206673-6AE0-4499-BC93-F8FAB5D56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631" y="417295"/>
            <a:ext cx="5947507" cy="38644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14F59-F049-7945-BC1D-3A0C27EB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HAC </a:t>
            </a:r>
            <a:r>
              <a:rPr lang="en-US" spc="-100">
                <a:ea typeface="+mj-lt"/>
                <a:cs typeface="+mj-lt"/>
              </a:rPr>
              <a:t>for Origin Countries </a:t>
            </a:r>
            <a:br>
              <a:rPr lang="en-US" spc="-100">
                <a:ea typeface="+mj-lt"/>
                <a:cs typeface="+mj-lt"/>
              </a:rPr>
            </a:br>
            <a:r>
              <a:rPr lang="en-US" spc="-100">
                <a:ea typeface="+mj-lt"/>
                <a:cs typeface="+mj-lt"/>
              </a:rPr>
              <a:t>(Submitted in Europe)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FD8DBB-7EB5-48EB-A7E3-8F369CB5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" y="505219"/>
            <a:ext cx="5947507" cy="3864411"/>
          </a:xfrm>
          <a:prstGeom prst="rect">
            <a:avLst/>
          </a:prstGeom>
        </p:spPr>
      </p:pic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DBCA60-8D16-46DC-A6D2-9D0FD16F2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2" y="505219"/>
            <a:ext cx="5947507" cy="38644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2C197D-FE86-314D-AFF7-8CBA2A3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C8A59-A051-7B4E-8D25-1BFC2A9B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Motivation and Problem Statement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2C81-4187-5B4D-9314-CFFA9B1B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1069"/>
            <a:ext cx="3678244" cy="3353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>
                <a:solidFill>
                  <a:schemeClr val="tx1"/>
                </a:solidFill>
                <a:ea typeface="+mn-lt"/>
                <a:cs typeface="+mn-lt"/>
              </a:rPr>
              <a:t>Motivation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An exacerbated refugee crisis is global security concern 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Regional stability supports global prosperity 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Reduced forced migration can stop the spread of contagious disease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6814C6-3DD5-4AF0-8F9A-ABEB7D749CF2}"/>
              </a:ext>
            </a:extLst>
          </p:cNvPr>
          <p:cNvSpPr txBox="1">
            <a:spLocks/>
          </p:cNvSpPr>
          <p:nvPr/>
        </p:nvSpPr>
        <p:spPr>
          <a:xfrm>
            <a:off x="6743770" y="2341820"/>
            <a:ext cx="3678244" cy="3353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>
                <a:solidFill>
                  <a:schemeClr val="tx1"/>
                </a:solidFill>
                <a:ea typeface="+mn-lt"/>
                <a:cs typeface="+mn-lt"/>
              </a:rPr>
              <a:t>Problem Statement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How can the team advise future humanitarian assistance operations by predicting or modeling future refugee migration trends and minimizing global societal impacts?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0BC5B-7111-F14B-B0F4-3D048188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7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811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spc="-100"/>
              <a:t>K-means, 2 or 3 Clusters for Origin Countries (Submitted in EU)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A3A7A-3B06-42ED-9488-BDAC4D214A90}"/>
              </a:ext>
            </a:extLst>
          </p:cNvPr>
          <p:cNvSpPr txBox="1"/>
          <p:nvPr/>
        </p:nvSpPr>
        <p:spPr>
          <a:xfrm>
            <a:off x="2682686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 Centroids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18B48-C053-4BAC-A199-0BEC0CCA73A1}"/>
              </a:ext>
            </a:extLst>
          </p:cNvPr>
          <p:cNvSpPr txBox="1"/>
          <p:nvPr/>
        </p:nvSpPr>
        <p:spPr>
          <a:xfrm>
            <a:off x="8604061" y="53331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3 Centroids</a:t>
            </a:r>
            <a:endParaRPr lang="en-US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8C1C0E2-D768-4927-9948-23094CFE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9" y="427064"/>
            <a:ext cx="5947507" cy="3864411"/>
          </a:xfrm>
          <a:prstGeom prst="rect">
            <a:avLst/>
          </a:prstGeom>
        </p:spPr>
      </p:pic>
      <p:pic>
        <p:nvPicPr>
          <p:cNvPr id="8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F55BD15-E758-4CC9-B8B5-07D5A2133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554" y="427064"/>
            <a:ext cx="5947507" cy="38644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6E005-C8E5-DF46-872E-2DE905F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>
                <a:ea typeface="+mj-lt"/>
                <a:cs typeface="+mj-lt"/>
              </a:rPr>
              <a:t>Euclidean Distance </a:t>
            </a:r>
            <a:r>
              <a:rPr lang="en-US" spc="-100"/>
              <a:t>for Origin Countries </a:t>
            </a:r>
            <a:br>
              <a:rPr lang="en-US" spc="-100"/>
            </a:br>
            <a:r>
              <a:rPr lang="en-US" spc="-100"/>
              <a:t>(Submitted in EU)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3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77992C3-6C8B-44AD-AADE-58DD13D8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" y="456372"/>
            <a:ext cx="5947507" cy="3864411"/>
          </a:xfrm>
          <a:prstGeom prst="rect">
            <a:avLst/>
          </a:prstGeom>
        </p:spPr>
      </p:pic>
      <p:pic>
        <p:nvPicPr>
          <p:cNvPr id="6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B23848-18ED-41D8-9668-41015EF8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3" y="456372"/>
            <a:ext cx="5947507" cy="38644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F8AA-545C-6B42-992B-7AE6A817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6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HAC </a:t>
            </a:r>
            <a:r>
              <a:rPr lang="en-US" spc="-100">
                <a:ea typeface="+mj-lt"/>
                <a:cs typeface="+mj-lt"/>
              </a:rPr>
              <a:t>for Origin Countries </a:t>
            </a:r>
            <a:br>
              <a:rPr lang="en-US" spc="-100">
                <a:ea typeface="+mj-lt"/>
                <a:cs typeface="+mj-lt"/>
              </a:rPr>
            </a:br>
            <a:r>
              <a:rPr lang="en-US" spc="-100">
                <a:ea typeface="+mj-lt"/>
                <a:cs typeface="+mj-lt"/>
              </a:rPr>
              <a:t>(Submitted in EU)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2155148" y="29519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All Variables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Freedom Index Only</a:t>
            </a:r>
          </a:p>
        </p:txBody>
      </p:sp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A15D86-3E6C-49F2-B413-7981EF99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4" y="446603"/>
            <a:ext cx="5947507" cy="386441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1A832F-4CFD-4BF8-96FA-264A64AB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46" y="446602"/>
            <a:ext cx="5947507" cy="38644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C168-59C7-0145-B4CF-6604AFB4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4398170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DT: Destination Europe + 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1695995" y="29519"/>
            <a:ext cx="246028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= 39/42 = 95%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= 5/7 = 71% 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0DC1EC89-0DD5-4A10-A78A-2209DDD59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4" r="164" b="3809"/>
          <a:stretch/>
        </p:blipFill>
        <p:spPr>
          <a:xfrm>
            <a:off x="279400" y="405025"/>
            <a:ext cx="5937743" cy="3776094"/>
          </a:xfrm>
          <a:prstGeom prst="rect">
            <a:avLst/>
          </a:prstGeom>
        </p:spPr>
      </p:pic>
      <p:pic>
        <p:nvPicPr>
          <p:cNvPr id="7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8F2594-38E2-4CF1-8900-18E147D61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5" t="1250" r="-494" b="3500"/>
          <a:stretch/>
        </p:blipFill>
        <p:spPr>
          <a:xfrm>
            <a:off x="6173299" y="453318"/>
            <a:ext cx="5976808" cy="372737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DD53AAF-63BD-40CD-BB70-2E4D48EA3A41}"/>
              </a:ext>
            </a:extLst>
          </p:cNvPr>
          <p:cNvSpPr txBox="1">
            <a:spLocks/>
          </p:cNvSpPr>
          <p:nvPr/>
        </p:nvSpPr>
        <p:spPr>
          <a:xfrm>
            <a:off x="6693017" y="4586753"/>
            <a:ext cx="4398170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/>
              <a:t>DT: Destination Eastern Europe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3FBE-F6F3-C54B-A6AD-30683F51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4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4398170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DT: Origin, Submitted in Industrialized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1695995" y="29519"/>
            <a:ext cx="246028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= 28/36 = 77%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BE0F-2700-4413-A71F-DDDDA5D589DA}"/>
              </a:ext>
            </a:extLst>
          </p:cNvPr>
          <p:cNvSpPr txBox="1"/>
          <p:nvPr/>
        </p:nvSpPr>
        <p:spPr>
          <a:xfrm>
            <a:off x="7890908" y="33794"/>
            <a:ext cx="25091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= 32/38 = 84% 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D53AAF-63BD-40CD-BB70-2E4D48EA3A41}"/>
              </a:ext>
            </a:extLst>
          </p:cNvPr>
          <p:cNvSpPr txBox="1">
            <a:spLocks/>
          </p:cNvSpPr>
          <p:nvPr/>
        </p:nvSpPr>
        <p:spPr>
          <a:xfrm>
            <a:off x="6693017" y="4586753"/>
            <a:ext cx="4398170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/>
              <a:t>DT: Origin, submitted in Europe </a:t>
            </a:r>
          </a:p>
        </p:txBody>
      </p:sp>
      <p:pic>
        <p:nvPicPr>
          <p:cNvPr id="3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FD891A25-A6CE-4CD1-9B17-922C47BA4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8"/>
          <a:stretch/>
        </p:blipFill>
        <p:spPr>
          <a:xfrm>
            <a:off x="296917" y="369459"/>
            <a:ext cx="5948855" cy="3748956"/>
          </a:xfrm>
          <a:prstGeom prst="rect">
            <a:avLst/>
          </a:prstGeom>
        </p:spPr>
      </p:pic>
      <p:pic>
        <p:nvPicPr>
          <p:cNvPr id="8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E00AA41F-CDCD-4AEC-AE8B-95DD39231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88" b="3518"/>
          <a:stretch/>
        </p:blipFill>
        <p:spPr>
          <a:xfrm>
            <a:off x="6095798" y="400750"/>
            <a:ext cx="5948855" cy="37523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F926-50F6-C445-8E8F-68FE8CAE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18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694" y="4619969"/>
            <a:ext cx="4398170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DT: Origin, Submitted in EU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45EA3-3C41-4CAB-AFD4-058F9CF91557}"/>
              </a:ext>
            </a:extLst>
          </p:cNvPr>
          <p:cNvSpPr txBox="1"/>
          <p:nvPr/>
        </p:nvSpPr>
        <p:spPr>
          <a:xfrm>
            <a:off x="4626764" y="58826"/>
            <a:ext cx="246028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Accuracy = 30/38 = 79% 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FEF5EF3-E90F-476C-AA8C-BBF2E5AA4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8"/>
          <a:stretch/>
        </p:blipFill>
        <p:spPr>
          <a:xfrm>
            <a:off x="2885090" y="447613"/>
            <a:ext cx="5948855" cy="37489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A04D9-6B78-2A4D-B685-B447CA06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5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157-8441-4311-9D5D-D54B8EAA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for Submitted Applicants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B790-ECCE-4A90-BBAF-529A9012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06463"/>
            <a:ext cx="7315200" cy="660980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u="sng">
                <a:ea typeface="+mn-lt"/>
                <a:cs typeface="+mn-lt"/>
              </a:rPr>
              <a:t>OOB estimate of  error rate: 20%</a:t>
            </a:r>
          </a:p>
          <a:p>
            <a:r>
              <a:rPr lang="en-US" sz="1600">
                <a:ea typeface="+mn-lt"/>
                <a:cs typeface="+mn-lt"/>
              </a:rPr>
              <a:t>                           </a:t>
            </a:r>
            <a:r>
              <a:rPr lang="en-US" sz="1600" err="1">
                <a:ea typeface="+mn-lt"/>
                <a:cs typeface="+mn-lt"/>
              </a:rPr>
              <a:t>MeanDecreaseGini</a:t>
            </a:r>
            <a:endParaRPr lang="en-US" sz="1600" err="1"/>
          </a:p>
          <a:p>
            <a:r>
              <a:rPr lang="en-US" sz="1600">
                <a:ea typeface="+mn-lt"/>
                <a:cs typeface="+mn-lt"/>
              </a:rPr>
              <a:t>X2010                             1.0915894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X2011                             1.2608147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X2012                             0.8049224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X2013                             0.3155774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X2014                             0.4065228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Total                             0.3499946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X1000inhabitantsTotal2014         0.7522369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X1000inhabitantsTotal10.14        0.4099153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X1000inhabitantsRank2014          0.7664522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X1000inhabitantsRank10.14         0.4380965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X1GDPperCapitaTotal2014           0.6991164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X1GDPperCapitaTotal10.14          0.3636240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X1GDPperCapitaRank2014            0.7515188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X1GDPperCapitaRank10.14           0.3339185</a:t>
            </a:r>
            <a:endParaRPr lang="en-US" sz="16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AE552-1522-CC4B-BE66-EBEE6C2B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11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C5F1-E02B-4BC1-86C0-19411401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 for Origin of Applicants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F94C-227D-4C10-B65E-AE15E513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37091"/>
            <a:ext cx="7315200" cy="5839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        </a:t>
            </a:r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OOB estimate of  error rate: 9.09%</a:t>
            </a:r>
          </a:p>
          <a:p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 err="1">
                <a:ea typeface="+mn-lt"/>
                <a:cs typeface="+mn-lt"/>
              </a:rPr>
              <a:t>MeanDecreaseGini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X2013                    1.712059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X2014                    1.173942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Total                    1.740612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Political.Rights</a:t>
            </a:r>
            <a:r>
              <a:rPr lang="en-US" dirty="0">
                <a:ea typeface="+mn-lt"/>
                <a:cs typeface="+mn-lt"/>
              </a:rPr>
              <a:t>         5.704979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Civil.Liberties</a:t>
            </a:r>
            <a:r>
              <a:rPr lang="en-US" dirty="0">
                <a:ea typeface="+mn-lt"/>
                <a:cs typeface="+mn-lt"/>
              </a:rPr>
              <a:t>          6.886104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0D11-9568-DA48-97CE-4D576DDA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97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17C9-D7CC-4C1B-B1EA-D2D04284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0A7-723C-421E-8ABE-1959A6F3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with any data project, this research is best coupled with tacit knowledge of the data and would require a heavy qualitative lift in order to best make use of the findings.</a:t>
            </a:r>
          </a:p>
          <a:p>
            <a:r>
              <a:rPr lang="en-US"/>
              <a:t>Proximity and Violence are driving factors for refugee application</a:t>
            </a:r>
          </a:p>
          <a:p>
            <a:r>
              <a:rPr lang="en-US"/>
              <a:t>Region data of Countries</a:t>
            </a:r>
          </a:p>
          <a:p>
            <a:r>
              <a:rPr lang="en-US"/>
              <a:t>More variation of Country data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CF44F-F283-9B46-BEB8-00667F56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4FFC-E750-A543-B6DD-EA87B8E4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About the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A111-2615-4342-B190-D462518E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first set of data is focused on trends for 2014.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Tables 1 and 2 includes asylum requests for destination countries.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Tables 3, 4 and 5 includes origin countries.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120F0-77EB-CC4F-9128-47708DAA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85961-CADE-484A-B4E8-4F12B96C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3F7314-3DFC-7F4A-A186-5DC1B9D7E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06710"/>
              </p:ext>
            </p:extLst>
          </p:nvPr>
        </p:nvGraphicFramePr>
        <p:xfrm>
          <a:off x="377941" y="578965"/>
          <a:ext cx="11430013" cy="453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76">
                  <a:extLst>
                    <a:ext uri="{9D8B030D-6E8A-4147-A177-3AD203B41FA5}">
                      <a16:colId xmlns:a16="http://schemas.microsoft.com/office/drawing/2014/main" val="1609767373"/>
                    </a:ext>
                  </a:extLst>
                </a:gridCol>
                <a:gridCol w="2874394">
                  <a:extLst>
                    <a:ext uri="{9D8B030D-6E8A-4147-A177-3AD203B41FA5}">
                      <a16:colId xmlns:a16="http://schemas.microsoft.com/office/drawing/2014/main" val="2403931311"/>
                    </a:ext>
                  </a:extLst>
                </a:gridCol>
                <a:gridCol w="2530283">
                  <a:extLst>
                    <a:ext uri="{9D8B030D-6E8A-4147-A177-3AD203B41FA5}">
                      <a16:colId xmlns:a16="http://schemas.microsoft.com/office/drawing/2014/main" val="927550424"/>
                    </a:ext>
                  </a:extLst>
                </a:gridCol>
                <a:gridCol w="2467259">
                  <a:extLst>
                    <a:ext uri="{9D8B030D-6E8A-4147-A177-3AD203B41FA5}">
                      <a16:colId xmlns:a16="http://schemas.microsoft.com/office/drawing/2014/main" val="1146100599"/>
                    </a:ext>
                  </a:extLst>
                </a:gridCol>
                <a:gridCol w="1732401">
                  <a:extLst>
                    <a:ext uri="{9D8B030D-6E8A-4147-A177-3AD203B41FA5}">
                      <a16:colId xmlns:a16="http://schemas.microsoft.com/office/drawing/2014/main" val="2550935325"/>
                    </a:ext>
                  </a:extLst>
                </a:gridCol>
              </a:tblGrid>
              <a:tr h="132813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ysClr val="windowText" lastClr="000000"/>
                          </a:solidFill>
                        </a:rPr>
                        <a:t>Country Name</a:t>
                      </a: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ysClr val="windowText" lastClr="000000"/>
                          </a:solidFill>
                        </a:rPr>
                        <a:t>(Years)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Listed as individual attributes from 2010-2014, counts of asylum applications per country each year</a:t>
                      </a:r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ysClr val="windowText" lastClr="000000"/>
                          </a:solidFill>
                        </a:rPr>
                        <a:t>Annual Change 10-14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Pre-calculated percentage in change of applications from 2010-2014</a:t>
                      </a: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ysClr val="windowText" lastClr="000000"/>
                          </a:solidFill>
                        </a:rPr>
                        <a:t>Rank 2014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Ordinal ranking by top # of requests by country for 2014</a:t>
                      </a: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ysClr val="windowText" lastClr="000000"/>
                          </a:solidFill>
                        </a:rPr>
                        <a:t>Rank ‘10-’14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Ordinal ranking by top # of requests by country for all years</a:t>
                      </a:r>
                    </a:p>
                    <a:p>
                      <a:pPr algn="ctr"/>
                      <a:endParaRPr 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38265"/>
                  </a:ext>
                </a:extLst>
              </a:tr>
              <a:tr h="1820032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1000 Inhabitants Total 2014</a:t>
                      </a:r>
                    </a:p>
                    <a:p>
                      <a:pPr algn="ctr"/>
                      <a:r>
                        <a:rPr lang="en-US" sz="1000">
                          <a:solidFill>
                            <a:sysClr val="windowText" lastClr="000000"/>
                          </a:solidFill>
                        </a:rPr>
                        <a:t>Weighted number of requests divided by country population per 1000 inhabitants for 2014</a:t>
                      </a: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1000 Inhabitants Total All</a:t>
                      </a:r>
                    </a:p>
                    <a:p>
                      <a:pPr algn="ctr"/>
                      <a:r>
                        <a:rPr lang="en-US" sz="1000">
                          <a:solidFill>
                            <a:sysClr val="windowText" lastClr="000000"/>
                          </a:solidFill>
                        </a:rPr>
                        <a:t>Weighted number of requests divided by country population per 1000 inhabitants for 2014</a:t>
                      </a: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1000 Inhabitants Rank 2014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Ordinal ranking by top # of weighted 1000 inhabitants for 2014</a:t>
                      </a:r>
                      <a:endParaRPr lang="en-US" sz="13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1000 Inhabitants Rank All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Ordinal ranking by top # of weighted 1000 inhabitants for 2014</a:t>
                      </a:r>
                      <a:endParaRPr lang="en-US" sz="10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 USD/GDP Per Capita Total 2014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Weighted number of requests divided by 1 USD/GDP for each country for 2014</a:t>
                      </a:r>
                    </a:p>
                  </a:txBody>
                  <a:tcPr marL="68516" marR="68516" marT="34258" marB="3425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48957"/>
                  </a:ext>
                </a:extLst>
              </a:tr>
              <a:tr h="1389620">
                <a:tc>
                  <a:txBody>
                    <a:bodyPr/>
                    <a:lstStyle/>
                    <a:p>
                      <a:pPr algn="ctr"/>
                      <a:endParaRPr lang="en-US" sz="10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 USD/GDP Per Capita Total All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Weighted number of requests divided by 1 USD/GDP for each country for 2014</a:t>
                      </a:r>
                      <a:endParaRPr lang="en-US" sz="1000" b="1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US" sz="13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 USD/GDP Per Capita Rank 2014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Ordinal ranking by top # of weighted USD/GDP per capita for 2014</a:t>
                      </a:r>
                      <a:endParaRPr lang="en-US" sz="10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ysClr val="windowText" lastClr="000000"/>
                          </a:solidFill>
                        </a:rPr>
                        <a:t>Per 1 USD/GDP Per Capita Rank All</a:t>
                      </a:r>
                    </a:p>
                    <a:p>
                      <a:pPr algn="ctr"/>
                      <a:r>
                        <a:rPr lang="en-US" sz="1000" b="0">
                          <a:solidFill>
                            <a:sysClr val="windowText" lastClr="000000"/>
                          </a:solidFill>
                        </a:rPr>
                        <a:t>Ordinal ranking by top # of weighted USD/GDP per capita for 2014</a:t>
                      </a:r>
                      <a:endParaRPr 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16" marR="68516" marT="34258" marB="3425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018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5305F-9BA2-3D46-910D-AE2EA6F5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85961-CADE-484A-B4E8-4F12B96C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Freedom Indices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3F7314-3DFC-7F4A-A186-5DC1B9D7E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03206"/>
              </p:ext>
            </p:extLst>
          </p:nvPr>
        </p:nvGraphicFramePr>
        <p:xfrm>
          <a:off x="960120" y="1064943"/>
          <a:ext cx="10271761" cy="304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248">
                  <a:extLst>
                    <a:ext uri="{9D8B030D-6E8A-4147-A177-3AD203B41FA5}">
                      <a16:colId xmlns:a16="http://schemas.microsoft.com/office/drawing/2014/main" val="1609767373"/>
                    </a:ext>
                  </a:extLst>
                </a:gridCol>
                <a:gridCol w="2547533">
                  <a:extLst>
                    <a:ext uri="{9D8B030D-6E8A-4147-A177-3AD203B41FA5}">
                      <a16:colId xmlns:a16="http://schemas.microsoft.com/office/drawing/2014/main" val="2403931311"/>
                    </a:ext>
                  </a:extLst>
                </a:gridCol>
                <a:gridCol w="2223866">
                  <a:extLst>
                    <a:ext uri="{9D8B030D-6E8A-4147-A177-3AD203B41FA5}">
                      <a16:colId xmlns:a16="http://schemas.microsoft.com/office/drawing/2014/main" val="927550424"/>
                    </a:ext>
                  </a:extLst>
                </a:gridCol>
                <a:gridCol w="2223866">
                  <a:extLst>
                    <a:ext uri="{9D8B030D-6E8A-4147-A177-3AD203B41FA5}">
                      <a16:colId xmlns:a16="http://schemas.microsoft.com/office/drawing/2014/main" val="1146100599"/>
                    </a:ext>
                  </a:extLst>
                </a:gridCol>
                <a:gridCol w="1638248">
                  <a:extLst>
                    <a:ext uri="{9D8B030D-6E8A-4147-A177-3AD203B41FA5}">
                      <a16:colId xmlns:a16="http://schemas.microsoft.com/office/drawing/2014/main" val="2550935325"/>
                    </a:ext>
                  </a:extLst>
                </a:gridCol>
              </a:tblGrid>
              <a:tr h="8280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B784C2"/>
                          </a:solidFill>
                          <a:latin typeface="Corbel"/>
                        </a:rPr>
                        <a:t>Governance</a:t>
                      </a:r>
                      <a:endParaRPr lang="en-US"/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B784C2"/>
                          </a:solidFill>
                        </a:rPr>
                        <a:t>Expression</a:t>
                      </a:r>
                      <a:endParaRPr lang="en-US"/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B784C2"/>
                          </a:solidFill>
                        </a:rPr>
                        <a:t>Electoral</a:t>
                      </a: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B784C2"/>
                          </a:solidFill>
                        </a:rPr>
                        <a:t>PoliticalPluralism</a:t>
                      </a:r>
                    </a:p>
                    <a:p>
                      <a:pPr algn="ctr"/>
                      <a:endParaRPr lang="en-US" sz="1400">
                        <a:solidFill>
                          <a:srgbClr val="B784C2"/>
                        </a:solidFill>
                      </a:endParaRPr>
                    </a:p>
                  </a:txBody>
                  <a:tcPr marL="59192" marR="59192" marT="29596" marB="2959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38265"/>
                  </a:ext>
                </a:extLst>
              </a:tr>
              <a:tr h="8280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i="0" u="none" strike="noStrike" noProof="0">
                        <a:solidFill>
                          <a:srgbClr val="B784C2"/>
                        </a:solidFill>
                        <a:latin typeface="Corbel"/>
                      </a:endParaRP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B784C2"/>
                          </a:solidFill>
                        </a:rPr>
                        <a:t>IndividualRights</a:t>
                      </a:r>
                    </a:p>
                    <a:p>
                      <a:pPr lvl="0" algn="ctr">
                        <a:buNone/>
                      </a:pPr>
                      <a:endParaRPr lang="en-US" sz="1400" b="1">
                        <a:solidFill>
                          <a:srgbClr val="B784C2"/>
                        </a:solidFill>
                      </a:endParaRP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B784C2"/>
                          </a:solidFill>
                          <a:latin typeface="Corbel"/>
                        </a:rPr>
                        <a:t>RuleofLaw</a:t>
                      </a:r>
                      <a:endParaRPr lang="en-US" err="1"/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B784C2"/>
                          </a:solidFill>
                        </a:rPr>
                        <a:t>Organization</a:t>
                      </a: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B784C2"/>
                          </a:solidFill>
                          <a:latin typeface="Corbel"/>
                        </a:rPr>
                        <a:t>PolRights</a:t>
                      </a:r>
                      <a:endParaRPr lang="en-US" err="1"/>
                    </a:p>
                  </a:txBody>
                  <a:tcPr marL="59192" marR="59192" marT="29596" marB="2959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48957"/>
                  </a:ext>
                </a:extLst>
              </a:tr>
              <a:tr h="6964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i="0" u="none" strike="noStrike" noProof="0">
                        <a:solidFill>
                          <a:srgbClr val="B784C2"/>
                        </a:solidFill>
                        <a:latin typeface="Corbel"/>
                      </a:endParaRP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B784C2"/>
                          </a:solidFill>
                          <a:latin typeface="Corbel"/>
                        </a:rPr>
                        <a:t>Liberties</a:t>
                      </a:r>
                      <a:endParaRPr lang="en-US"/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PoliticalRights</a:t>
                      </a: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CiviLiberties</a:t>
                      </a:r>
                    </a:p>
                    <a:p>
                      <a:pPr lvl="0" algn="ctr">
                        <a:buNone/>
                      </a:pPr>
                      <a:endParaRPr lang="en-US" sz="1050" b="0"/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36B55A"/>
                          </a:solidFill>
                          <a:latin typeface="Corbel"/>
                        </a:rPr>
                        <a:t>Free</a:t>
                      </a:r>
                      <a:endParaRPr lang="en-US"/>
                    </a:p>
                  </a:txBody>
                  <a:tcPr marL="59192" marR="59192" marT="29596" marB="2959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01891"/>
                  </a:ext>
                </a:extLst>
              </a:tr>
              <a:tr h="6964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i="0" u="none" strike="noStrike" noProof="0">
                        <a:solidFill>
                          <a:srgbClr val="B784C2"/>
                        </a:solidFill>
                        <a:latin typeface="Corbel"/>
                      </a:endParaRP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>
                        <a:solidFill>
                          <a:srgbClr val="36B55A"/>
                        </a:solidFill>
                      </a:endParaRPr>
                    </a:p>
                  </a:txBody>
                  <a:tcPr marL="59192" marR="59192" marT="29596" marB="29596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/>
                    </a:p>
                  </a:txBody>
                  <a:tcPr marL="59192" marR="59192" marT="29596" marB="2959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891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EF798-3C02-4C40-96C0-53B13D16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C21FF-1FEE-144E-AF41-9AA93F24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Data Transformation 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099DFA6-B9CA-46F4-95B4-9C33BC0B2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30" r="1" b="13465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DAD95-7D0E-B04B-A61D-118DB4ED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0F7261-F5B8-FE44-869D-8DB6820D7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>
          <a:xfrm>
            <a:off x="445501" y="3589866"/>
            <a:ext cx="3442553" cy="278104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6111B9-8A00-B845-94DD-0B686F415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998" y="3610700"/>
            <a:ext cx="3588174" cy="276021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8E59F-CC75-8541-B306-6944158C8B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4"/>
          <a:stretch/>
        </p:blipFill>
        <p:spPr>
          <a:xfrm>
            <a:off x="461331" y="527733"/>
            <a:ext cx="3426723" cy="274040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D430A-2D66-594D-87BD-7DB21070C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0"/>
          <a:stretch/>
        </p:blipFill>
        <p:spPr>
          <a:xfrm>
            <a:off x="4250972" y="487090"/>
            <a:ext cx="3562817" cy="278104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31088-313A-DD49-AD94-639ECB45B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37" y="527733"/>
            <a:ext cx="3523993" cy="260968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C406F0-D27E-614E-8A5C-71AB2EE799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52" y="3599495"/>
            <a:ext cx="3477986" cy="26584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A8680-4A15-9946-A5D8-9CD735C1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2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2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A0D-D92E-F74B-8EB9-7AEA945E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Top Countries – Aggregate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B90E30-0642-1B4B-9A40-22686982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r="-4" b="10613"/>
          <a:stretch/>
        </p:blipFill>
        <p:spPr>
          <a:xfrm>
            <a:off x="1063691" y="572477"/>
            <a:ext cx="4789994" cy="3381065"/>
          </a:xfrm>
          <a:prstGeom prst="rect">
            <a:avLst/>
          </a:prstGeom>
        </p:spPr>
      </p:pic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997917-E652-E34E-A7EC-92EECC77E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4583" r="-4" b="13216"/>
          <a:stretch/>
        </p:blipFill>
        <p:spPr>
          <a:xfrm>
            <a:off x="6338316" y="630856"/>
            <a:ext cx="4789992" cy="326430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79BD97F-A4E5-7C43-8A47-7C07A8EB1C5C}"/>
              </a:ext>
            </a:extLst>
          </p:cNvPr>
          <p:cNvSpPr txBox="1"/>
          <p:nvPr/>
        </p:nvSpPr>
        <p:spPr>
          <a:xfrm>
            <a:off x="7917623" y="146088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00F050-6A90-274B-A90D-334FBC8C2C09}"/>
              </a:ext>
            </a:extLst>
          </p:cNvPr>
          <p:cNvSpPr txBox="1"/>
          <p:nvPr/>
        </p:nvSpPr>
        <p:spPr>
          <a:xfrm>
            <a:off x="2642998" y="132706"/>
            <a:ext cx="173736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2010-2014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93468-55B9-0E4D-852C-745ED280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585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74572F4166EC42B00B24FF04C85890" ma:contentTypeVersion="8" ma:contentTypeDescription="Create a new document." ma:contentTypeScope="" ma:versionID="f4d6644c9e1bf7463bf3a975931dd032">
  <xsd:schema xmlns:xsd="http://www.w3.org/2001/XMLSchema" xmlns:xs="http://www.w3.org/2001/XMLSchema" xmlns:p="http://schemas.microsoft.com/office/2006/metadata/properties" xmlns:ns2="d787468a-ae78-46c0-bb9b-03274f9576fc" targetNamespace="http://schemas.microsoft.com/office/2006/metadata/properties" ma:root="true" ma:fieldsID="5ec929f98e59a89f8db421d610045a41" ns2:_="">
    <xsd:import namespace="d787468a-ae78-46c0-bb9b-03274f9576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7468a-ae78-46c0-bb9b-03274f9576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500B79-670D-4F94-84DE-816239445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BD7B-811C-4E30-92E0-D3378EDEF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87468a-ae78-46c0-bb9b-03274f9576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6AEFD2-3D1B-4E51-9180-2FE4912AA25B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d787468a-ae78-46c0-bb9b-03274f9576fc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1375</Words>
  <Application>Microsoft Office PowerPoint</Application>
  <PresentationFormat>Widescreen</PresentationFormat>
  <Paragraphs>248</Paragraphs>
  <Slides>38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Frame</vt:lpstr>
      <vt:lpstr>Asylum Trends</vt:lpstr>
      <vt:lpstr>Introduction</vt:lpstr>
      <vt:lpstr>Motivation and Problem Statement </vt:lpstr>
      <vt:lpstr>About the Data</vt:lpstr>
      <vt:lpstr>Types of Variables</vt:lpstr>
      <vt:lpstr>Freedom Indices</vt:lpstr>
      <vt:lpstr>Data Transformation </vt:lpstr>
      <vt:lpstr>PowerPoint Presentation</vt:lpstr>
      <vt:lpstr>Top Countries – Aggregate</vt:lpstr>
      <vt:lpstr>Top Countries – Per 1000 Inhabitants</vt:lpstr>
      <vt:lpstr>Top Countries – Per 1 USD/GDP</vt:lpstr>
      <vt:lpstr>PowerPoint Presentation</vt:lpstr>
      <vt:lpstr>PowerPoint Presentation</vt:lpstr>
      <vt:lpstr>PowerPoint Presentation</vt:lpstr>
      <vt:lpstr>PowerPoint Presentation</vt:lpstr>
      <vt:lpstr>Association Rule Mining for Submitted Applicants </vt:lpstr>
      <vt:lpstr>ARM for Origin of Applicants</vt:lpstr>
      <vt:lpstr>K-means, 2 or 3 Clusters for Destination Countries (European + Selected Others)</vt:lpstr>
      <vt:lpstr>Euclidean Distance for Destination Countries  (European + Selected Others)</vt:lpstr>
      <vt:lpstr>HAC for Destination Countries  (European + Selected Others)</vt:lpstr>
      <vt:lpstr>K-means, 2 or 3 Clusters for Destination Countries (Eastern Europe)</vt:lpstr>
      <vt:lpstr>Euclidean Distance for Destination Countries  (Eastern Europe)</vt:lpstr>
      <vt:lpstr>HAC for Destination Countries  (Eastern Europe)</vt:lpstr>
      <vt:lpstr>K-means, 2 or 3 Clusters for Origin Countries (Submitted in Industrialized Countries)</vt:lpstr>
      <vt:lpstr>Euclidean Distance for Origin Countries  (Submitted in Industrialized Countries)</vt:lpstr>
      <vt:lpstr>HAC for Origin Countries  (Submitted in Industrialized Countries)</vt:lpstr>
      <vt:lpstr>K-means, 2 or 3 Clusters for Origin Countries (Submitted in Europe)</vt:lpstr>
      <vt:lpstr>Euclidean Distance for Origin Countries  (Submitted in Europe)</vt:lpstr>
      <vt:lpstr>HAC for Origin Countries  (Submitted in Europe)</vt:lpstr>
      <vt:lpstr>K-means, 2 or 3 Clusters for Origin Countries (Submitted in EU)</vt:lpstr>
      <vt:lpstr>Euclidean Distance for Origin Countries  (Submitted in EU)</vt:lpstr>
      <vt:lpstr>HAC for Origin Countries  (Submitted in EU)</vt:lpstr>
      <vt:lpstr>DT: Destination Europe + Others</vt:lpstr>
      <vt:lpstr>DT: Origin, Submitted in Industrialized </vt:lpstr>
      <vt:lpstr>DT: Origin, Submitted in EU </vt:lpstr>
      <vt:lpstr>Random Forest for Submitted Applicants</vt:lpstr>
      <vt:lpstr>RF for Origin of Applicants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Asylum Trends</dc:title>
  <dc:creator>Jean E Thompson</dc:creator>
  <cp:lastModifiedBy>Jean E Thompson</cp:lastModifiedBy>
  <cp:revision>7</cp:revision>
  <dcterms:created xsi:type="dcterms:W3CDTF">2020-06-07T19:49:54Z</dcterms:created>
  <dcterms:modified xsi:type="dcterms:W3CDTF">2020-06-12T18:35:28Z</dcterms:modified>
</cp:coreProperties>
</file>