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8"/>
  </p:notesMasterIdLst>
  <p:sldIdLst>
    <p:sldId id="278" r:id="rId2"/>
    <p:sldId id="282" r:id="rId3"/>
    <p:sldId id="283" r:id="rId4"/>
    <p:sldId id="284" r:id="rId5"/>
    <p:sldId id="286" r:id="rId6"/>
    <p:sldId id="285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7857C2-2E40-4CBA-825B-526A66AA3A1A}">
          <p14:sldIdLst>
            <p14:sldId id="278"/>
            <p14:sldId id="282"/>
          </p14:sldIdLst>
        </p14:section>
        <p14:section name="Untitled Section" id="{5C9E6636-8980-4974-951D-E99E922CC73A}">
          <p14:sldIdLst>
            <p14:sldId id="283"/>
            <p14:sldId id="284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4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45976" y="590774"/>
            <a:ext cx="3932238" cy="588963"/>
          </a:xfrm>
        </p:spPr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54CECB-A9BF-D7C4-8A50-1AA38A739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372" y="1756522"/>
            <a:ext cx="66389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45976" y="590774"/>
            <a:ext cx="3932238" cy="588963"/>
          </a:xfrm>
        </p:spPr>
        <p:txBody>
          <a:bodyPr/>
          <a:lstStyle/>
          <a:p>
            <a:r>
              <a:rPr lang="en-US" dirty="0"/>
              <a:t>Unit Testing purpose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 descr="Test Driven Development (TDD): Learn with Example">
            <a:extLst>
              <a:ext uri="{FF2B5EF4-FFF2-40B4-BE49-F238E27FC236}">
                <a16:creationId xmlns:a16="http://schemas.microsoft.com/office/drawing/2014/main" id="{85B96948-29EA-0548-E6B3-72A2DA05A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682" y="2118347"/>
            <a:ext cx="6447306" cy="366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45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45976" y="590774"/>
            <a:ext cx="3932238" cy="588963"/>
          </a:xfrm>
        </p:spPr>
        <p:txBody>
          <a:bodyPr/>
          <a:lstStyle/>
          <a:p>
            <a:r>
              <a:rPr lang="en-US" dirty="0"/>
              <a:t>Unit Testing purpose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59E565-0FE9-DD75-C340-0E09E121B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95" y="1728226"/>
            <a:ext cx="69723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9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45976" y="590774"/>
            <a:ext cx="3932238" cy="588963"/>
          </a:xfrm>
        </p:spPr>
        <p:txBody>
          <a:bodyPr/>
          <a:lstStyle/>
          <a:p>
            <a:r>
              <a:rPr lang="en-US" dirty="0"/>
              <a:t>Parts of a good test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964D1-EDCD-C9A3-AA07-B0DC9C1C5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661" y="1969434"/>
            <a:ext cx="65151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6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45976" y="590774"/>
            <a:ext cx="3932238" cy="588963"/>
          </a:xfrm>
        </p:spPr>
        <p:txBody>
          <a:bodyPr/>
          <a:lstStyle/>
          <a:p>
            <a:r>
              <a:rPr lang="en-US" dirty="0"/>
              <a:t>Some best practices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D3F9A3D-AB55-81C7-AB47-9488A1B07D1C}"/>
              </a:ext>
            </a:extLst>
          </p:cNvPr>
          <p:cNvSpPr txBox="1">
            <a:spLocks/>
          </p:cNvSpPr>
          <p:nvPr/>
        </p:nvSpPr>
        <p:spPr>
          <a:xfrm>
            <a:off x="4312022" y="1766048"/>
            <a:ext cx="5558119" cy="4195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Write appropriate test names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Create simple tests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Address a single use-case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Look for maximum test coverage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Design unit tests to be as fast as possible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Minimize test dependencies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Adopt test automation </a:t>
            </a:r>
          </a:p>
        </p:txBody>
      </p:sp>
    </p:spTree>
    <p:extLst>
      <p:ext uri="{BB962C8B-B14F-4D97-AF65-F5344CB8AC3E}">
        <p14:creationId xmlns:p14="http://schemas.microsoft.com/office/powerpoint/2010/main" val="159241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{4506563B-33B4-467D-A0C5-058A5FBE6B90}tf78438558_win32</Template>
  <TotalTime>54</TotalTime>
  <Words>62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Sabon Next LT</vt:lpstr>
      <vt:lpstr>Wingdings</vt:lpstr>
      <vt:lpstr>Office Theme</vt:lpstr>
      <vt:lpstr>What Is Unit Testing?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Unit Testing? </dc:title>
  <dc:subject/>
  <dc:creator>Guerth Castro</dc:creator>
  <cp:lastModifiedBy>Guerth Castro</cp:lastModifiedBy>
  <cp:revision>1</cp:revision>
  <dcterms:created xsi:type="dcterms:W3CDTF">2022-11-18T14:07:00Z</dcterms:created>
  <dcterms:modified xsi:type="dcterms:W3CDTF">2022-11-18T15:01:41Z</dcterms:modified>
</cp:coreProperties>
</file>