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1" r:id="rId3"/>
    <p:sldId id="259" r:id="rId4"/>
    <p:sldId id="262" r:id="rId5"/>
    <p:sldId id="260" r:id="rId6"/>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25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1ABF61-8085-4DAC-845B-CE911C68C2C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x-none"/>
          </a:p>
        </p:txBody>
      </p:sp>
      <p:sp>
        <p:nvSpPr>
          <p:cNvPr id="3" name="Sous-titre 2">
            <a:extLst>
              <a:ext uri="{FF2B5EF4-FFF2-40B4-BE49-F238E27FC236}">
                <a16:creationId xmlns:a16="http://schemas.microsoft.com/office/drawing/2014/main" id="{CFB774C8-0520-4464-855C-754221839B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x-none"/>
          </a:p>
        </p:txBody>
      </p:sp>
      <p:sp>
        <p:nvSpPr>
          <p:cNvPr id="4" name="Espace réservé de la date 3">
            <a:extLst>
              <a:ext uri="{FF2B5EF4-FFF2-40B4-BE49-F238E27FC236}">
                <a16:creationId xmlns:a16="http://schemas.microsoft.com/office/drawing/2014/main" id="{C7FAA576-668D-4AB8-879B-20597313CCB1}"/>
              </a:ext>
            </a:extLst>
          </p:cNvPr>
          <p:cNvSpPr>
            <a:spLocks noGrp="1"/>
          </p:cNvSpPr>
          <p:nvPr>
            <p:ph type="dt" sz="half" idx="10"/>
          </p:nvPr>
        </p:nvSpPr>
        <p:spPr/>
        <p:txBody>
          <a:bodyPr/>
          <a:lstStyle/>
          <a:p>
            <a:fld id="{A83D304B-0126-4620-BA43-8D1740EA4353}" type="datetimeFigureOut">
              <a:rPr lang="x-none" smtClean="0"/>
              <a:pPr/>
              <a:t>07/06/2022</a:t>
            </a:fld>
            <a:endParaRPr lang="x-none"/>
          </a:p>
        </p:txBody>
      </p:sp>
      <p:sp>
        <p:nvSpPr>
          <p:cNvPr id="5" name="Espace réservé du pied de page 4">
            <a:extLst>
              <a:ext uri="{FF2B5EF4-FFF2-40B4-BE49-F238E27FC236}">
                <a16:creationId xmlns:a16="http://schemas.microsoft.com/office/drawing/2014/main" id="{E4C2DD70-89F8-4B86-9CD3-F2BB73990833}"/>
              </a:ext>
            </a:extLst>
          </p:cNvPr>
          <p:cNvSpPr>
            <a:spLocks noGrp="1"/>
          </p:cNvSpPr>
          <p:nvPr>
            <p:ph type="ftr" sz="quarter" idx="11"/>
          </p:nvPr>
        </p:nvSpPr>
        <p:spPr/>
        <p:txBody>
          <a:bodyPr/>
          <a:lstStyle/>
          <a:p>
            <a:endParaRPr lang="x-none"/>
          </a:p>
        </p:txBody>
      </p:sp>
      <p:sp>
        <p:nvSpPr>
          <p:cNvPr id="6" name="Espace réservé du numéro de diapositive 5">
            <a:extLst>
              <a:ext uri="{FF2B5EF4-FFF2-40B4-BE49-F238E27FC236}">
                <a16:creationId xmlns:a16="http://schemas.microsoft.com/office/drawing/2014/main" id="{77BA5650-DF28-4118-B700-566BA6230870}"/>
              </a:ext>
            </a:extLst>
          </p:cNvPr>
          <p:cNvSpPr>
            <a:spLocks noGrp="1"/>
          </p:cNvSpPr>
          <p:nvPr>
            <p:ph type="sldNum" sz="quarter" idx="12"/>
          </p:nvPr>
        </p:nvSpPr>
        <p:spPr/>
        <p:txBody>
          <a:bodyPr/>
          <a:lstStyle/>
          <a:p>
            <a:fld id="{DC1F184B-71CE-4E10-A1F2-151B07280069}" type="slidenum">
              <a:rPr lang="x-none" smtClean="0"/>
              <a:pPr/>
              <a:t>‹#›</a:t>
            </a:fld>
            <a:endParaRPr lang="x-none"/>
          </a:p>
        </p:txBody>
      </p:sp>
    </p:spTree>
    <p:extLst>
      <p:ext uri="{BB962C8B-B14F-4D97-AF65-F5344CB8AC3E}">
        <p14:creationId xmlns:p14="http://schemas.microsoft.com/office/powerpoint/2010/main" val="2776466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DB4C7C-12DC-4462-A8CF-6E2401D08849}"/>
              </a:ext>
            </a:extLst>
          </p:cNvPr>
          <p:cNvSpPr>
            <a:spLocks noGrp="1"/>
          </p:cNvSpPr>
          <p:nvPr>
            <p:ph type="title"/>
          </p:nvPr>
        </p:nvSpPr>
        <p:spPr/>
        <p:txBody>
          <a:bodyPr/>
          <a:lstStyle/>
          <a:p>
            <a:r>
              <a:rPr lang="fr-FR"/>
              <a:t>Modifiez le style du titre</a:t>
            </a:r>
            <a:endParaRPr lang="x-none"/>
          </a:p>
        </p:txBody>
      </p:sp>
      <p:sp>
        <p:nvSpPr>
          <p:cNvPr id="3" name="Espace réservé du texte vertical 2">
            <a:extLst>
              <a:ext uri="{FF2B5EF4-FFF2-40B4-BE49-F238E27FC236}">
                <a16:creationId xmlns:a16="http://schemas.microsoft.com/office/drawing/2014/main" id="{33F5F655-7632-4F81-8341-138254C24B98}"/>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x-none"/>
          </a:p>
        </p:txBody>
      </p:sp>
      <p:sp>
        <p:nvSpPr>
          <p:cNvPr id="4" name="Espace réservé de la date 3">
            <a:extLst>
              <a:ext uri="{FF2B5EF4-FFF2-40B4-BE49-F238E27FC236}">
                <a16:creationId xmlns:a16="http://schemas.microsoft.com/office/drawing/2014/main" id="{D2CC283D-1F65-4FB9-ABF5-CDB9A6A4CCA3}"/>
              </a:ext>
            </a:extLst>
          </p:cNvPr>
          <p:cNvSpPr>
            <a:spLocks noGrp="1"/>
          </p:cNvSpPr>
          <p:nvPr>
            <p:ph type="dt" sz="half" idx="10"/>
          </p:nvPr>
        </p:nvSpPr>
        <p:spPr/>
        <p:txBody>
          <a:bodyPr/>
          <a:lstStyle/>
          <a:p>
            <a:fld id="{A83D304B-0126-4620-BA43-8D1740EA4353}" type="datetimeFigureOut">
              <a:rPr lang="x-none" smtClean="0"/>
              <a:pPr/>
              <a:t>07/06/2022</a:t>
            </a:fld>
            <a:endParaRPr lang="x-none"/>
          </a:p>
        </p:txBody>
      </p:sp>
      <p:sp>
        <p:nvSpPr>
          <p:cNvPr id="5" name="Espace réservé du pied de page 4">
            <a:extLst>
              <a:ext uri="{FF2B5EF4-FFF2-40B4-BE49-F238E27FC236}">
                <a16:creationId xmlns:a16="http://schemas.microsoft.com/office/drawing/2014/main" id="{E6D313DD-CE63-484D-A346-0449F49FBD85}"/>
              </a:ext>
            </a:extLst>
          </p:cNvPr>
          <p:cNvSpPr>
            <a:spLocks noGrp="1"/>
          </p:cNvSpPr>
          <p:nvPr>
            <p:ph type="ftr" sz="quarter" idx="11"/>
          </p:nvPr>
        </p:nvSpPr>
        <p:spPr/>
        <p:txBody>
          <a:bodyPr/>
          <a:lstStyle/>
          <a:p>
            <a:endParaRPr lang="x-none"/>
          </a:p>
        </p:txBody>
      </p:sp>
      <p:sp>
        <p:nvSpPr>
          <p:cNvPr id="6" name="Espace réservé du numéro de diapositive 5">
            <a:extLst>
              <a:ext uri="{FF2B5EF4-FFF2-40B4-BE49-F238E27FC236}">
                <a16:creationId xmlns:a16="http://schemas.microsoft.com/office/drawing/2014/main" id="{1F8F9CFC-9DC8-4036-B84E-AFA8652ED140}"/>
              </a:ext>
            </a:extLst>
          </p:cNvPr>
          <p:cNvSpPr>
            <a:spLocks noGrp="1"/>
          </p:cNvSpPr>
          <p:nvPr>
            <p:ph type="sldNum" sz="quarter" idx="12"/>
          </p:nvPr>
        </p:nvSpPr>
        <p:spPr/>
        <p:txBody>
          <a:bodyPr/>
          <a:lstStyle/>
          <a:p>
            <a:fld id="{DC1F184B-71CE-4E10-A1F2-151B07280069}" type="slidenum">
              <a:rPr lang="x-none" smtClean="0"/>
              <a:pPr/>
              <a:t>‹#›</a:t>
            </a:fld>
            <a:endParaRPr lang="x-none"/>
          </a:p>
        </p:txBody>
      </p:sp>
    </p:spTree>
    <p:extLst>
      <p:ext uri="{BB962C8B-B14F-4D97-AF65-F5344CB8AC3E}">
        <p14:creationId xmlns:p14="http://schemas.microsoft.com/office/powerpoint/2010/main" val="3010496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C985A0A-EBC4-48C3-A684-E675857913C3}"/>
              </a:ext>
            </a:extLst>
          </p:cNvPr>
          <p:cNvSpPr>
            <a:spLocks noGrp="1"/>
          </p:cNvSpPr>
          <p:nvPr>
            <p:ph type="title" orient="vert"/>
          </p:nvPr>
        </p:nvSpPr>
        <p:spPr>
          <a:xfrm>
            <a:off x="8724900" y="365125"/>
            <a:ext cx="2628900" cy="5811838"/>
          </a:xfrm>
        </p:spPr>
        <p:txBody>
          <a:bodyPr vert="eaVert"/>
          <a:lstStyle/>
          <a:p>
            <a:r>
              <a:rPr lang="fr-FR"/>
              <a:t>Modifiez le style du titre</a:t>
            </a:r>
            <a:endParaRPr lang="x-none"/>
          </a:p>
        </p:txBody>
      </p:sp>
      <p:sp>
        <p:nvSpPr>
          <p:cNvPr id="3" name="Espace réservé du texte vertical 2">
            <a:extLst>
              <a:ext uri="{FF2B5EF4-FFF2-40B4-BE49-F238E27FC236}">
                <a16:creationId xmlns:a16="http://schemas.microsoft.com/office/drawing/2014/main" id="{7047345A-ECD2-4609-AB8A-2486A3DAF41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x-none"/>
          </a:p>
        </p:txBody>
      </p:sp>
      <p:sp>
        <p:nvSpPr>
          <p:cNvPr id="4" name="Espace réservé de la date 3">
            <a:extLst>
              <a:ext uri="{FF2B5EF4-FFF2-40B4-BE49-F238E27FC236}">
                <a16:creationId xmlns:a16="http://schemas.microsoft.com/office/drawing/2014/main" id="{6267597B-0043-46E7-9F7D-60B15D9B88CE}"/>
              </a:ext>
            </a:extLst>
          </p:cNvPr>
          <p:cNvSpPr>
            <a:spLocks noGrp="1"/>
          </p:cNvSpPr>
          <p:nvPr>
            <p:ph type="dt" sz="half" idx="10"/>
          </p:nvPr>
        </p:nvSpPr>
        <p:spPr/>
        <p:txBody>
          <a:bodyPr/>
          <a:lstStyle/>
          <a:p>
            <a:fld id="{A83D304B-0126-4620-BA43-8D1740EA4353}" type="datetimeFigureOut">
              <a:rPr lang="x-none" smtClean="0"/>
              <a:pPr/>
              <a:t>07/06/2022</a:t>
            </a:fld>
            <a:endParaRPr lang="x-none"/>
          </a:p>
        </p:txBody>
      </p:sp>
      <p:sp>
        <p:nvSpPr>
          <p:cNvPr id="5" name="Espace réservé du pied de page 4">
            <a:extLst>
              <a:ext uri="{FF2B5EF4-FFF2-40B4-BE49-F238E27FC236}">
                <a16:creationId xmlns:a16="http://schemas.microsoft.com/office/drawing/2014/main" id="{A374D61E-2D46-4B7A-9D6B-4DFF1BAE244B}"/>
              </a:ext>
            </a:extLst>
          </p:cNvPr>
          <p:cNvSpPr>
            <a:spLocks noGrp="1"/>
          </p:cNvSpPr>
          <p:nvPr>
            <p:ph type="ftr" sz="quarter" idx="11"/>
          </p:nvPr>
        </p:nvSpPr>
        <p:spPr/>
        <p:txBody>
          <a:bodyPr/>
          <a:lstStyle/>
          <a:p>
            <a:endParaRPr lang="x-none"/>
          </a:p>
        </p:txBody>
      </p:sp>
      <p:sp>
        <p:nvSpPr>
          <p:cNvPr id="6" name="Espace réservé du numéro de diapositive 5">
            <a:extLst>
              <a:ext uri="{FF2B5EF4-FFF2-40B4-BE49-F238E27FC236}">
                <a16:creationId xmlns:a16="http://schemas.microsoft.com/office/drawing/2014/main" id="{0C7A618B-652E-4D4F-8B23-B8B94ABAC17C}"/>
              </a:ext>
            </a:extLst>
          </p:cNvPr>
          <p:cNvSpPr>
            <a:spLocks noGrp="1"/>
          </p:cNvSpPr>
          <p:nvPr>
            <p:ph type="sldNum" sz="quarter" idx="12"/>
          </p:nvPr>
        </p:nvSpPr>
        <p:spPr/>
        <p:txBody>
          <a:bodyPr/>
          <a:lstStyle/>
          <a:p>
            <a:fld id="{DC1F184B-71CE-4E10-A1F2-151B07280069}" type="slidenum">
              <a:rPr lang="x-none" smtClean="0"/>
              <a:pPr/>
              <a:t>‹#›</a:t>
            </a:fld>
            <a:endParaRPr lang="x-none"/>
          </a:p>
        </p:txBody>
      </p:sp>
    </p:spTree>
    <p:extLst>
      <p:ext uri="{BB962C8B-B14F-4D97-AF65-F5344CB8AC3E}">
        <p14:creationId xmlns:p14="http://schemas.microsoft.com/office/powerpoint/2010/main" val="465538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59B221-0FC9-4DA4-9713-A81CBD7B6F29}"/>
              </a:ext>
            </a:extLst>
          </p:cNvPr>
          <p:cNvSpPr>
            <a:spLocks noGrp="1"/>
          </p:cNvSpPr>
          <p:nvPr>
            <p:ph type="title"/>
          </p:nvPr>
        </p:nvSpPr>
        <p:spPr/>
        <p:txBody>
          <a:bodyPr/>
          <a:lstStyle/>
          <a:p>
            <a:r>
              <a:rPr lang="fr-FR"/>
              <a:t>Modifiez le style du titre</a:t>
            </a:r>
            <a:endParaRPr lang="x-none"/>
          </a:p>
        </p:txBody>
      </p:sp>
      <p:sp>
        <p:nvSpPr>
          <p:cNvPr id="3" name="Espace réservé du contenu 2">
            <a:extLst>
              <a:ext uri="{FF2B5EF4-FFF2-40B4-BE49-F238E27FC236}">
                <a16:creationId xmlns:a16="http://schemas.microsoft.com/office/drawing/2014/main" id="{C73B8997-26E5-4E13-97D1-78EAA3A7B71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x-none"/>
          </a:p>
        </p:txBody>
      </p:sp>
      <p:sp>
        <p:nvSpPr>
          <p:cNvPr id="4" name="Espace réservé de la date 3">
            <a:extLst>
              <a:ext uri="{FF2B5EF4-FFF2-40B4-BE49-F238E27FC236}">
                <a16:creationId xmlns:a16="http://schemas.microsoft.com/office/drawing/2014/main" id="{7D3B5BD3-8967-45A1-BF36-3E3E6C2DD90B}"/>
              </a:ext>
            </a:extLst>
          </p:cNvPr>
          <p:cNvSpPr>
            <a:spLocks noGrp="1"/>
          </p:cNvSpPr>
          <p:nvPr>
            <p:ph type="dt" sz="half" idx="10"/>
          </p:nvPr>
        </p:nvSpPr>
        <p:spPr/>
        <p:txBody>
          <a:bodyPr/>
          <a:lstStyle/>
          <a:p>
            <a:fld id="{A83D304B-0126-4620-BA43-8D1740EA4353}" type="datetimeFigureOut">
              <a:rPr lang="x-none" smtClean="0"/>
              <a:pPr/>
              <a:t>07/06/2022</a:t>
            </a:fld>
            <a:endParaRPr lang="x-none"/>
          </a:p>
        </p:txBody>
      </p:sp>
      <p:sp>
        <p:nvSpPr>
          <p:cNvPr id="5" name="Espace réservé du pied de page 4">
            <a:extLst>
              <a:ext uri="{FF2B5EF4-FFF2-40B4-BE49-F238E27FC236}">
                <a16:creationId xmlns:a16="http://schemas.microsoft.com/office/drawing/2014/main" id="{D24287EC-E4D9-4B00-A304-74B81E6B7905}"/>
              </a:ext>
            </a:extLst>
          </p:cNvPr>
          <p:cNvSpPr>
            <a:spLocks noGrp="1"/>
          </p:cNvSpPr>
          <p:nvPr>
            <p:ph type="ftr" sz="quarter" idx="11"/>
          </p:nvPr>
        </p:nvSpPr>
        <p:spPr/>
        <p:txBody>
          <a:bodyPr/>
          <a:lstStyle/>
          <a:p>
            <a:endParaRPr lang="x-none"/>
          </a:p>
        </p:txBody>
      </p:sp>
      <p:sp>
        <p:nvSpPr>
          <p:cNvPr id="6" name="Espace réservé du numéro de diapositive 5">
            <a:extLst>
              <a:ext uri="{FF2B5EF4-FFF2-40B4-BE49-F238E27FC236}">
                <a16:creationId xmlns:a16="http://schemas.microsoft.com/office/drawing/2014/main" id="{6DB95232-AB5A-450B-B7EF-BBB797B07930}"/>
              </a:ext>
            </a:extLst>
          </p:cNvPr>
          <p:cNvSpPr>
            <a:spLocks noGrp="1"/>
          </p:cNvSpPr>
          <p:nvPr>
            <p:ph type="sldNum" sz="quarter" idx="12"/>
          </p:nvPr>
        </p:nvSpPr>
        <p:spPr/>
        <p:txBody>
          <a:bodyPr/>
          <a:lstStyle/>
          <a:p>
            <a:fld id="{DC1F184B-71CE-4E10-A1F2-151B07280069}" type="slidenum">
              <a:rPr lang="x-none" smtClean="0"/>
              <a:pPr/>
              <a:t>‹#›</a:t>
            </a:fld>
            <a:endParaRPr lang="x-none"/>
          </a:p>
        </p:txBody>
      </p:sp>
    </p:spTree>
    <p:extLst>
      <p:ext uri="{BB962C8B-B14F-4D97-AF65-F5344CB8AC3E}">
        <p14:creationId xmlns:p14="http://schemas.microsoft.com/office/powerpoint/2010/main" val="2564770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E541B8-3471-44DF-AF56-D6A52A817A19}"/>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x-none"/>
          </a:p>
        </p:txBody>
      </p:sp>
      <p:sp>
        <p:nvSpPr>
          <p:cNvPr id="3" name="Espace réservé du texte 2">
            <a:extLst>
              <a:ext uri="{FF2B5EF4-FFF2-40B4-BE49-F238E27FC236}">
                <a16:creationId xmlns:a16="http://schemas.microsoft.com/office/drawing/2014/main" id="{7D99ED5B-6E56-4B48-8AE4-CE60D8C33B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7AA30CD-37E3-4788-9616-5364CC2ED165}"/>
              </a:ext>
            </a:extLst>
          </p:cNvPr>
          <p:cNvSpPr>
            <a:spLocks noGrp="1"/>
          </p:cNvSpPr>
          <p:nvPr>
            <p:ph type="dt" sz="half" idx="10"/>
          </p:nvPr>
        </p:nvSpPr>
        <p:spPr/>
        <p:txBody>
          <a:bodyPr/>
          <a:lstStyle/>
          <a:p>
            <a:fld id="{A83D304B-0126-4620-BA43-8D1740EA4353}" type="datetimeFigureOut">
              <a:rPr lang="x-none" smtClean="0"/>
              <a:pPr/>
              <a:t>07/06/2022</a:t>
            </a:fld>
            <a:endParaRPr lang="x-none"/>
          </a:p>
        </p:txBody>
      </p:sp>
      <p:sp>
        <p:nvSpPr>
          <p:cNvPr id="5" name="Espace réservé du pied de page 4">
            <a:extLst>
              <a:ext uri="{FF2B5EF4-FFF2-40B4-BE49-F238E27FC236}">
                <a16:creationId xmlns:a16="http://schemas.microsoft.com/office/drawing/2014/main" id="{171287DD-B085-4935-96EB-610FA96F896F}"/>
              </a:ext>
            </a:extLst>
          </p:cNvPr>
          <p:cNvSpPr>
            <a:spLocks noGrp="1"/>
          </p:cNvSpPr>
          <p:nvPr>
            <p:ph type="ftr" sz="quarter" idx="11"/>
          </p:nvPr>
        </p:nvSpPr>
        <p:spPr/>
        <p:txBody>
          <a:bodyPr/>
          <a:lstStyle/>
          <a:p>
            <a:endParaRPr lang="x-none"/>
          </a:p>
        </p:txBody>
      </p:sp>
      <p:sp>
        <p:nvSpPr>
          <p:cNvPr id="6" name="Espace réservé du numéro de diapositive 5">
            <a:extLst>
              <a:ext uri="{FF2B5EF4-FFF2-40B4-BE49-F238E27FC236}">
                <a16:creationId xmlns:a16="http://schemas.microsoft.com/office/drawing/2014/main" id="{86071007-D58E-4BAA-B346-BD9BC3B3A48C}"/>
              </a:ext>
            </a:extLst>
          </p:cNvPr>
          <p:cNvSpPr>
            <a:spLocks noGrp="1"/>
          </p:cNvSpPr>
          <p:nvPr>
            <p:ph type="sldNum" sz="quarter" idx="12"/>
          </p:nvPr>
        </p:nvSpPr>
        <p:spPr/>
        <p:txBody>
          <a:bodyPr/>
          <a:lstStyle/>
          <a:p>
            <a:fld id="{DC1F184B-71CE-4E10-A1F2-151B07280069}" type="slidenum">
              <a:rPr lang="x-none" smtClean="0"/>
              <a:pPr/>
              <a:t>‹#›</a:t>
            </a:fld>
            <a:endParaRPr lang="x-none"/>
          </a:p>
        </p:txBody>
      </p:sp>
    </p:spTree>
    <p:extLst>
      <p:ext uri="{BB962C8B-B14F-4D97-AF65-F5344CB8AC3E}">
        <p14:creationId xmlns:p14="http://schemas.microsoft.com/office/powerpoint/2010/main" val="2404391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E06FF2-F65E-4CCB-8C44-51C13740D605}"/>
              </a:ext>
            </a:extLst>
          </p:cNvPr>
          <p:cNvSpPr>
            <a:spLocks noGrp="1"/>
          </p:cNvSpPr>
          <p:nvPr>
            <p:ph type="title"/>
          </p:nvPr>
        </p:nvSpPr>
        <p:spPr/>
        <p:txBody>
          <a:bodyPr/>
          <a:lstStyle/>
          <a:p>
            <a:r>
              <a:rPr lang="fr-FR"/>
              <a:t>Modifiez le style du titre</a:t>
            </a:r>
            <a:endParaRPr lang="x-none"/>
          </a:p>
        </p:txBody>
      </p:sp>
      <p:sp>
        <p:nvSpPr>
          <p:cNvPr id="3" name="Espace réservé du contenu 2">
            <a:extLst>
              <a:ext uri="{FF2B5EF4-FFF2-40B4-BE49-F238E27FC236}">
                <a16:creationId xmlns:a16="http://schemas.microsoft.com/office/drawing/2014/main" id="{21F01231-587D-4AC1-A26E-2567DDB1431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x-none"/>
          </a:p>
        </p:txBody>
      </p:sp>
      <p:sp>
        <p:nvSpPr>
          <p:cNvPr id="4" name="Espace réservé du contenu 3">
            <a:extLst>
              <a:ext uri="{FF2B5EF4-FFF2-40B4-BE49-F238E27FC236}">
                <a16:creationId xmlns:a16="http://schemas.microsoft.com/office/drawing/2014/main" id="{C70FFFFF-1DD1-425C-867F-1E74C03F05F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x-none"/>
          </a:p>
        </p:txBody>
      </p:sp>
      <p:sp>
        <p:nvSpPr>
          <p:cNvPr id="5" name="Espace réservé de la date 4">
            <a:extLst>
              <a:ext uri="{FF2B5EF4-FFF2-40B4-BE49-F238E27FC236}">
                <a16:creationId xmlns:a16="http://schemas.microsoft.com/office/drawing/2014/main" id="{ED90A8B8-8E35-4627-831F-4CD1D31E05B5}"/>
              </a:ext>
            </a:extLst>
          </p:cNvPr>
          <p:cNvSpPr>
            <a:spLocks noGrp="1"/>
          </p:cNvSpPr>
          <p:nvPr>
            <p:ph type="dt" sz="half" idx="10"/>
          </p:nvPr>
        </p:nvSpPr>
        <p:spPr/>
        <p:txBody>
          <a:bodyPr/>
          <a:lstStyle/>
          <a:p>
            <a:fld id="{A83D304B-0126-4620-BA43-8D1740EA4353}" type="datetimeFigureOut">
              <a:rPr lang="x-none" smtClean="0"/>
              <a:pPr/>
              <a:t>07/06/2022</a:t>
            </a:fld>
            <a:endParaRPr lang="x-none"/>
          </a:p>
        </p:txBody>
      </p:sp>
      <p:sp>
        <p:nvSpPr>
          <p:cNvPr id="6" name="Espace réservé du pied de page 5">
            <a:extLst>
              <a:ext uri="{FF2B5EF4-FFF2-40B4-BE49-F238E27FC236}">
                <a16:creationId xmlns:a16="http://schemas.microsoft.com/office/drawing/2014/main" id="{21D57C33-D00A-4B63-BD0D-CB87942329BF}"/>
              </a:ext>
            </a:extLst>
          </p:cNvPr>
          <p:cNvSpPr>
            <a:spLocks noGrp="1"/>
          </p:cNvSpPr>
          <p:nvPr>
            <p:ph type="ftr" sz="quarter" idx="11"/>
          </p:nvPr>
        </p:nvSpPr>
        <p:spPr/>
        <p:txBody>
          <a:bodyPr/>
          <a:lstStyle/>
          <a:p>
            <a:endParaRPr lang="x-none"/>
          </a:p>
        </p:txBody>
      </p:sp>
      <p:sp>
        <p:nvSpPr>
          <p:cNvPr id="7" name="Espace réservé du numéro de diapositive 6">
            <a:extLst>
              <a:ext uri="{FF2B5EF4-FFF2-40B4-BE49-F238E27FC236}">
                <a16:creationId xmlns:a16="http://schemas.microsoft.com/office/drawing/2014/main" id="{EF6765B0-BF7A-432B-8AA6-48A5DC479920}"/>
              </a:ext>
            </a:extLst>
          </p:cNvPr>
          <p:cNvSpPr>
            <a:spLocks noGrp="1"/>
          </p:cNvSpPr>
          <p:nvPr>
            <p:ph type="sldNum" sz="quarter" idx="12"/>
          </p:nvPr>
        </p:nvSpPr>
        <p:spPr/>
        <p:txBody>
          <a:bodyPr/>
          <a:lstStyle/>
          <a:p>
            <a:fld id="{DC1F184B-71CE-4E10-A1F2-151B07280069}" type="slidenum">
              <a:rPr lang="x-none" smtClean="0"/>
              <a:pPr/>
              <a:t>‹#›</a:t>
            </a:fld>
            <a:endParaRPr lang="x-none"/>
          </a:p>
        </p:txBody>
      </p:sp>
    </p:spTree>
    <p:extLst>
      <p:ext uri="{BB962C8B-B14F-4D97-AF65-F5344CB8AC3E}">
        <p14:creationId xmlns:p14="http://schemas.microsoft.com/office/powerpoint/2010/main" val="1895209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F86AB8-B613-4FF5-A6EB-22277CD9CD2C}"/>
              </a:ext>
            </a:extLst>
          </p:cNvPr>
          <p:cNvSpPr>
            <a:spLocks noGrp="1"/>
          </p:cNvSpPr>
          <p:nvPr>
            <p:ph type="title"/>
          </p:nvPr>
        </p:nvSpPr>
        <p:spPr>
          <a:xfrm>
            <a:off x="839788" y="365125"/>
            <a:ext cx="10515600" cy="1325563"/>
          </a:xfrm>
        </p:spPr>
        <p:txBody>
          <a:bodyPr/>
          <a:lstStyle/>
          <a:p>
            <a:r>
              <a:rPr lang="fr-FR"/>
              <a:t>Modifiez le style du titre</a:t>
            </a:r>
            <a:endParaRPr lang="x-none"/>
          </a:p>
        </p:txBody>
      </p:sp>
      <p:sp>
        <p:nvSpPr>
          <p:cNvPr id="3" name="Espace réservé du texte 2">
            <a:extLst>
              <a:ext uri="{FF2B5EF4-FFF2-40B4-BE49-F238E27FC236}">
                <a16:creationId xmlns:a16="http://schemas.microsoft.com/office/drawing/2014/main" id="{4DB85C41-2A5C-4369-8E22-C5D0D21895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0FD01B0-F875-495E-9DA7-2099A49A148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x-none"/>
          </a:p>
        </p:txBody>
      </p:sp>
      <p:sp>
        <p:nvSpPr>
          <p:cNvPr id="5" name="Espace réservé du texte 4">
            <a:extLst>
              <a:ext uri="{FF2B5EF4-FFF2-40B4-BE49-F238E27FC236}">
                <a16:creationId xmlns:a16="http://schemas.microsoft.com/office/drawing/2014/main" id="{2910510A-1BC5-4824-9E1E-22E4BFBCCF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A659176-9BDA-44C0-84C9-D57BA9912FC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x-none"/>
          </a:p>
        </p:txBody>
      </p:sp>
      <p:sp>
        <p:nvSpPr>
          <p:cNvPr id="7" name="Espace réservé de la date 6">
            <a:extLst>
              <a:ext uri="{FF2B5EF4-FFF2-40B4-BE49-F238E27FC236}">
                <a16:creationId xmlns:a16="http://schemas.microsoft.com/office/drawing/2014/main" id="{D4A83616-9332-47CA-B5A3-3C77D0A45B79}"/>
              </a:ext>
            </a:extLst>
          </p:cNvPr>
          <p:cNvSpPr>
            <a:spLocks noGrp="1"/>
          </p:cNvSpPr>
          <p:nvPr>
            <p:ph type="dt" sz="half" idx="10"/>
          </p:nvPr>
        </p:nvSpPr>
        <p:spPr/>
        <p:txBody>
          <a:bodyPr/>
          <a:lstStyle/>
          <a:p>
            <a:fld id="{A83D304B-0126-4620-BA43-8D1740EA4353}" type="datetimeFigureOut">
              <a:rPr lang="x-none" smtClean="0"/>
              <a:pPr/>
              <a:t>07/06/2022</a:t>
            </a:fld>
            <a:endParaRPr lang="x-none"/>
          </a:p>
        </p:txBody>
      </p:sp>
      <p:sp>
        <p:nvSpPr>
          <p:cNvPr id="8" name="Espace réservé du pied de page 7">
            <a:extLst>
              <a:ext uri="{FF2B5EF4-FFF2-40B4-BE49-F238E27FC236}">
                <a16:creationId xmlns:a16="http://schemas.microsoft.com/office/drawing/2014/main" id="{B5F931AE-1376-40E8-B9B2-00F3557E5C04}"/>
              </a:ext>
            </a:extLst>
          </p:cNvPr>
          <p:cNvSpPr>
            <a:spLocks noGrp="1"/>
          </p:cNvSpPr>
          <p:nvPr>
            <p:ph type="ftr" sz="quarter" idx="11"/>
          </p:nvPr>
        </p:nvSpPr>
        <p:spPr/>
        <p:txBody>
          <a:bodyPr/>
          <a:lstStyle/>
          <a:p>
            <a:endParaRPr lang="x-none"/>
          </a:p>
        </p:txBody>
      </p:sp>
      <p:sp>
        <p:nvSpPr>
          <p:cNvPr id="9" name="Espace réservé du numéro de diapositive 8">
            <a:extLst>
              <a:ext uri="{FF2B5EF4-FFF2-40B4-BE49-F238E27FC236}">
                <a16:creationId xmlns:a16="http://schemas.microsoft.com/office/drawing/2014/main" id="{AC135A30-C9F5-4F0C-8EF0-F8F287A504B9}"/>
              </a:ext>
            </a:extLst>
          </p:cNvPr>
          <p:cNvSpPr>
            <a:spLocks noGrp="1"/>
          </p:cNvSpPr>
          <p:nvPr>
            <p:ph type="sldNum" sz="quarter" idx="12"/>
          </p:nvPr>
        </p:nvSpPr>
        <p:spPr/>
        <p:txBody>
          <a:bodyPr/>
          <a:lstStyle/>
          <a:p>
            <a:fld id="{DC1F184B-71CE-4E10-A1F2-151B07280069}" type="slidenum">
              <a:rPr lang="x-none" smtClean="0"/>
              <a:pPr/>
              <a:t>‹#›</a:t>
            </a:fld>
            <a:endParaRPr lang="x-none"/>
          </a:p>
        </p:txBody>
      </p:sp>
    </p:spTree>
    <p:extLst>
      <p:ext uri="{BB962C8B-B14F-4D97-AF65-F5344CB8AC3E}">
        <p14:creationId xmlns:p14="http://schemas.microsoft.com/office/powerpoint/2010/main" val="1265918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753789-717C-4CB3-B6C8-C71FCB7110F6}"/>
              </a:ext>
            </a:extLst>
          </p:cNvPr>
          <p:cNvSpPr>
            <a:spLocks noGrp="1"/>
          </p:cNvSpPr>
          <p:nvPr>
            <p:ph type="title"/>
          </p:nvPr>
        </p:nvSpPr>
        <p:spPr/>
        <p:txBody>
          <a:bodyPr/>
          <a:lstStyle/>
          <a:p>
            <a:r>
              <a:rPr lang="fr-FR"/>
              <a:t>Modifiez le style du titre</a:t>
            </a:r>
            <a:endParaRPr lang="x-none"/>
          </a:p>
        </p:txBody>
      </p:sp>
      <p:sp>
        <p:nvSpPr>
          <p:cNvPr id="3" name="Espace réservé de la date 2">
            <a:extLst>
              <a:ext uri="{FF2B5EF4-FFF2-40B4-BE49-F238E27FC236}">
                <a16:creationId xmlns:a16="http://schemas.microsoft.com/office/drawing/2014/main" id="{D7C21F3F-CEC8-4757-BDAF-6B8D0E9B10DE}"/>
              </a:ext>
            </a:extLst>
          </p:cNvPr>
          <p:cNvSpPr>
            <a:spLocks noGrp="1"/>
          </p:cNvSpPr>
          <p:nvPr>
            <p:ph type="dt" sz="half" idx="10"/>
          </p:nvPr>
        </p:nvSpPr>
        <p:spPr/>
        <p:txBody>
          <a:bodyPr/>
          <a:lstStyle/>
          <a:p>
            <a:fld id="{A83D304B-0126-4620-BA43-8D1740EA4353}" type="datetimeFigureOut">
              <a:rPr lang="x-none" smtClean="0"/>
              <a:pPr/>
              <a:t>07/06/2022</a:t>
            </a:fld>
            <a:endParaRPr lang="x-none"/>
          </a:p>
        </p:txBody>
      </p:sp>
      <p:sp>
        <p:nvSpPr>
          <p:cNvPr id="4" name="Espace réservé du pied de page 3">
            <a:extLst>
              <a:ext uri="{FF2B5EF4-FFF2-40B4-BE49-F238E27FC236}">
                <a16:creationId xmlns:a16="http://schemas.microsoft.com/office/drawing/2014/main" id="{A614F2B4-C1EF-4CD6-A25B-1E11686F27A4}"/>
              </a:ext>
            </a:extLst>
          </p:cNvPr>
          <p:cNvSpPr>
            <a:spLocks noGrp="1"/>
          </p:cNvSpPr>
          <p:nvPr>
            <p:ph type="ftr" sz="quarter" idx="11"/>
          </p:nvPr>
        </p:nvSpPr>
        <p:spPr/>
        <p:txBody>
          <a:bodyPr/>
          <a:lstStyle/>
          <a:p>
            <a:endParaRPr lang="x-none"/>
          </a:p>
        </p:txBody>
      </p:sp>
      <p:sp>
        <p:nvSpPr>
          <p:cNvPr id="5" name="Espace réservé du numéro de diapositive 4">
            <a:extLst>
              <a:ext uri="{FF2B5EF4-FFF2-40B4-BE49-F238E27FC236}">
                <a16:creationId xmlns:a16="http://schemas.microsoft.com/office/drawing/2014/main" id="{3BBFE095-1C0F-4127-ACC3-1F60856F2607}"/>
              </a:ext>
            </a:extLst>
          </p:cNvPr>
          <p:cNvSpPr>
            <a:spLocks noGrp="1"/>
          </p:cNvSpPr>
          <p:nvPr>
            <p:ph type="sldNum" sz="quarter" idx="12"/>
          </p:nvPr>
        </p:nvSpPr>
        <p:spPr/>
        <p:txBody>
          <a:bodyPr/>
          <a:lstStyle/>
          <a:p>
            <a:fld id="{DC1F184B-71CE-4E10-A1F2-151B07280069}" type="slidenum">
              <a:rPr lang="x-none" smtClean="0"/>
              <a:pPr/>
              <a:t>‹#›</a:t>
            </a:fld>
            <a:endParaRPr lang="x-none"/>
          </a:p>
        </p:txBody>
      </p:sp>
    </p:spTree>
    <p:extLst>
      <p:ext uri="{BB962C8B-B14F-4D97-AF65-F5344CB8AC3E}">
        <p14:creationId xmlns:p14="http://schemas.microsoft.com/office/powerpoint/2010/main" val="1135800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3F10727-74D3-4F1D-BA47-512033B943DD}"/>
              </a:ext>
            </a:extLst>
          </p:cNvPr>
          <p:cNvSpPr>
            <a:spLocks noGrp="1"/>
          </p:cNvSpPr>
          <p:nvPr>
            <p:ph type="dt" sz="half" idx="10"/>
          </p:nvPr>
        </p:nvSpPr>
        <p:spPr/>
        <p:txBody>
          <a:bodyPr/>
          <a:lstStyle/>
          <a:p>
            <a:fld id="{A83D304B-0126-4620-BA43-8D1740EA4353}" type="datetimeFigureOut">
              <a:rPr lang="x-none" smtClean="0"/>
              <a:pPr/>
              <a:t>07/06/2022</a:t>
            </a:fld>
            <a:endParaRPr lang="x-none"/>
          </a:p>
        </p:txBody>
      </p:sp>
      <p:sp>
        <p:nvSpPr>
          <p:cNvPr id="3" name="Espace réservé du pied de page 2">
            <a:extLst>
              <a:ext uri="{FF2B5EF4-FFF2-40B4-BE49-F238E27FC236}">
                <a16:creationId xmlns:a16="http://schemas.microsoft.com/office/drawing/2014/main" id="{47B95A35-2743-4E32-8556-13C9D76EAC56}"/>
              </a:ext>
            </a:extLst>
          </p:cNvPr>
          <p:cNvSpPr>
            <a:spLocks noGrp="1"/>
          </p:cNvSpPr>
          <p:nvPr>
            <p:ph type="ftr" sz="quarter" idx="11"/>
          </p:nvPr>
        </p:nvSpPr>
        <p:spPr/>
        <p:txBody>
          <a:bodyPr/>
          <a:lstStyle/>
          <a:p>
            <a:endParaRPr lang="x-none"/>
          </a:p>
        </p:txBody>
      </p:sp>
      <p:sp>
        <p:nvSpPr>
          <p:cNvPr id="4" name="Espace réservé du numéro de diapositive 3">
            <a:extLst>
              <a:ext uri="{FF2B5EF4-FFF2-40B4-BE49-F238E27FC236}">
                <a16:creationId xmlns:a16="http://schemas.microsoft.com/office/drawing/2014/main" id="{3EF54562-0377-48EE-AA8A-8C0C233326D0}"/>
              </a:ext>
            </a:extLst>
          </p:cNvPr>
          <p:cNvSpPr>
            <a:spLocks noGrp="1"/>
          </p:cNvSpPr>
          <p:nvPr>
            <p:ph type="sldNum" sz="quarter" idx="12"/>
          </p:nvPr>
        </p:nvSpPr>
        <p:spPr/>
        <p:txBody>
          <a:bodyPr/>
          <a:lstStyle/>
          <a:p>
            <a:fld id="{DC1F184B-71CE-4E10-A1F2-151B07280069}" type="slidenum">
              <a:rPr lang="x-none" smtClean="0"/>
              <a:pPr/>
              <a:t>‹#›</a:t>
            </a:fld>
            <a:endParaRPr lang="x-none"/>
          </a:p>
        </p:txBody>
      </p:sp>
    </p:spTree>
    <p:extLst>
      <p:ext uri="{BB962C8B-B14F-4D97-AF65-F5344CB8AC3E}">
        <p14:creationId xmlns:p14="http://schemas.microsoft.com/office/powerpoint/2010/main" val="3052024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2C9812-70E8-40C3-A0BC-D73E52654E7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x-none"/>
          </a:p>
        </p:txBody>
      </p:sp>
      <p:sp>
        <p:nvSpPr>
          <p:cNvPr id="3" name="Espace réservé du contenu 2">
            <a:extLst>
              <a:ext uri="{FF2B5EF4-FFF2-40B4-BE49-F238E27FC236}">
                <a16:creationId xmlns:a16="http://schemas.microsoft.com/office/drawing/2014/main" id="{6E947D1E-ABBD-4CBB-9F52-CBACE9A21F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x-none"/>
          </a:p>
        </p:txBody>
      </p:sp>
      <p:sp>
        <p:nvSpPr>
          <p:cNvPr id="4" name="Espace réservé du texte 3">
            <a:extLst>
              <a:ext uri="{FF2B5EF4-FFF2-40B4-BE49-F238E27FC236}">
                <a16:creationId xmlns:a16="http://schemas.microsoft.com/office/drawing/2014/main" id="{1033F591-AEB9-4F17-83C3-5B3A425506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8497E19-B744-4FC1-B3D3-6993848384BF}"/>
              </a:ext>
            </a:extLst>
          </p:cNvPr>
          <p:cNvSpPr>
            <a:spLocks noGrp="1"/>
          </p:cNvSpPr>
          <p:nvPr>
            <p:ph type="dt" sz="half" idx="10"/>
          </p:nvPr>
        </p:nvSpPr>
        <p:spPr/>
        <p:txBody>
          <a:bodyPr/>
          <a:lstStyle/>
          <a:p>
            <a:fld id="{A83D304B-0126-4620-BA43-8D1740EA4353}" type="datetimeFigureOut">
              <a:rPr lang="x-none" smtClean="0"/>
              <a:pPr/>
              <a:t>07/06/2022</a:t>
            </a:fld>
            <a:endParaRPr lang="x-none"/>
          </a:p>
        </p:txBody>
      </p:sp>
      <p:sp>
        <p:nvSpPr>
          <p:cNvPr id="6" name="Espace réservé du pied de page 5">
            <a:extLst>
              <a:ext uri="{FF2B5EF4-FFF2-40B4-BE49-F238E27FC236}">
                <a16:creationId xmlns:a16="http://schemas.microsoft.com/office/drawing/2014/main" id="{A438FF15-987E-4CF5-A38A-D91A15E3D45A}"/>
              </a:ext>
            </a:extLst>
          </p:cNvPr>
          <p:cNvSpPr>
            <a:spLocks noGrp="1"/>
          </p:cNvSpPr>
          <p:nvPr>
            <p:ph type="ftr" sz="quarter" idx="11"/>
          </p:nvPr>
        </p:nvSpPr>
        <p:spPr/>
        <p:txBody>
          <a:bodyPr/>
          <a:lstStyle/>
          <a:p>
            <a:endParaRPr lang="x-none"/>
          </a:p>
        </p:txBody>
      </p:sp>
      <p:sp>
        <p:nvSpPr>
          <p:cNvPr id="7" name="Espace réservé du numéro de diapositive 6">
            <a:extLst>
              <a:ext uri="{FF2B5EF4-FFF2-40B4-BE49-F238E27FC236}">
                <a16:creationId xmlns:a16="http://schemas.microsoft.com/office/drawing/2014/main" id="{BB7D1B5E-0223-450F-B645-3BA3F3B19879}"/>
              </a:ext>
            </a:extLst>
          </p:cNvPr>
          <p:cNvSpPr>
            <a:spLocks noGrp="1"/>
          </p:cNvSpPr>
          <p:nvPr>
            <p:ph type="sldNum" sz="quarter" idx="12"/>
          </p:nvPr>
        </p:nvSpPr>
        <p:spPr/>
        <p:txBody>
          <a:bodyPr/>
          <a:lstStyle/>
          <a:p>
            <a:fld id="{DC1F184B-71CE-4E10-A1F2-151B07280069}" type="slidenum">
              <a:rPr lang="x-none" smtClean="0"/>
              <a:pPr/>
              <a:t>‹#›</a:t>
            </a:fld>
            <a:endParaRPr lang="x-none"/>
          </a:p>
        </p:txBody>
      </p:sp>
    </p:spTree>
    <p:extLst>
      <p:ext uri="{BB962C8B-B14F-4D97-AF65-F5344CB8AC3E}">
        <p14:creationId xmlns:p14="http://schemas.microsoft.com/office/powerpoint/2010/main" val="2618068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DB072B-3174-4608-A9E5-820A9DA6C00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x-none"/>
          </a:p>
        </p:txBody>
      </p:sp>
      <p:sp>
        <p:nvSpPr>
          <p:cNvPr id="3" name="Espace réservé pour une image  2">
            <a:extLst>
              <a:ext uri="{FF2B5EF4-FFF2-40B4-BE49-F238E27FC236}">
                <a16:creationId xmlns:a16="http://schemas.microsoft.com/office/drawing/2014/main" id="{90C192AA-A1D4-447E-94E4-F0B152F3C2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Espace réservé du texte 3">
            <a:extLst>
              <a:ext uri="{FF2B5EF4-FFF2-40B4-BE49-F238E27FC236}">
                <a16:creationId xmlns:a16="http://schemas.microsoft.com/office/drawing/2014/main" id="{A45E6A51-0AB2-49F4-BB87-B9A0C66149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9B730A0-210F-4B46-B622-51A7BB91DC29}"/>
              </a:ext>
            </a:extLst>
          </p:cNvPr>
          <p:cNvSpPr>
            <a:spLocks noGrp="1"/>
          </p:cNvSpPr>
          <p:nvPr>
            <p:ph type="dt" sz="half" idx="10"/>
          </p:nvPr>
        </p:nvSpPr>
        <p:spPr/>
        <p:txBody>
          <a:bodyPr/>
          <a:lstStyle/>
          <a:p>
            <a:fld id="{A83D304B-0126-4620-BA43-8D1740EA4353}" type="datetimeFigureOut">
              <a:rPr lang="x-none" smtClean="0"/>
              <a:pPr/>
              <a:t>07/06/2022</a:t>
            </a:fld>
            <a:endParaRPr lang="x-none"/>
          </a:p>
        </p:txBody>
      </p:sp>
      <p:sp>
        <p:nvSpPr>
          <p:cNvPr id="6" name="Espace réservé du pied de page 5">
            <a:extLst>
              <a:ext uri="{FF2B5EF4-FFF2-40B4-BE49-F238E27FC236}">
                <a16:creationId xmlns:a16="http://schemas.microsoft.com/office/drawing/2014/main" id="{C3D4464D-211B-443D-8997-E4436451BD36}"/>
              </a:ext>
            </a:extLst>
          </p:cNvPr>
          <p:cNvSpPr>
            <a:spLocks noGrp="1"/>
          </p:cNvSpPr>
          <p:nvPr>
            <p:ph type="ftr" sz="quarter" idx="11"/>
          </p:nvPr>
        </p:nvSpPr>
        <p:spPr/>
        <p:txBody>
          <a:bodyPr/>
          <a:lstStyle/>
          <a:p>
            <a:endParaRPr lang="x-none"/>
          </a:p>
        </p:txBody>
      </p:sp>
      <p:sp>
        <p:nvSpPr>
          <p:cNvPr id="7" name="Espace réservé du numéro de diapositive 6">
            <a:extLst>
              <a:ext uri="{FF2B5EF4-FFF2-40B4-BE49-F238E27FC236}">
                <a16:creationId xmlns:a16="http://schemas.microsoft.com/office/drawing/2014/main" id="{7B1D1F4A-A5FA-4367-B43A-8267928AE808}"/>
              </a:ext>
            </a:extLst>
          </p:cNvPr>
          <p:cNvSpPr>
            <a:spLocks noGrp="1"/>
          </p:cNvSpPr>
          <p:nvPr>
            <p:ph type="sldNum" sz="quarter" idx="12"/>
          </p:nvPr>
        </p:nvSpPr>
        <p:spPr/>
        <p:txBody>
          <a:bodyPr/>
          <a:lstStyle/>
          <a:p>
            <a:fld id="{DC1F184B-71CE-4E10-A1F2-151B07280069}" type="slidenum">
              <a:rPr lang="x-none" smtClean="0"/>
              <a:pPr/>
              <a:t>‹#›</a:t>
            </a:fld>
            <a:endParaRPr lang="x-none"/>
          </a:p>
        </p:txBody>
      </p:sp>
    </p:spTree>
    <p:extLst>
      <p:ext uri="{BB962C8B-B14F-4D97-AF65-F5344CB8AC3E}">
        <p14:creationId xmlns:p14="http://schemas.microsoft.com/office/powerpoint/2010/main" val="3612515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D27F1B0-BB75-4AC6-B4AE-D017B56AE4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x-none"/>
          </a:p>
        </p:txBody>
      </p:sp>
      <p:sp>
        <p:nvSpPr>
          <p:cNvPr id="3" name="Espace réservé du texte 2">
            <a:extLst>
              <a:ext uri="{FF2B5EF4-FFF2-40B4-BE49-F238E27FC236}">
                <a16:creationId xmlns:a16="http://schemas.microsoft.com/office/drawing/2014/main" id="{F7669279-C09E-4108-ACAF-50A7E2DD0D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x-none"/>
          </a:p>
        </p:txBody>
      </p:sp>
      <p:sp>
        <p:nvSpPr>
          <p:cNvPr id="4" name="Espace réservé de la date 3">
            <a:extLst>
              <a:ext uri="{FF2B5EF4-FFF2-40B4-BE49-F238E27FC236}">
                <a16:creationId xmlns:a16="http://schemas.microsoft.com/office/drawing/2014/main" id="{E8091E03-3C0C-4C88-B1A0-FFE76D9A5D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3D304B-0126-4620-BA43-8D1740EA4353}" type="datetimeFigureOut">
              <a:rPr lang="x-none" smtClean="0"/>
              <a:pPr/>
              <a:t>07/06/2022</a:t>
            </a:fld>
            <a:endParaRPr lang="x-none"/>
          </a:p>
        </p:txBody>
      </p:sp>
      <p:sp>
        <p:nvSpPr>
          <p:cNvPr id="5" name="Espace réservé du pied de page 4">
            <a:extLst>
              <a:ext uri="{FF2B5EF4-FFF2-40B4-BE49-F238E27FC236}">
                <a16:creationId xmlns:a16="http://schemas.microsoft.com/office/drawing/2014/main" id="{975A8647-8F28-4F25-A95C-19BFC1128A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Espace réservé du numéro de diapositive 5">
            <a:extLst>
              <a:ext uri="{FF2B5EF4-FFF2-40B4-BE49-F238E27FC236}">
                <a16:creationId xmlns:a16="http://schemas.microsoft.com/office/drawing/2014/main" id="{2B44D315-1D29-44CA-9509-EC871192E6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1F184B-71CE-4E10-A1F2-151B07280069}" type="slidenum">
              <a:rPr lang="x-none" smtClean="0"/>
              <a:pPr/>
              <a:t>‹#›</a:t>
            </a:fld>
            <a:endParaRPr lang="x-none"/>
          </a:p>
        </p:txBody>
      </p:sp>
    </p:spTree>
    <p:extLst>
      <p:ext uri="{BB962C8B-B14F-4D97-AF65-F5344CB8AC3E}">
        <p14:creationId xmlns:p14="http://schemas.microsoft.com/office/powerpoint/2010/main" val="3966094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1E4D9F-EDF2-4AB6-9062-14241B139168}"/>
              </a:ext>
            </a:extLst>
          </p:cNvPr>
          <p:cNvSpPr>
            <a:spLocks noGrp="1"/>
          </p:cNvSpPr>
          <p:nvPr>
            <p:ph type="title"/>
          </p:nvPr>
        </p:nvSpPr>
        <p:spPr/>
        <p:txBody>
          <a:bodyPr>
            <a:normAutofit/>
          </a:bodyPr>
          <a:lstStyle/>
          <a:p>
            <a:pPr algn="ctr"/>
            <a:r>
              <a:rPr lang="fr-FR" sz="4000" b="1" dirty="0" err="1">
                <a:solidFill>
                  <a:schemeClr val="accent1">
                    <a:lumMod val="75000"/>
                  </a:schemeClr>
                </a:solidFill>
                <a:latin typeface="Montserrat" panose="00000500000000000000" pitchFamily="2" charset="0"/>
              </a:rPr>
              <a:t>F</a:t>
            </a:r>
            <a:r>
              <a:rPr lang="fr-FR" sz="4000" b="1" i="0" dirty="0" err="1">
                <a:solidFill>
                  <a:schemeClr val="accent1">
                    <a:lumMod val="75000"/>
                  </a:schemeClr>
                </a:solidFill>
                <a:effectLst/>
                <a:latin typeface="Montserrat" panose="00000500000000000000" pitchFamily="2" charset="0"/>
              </a:rPr>
              <a:t>actual</a:t>
            </a:r>
            <a:r>
              <a:rPr lang="fr-FR" sz="4000" b="1" i="0" dirty="0">
                <a:solidFill>
                  <a:schemeClr val="accent1">
                    <a:lumMod val="75000"/>
                  </a:schemeClr>
                </a:solidFill>
                <a:effectLst/>
                <a:latin typeface="Montserrat" panose="00000500000000000000" pitchFamily="2" charset="0"/>
              </a:rPr>
              <a:t> </a:t>
            </a:r>
            <a:r>
              <a:rPr lang="fr-FR" sz="4000" b="1" i="0" dirty="0" smtClean="0">
                <a:solidFill>
                  <a:schemeClr val="accent1">
                    <a:lumMod val="75000"/>
                  </a:schemeClr>
                </a:solidFill>
                <a:effectLst/>
                <a:latin typeface="Montserrat" panose="00000500000000000000" pitchFamily="2" charset="0"/>
              </a:rPr>
              <a:t>arguments 1/2</a:t>
            </a:r>
            <a:endParaRPr lang="x-none" sz="4000" dirty="0">
              <a:solidFill>
                <a:schemeClr val="accent1">
                  <a:lumMod val="75000"/>
                </a:schemeClr>
              </a:solidFill>
            </a:endParaRPr>
          </a:p>
        </p:txBody>
      </p:sp>
      <p:sp>
        <p:nvSpPr>
          <p:cNvPr id="3" name="Espace réservé du contenu 2">
            <a:extLst>
              <a:ext uri="{FF2B5EF4-FFF2-40B4-BE49-F238E27FC236}">
                <a16:creationId xmlns:a16="http://schemas.microsoft.com/office/drawing/2014/main" id="{7BD9265D-8BB9-4513-98B8-BA29E4BBCF9A}"/>
              </a:ext>
            </a:extLst>
          </p:cNvPr>
          <p:cNvSpPr>
            <a:spLocks noGrp="1"/>
          </p:cNvSpPr>
          <p:nvPr>
            <p:ph idx="1"/>
          </p:nvPr>
        </p:nvSpPr>
        <p:spPr>
          <a:xfrm>
            <a:off x="838200" y="1690688"/>
            <a:ext cx="10515600" cy="5047736"/>
          </a:xfrm>
        </p:spPr>
        <p:txBody>
          <a:bodyPr>
            <a:normAutofit/>
          </a:bodyPr>
          <a:lstStyle/>
          <a:p>
            <a:pPr marL="514350" indent="-514350">
              <a:lnSpc>
                <a:spcPct val="150000"/>
              </a:lnSpc>
            </a:pPr>
            <a:r>
              <a:rPr lang="en-US" sz="2000" i="0" dirty="0">
                <a:solidFill>
                  <a:srgbClr val="202124"/>
                </a:solidFill>
                <a:effectLst/>
                <a:latin typeface="Montserrat" panose="00000500000000000000" pitchFamily="2" charset="0"/>
              </a:rPr>
              <a:t>Expert say that social media helps relationships about 13% more than it hurts them. In a recent study, Pew Research discovered that social media has an impact on 66% of relationships. But, contrary to popular belief</a:t>
            </a:r>
            <a:r>
              <a:rPr lang="en-US" sz="2000" i="0" dirty="0" smtClean="0">
                <a:solidFill>
                  <a:srgbClr val="202124"/>
                </a:solidFill>
                <a:effectLst/>
                <a:latin typeface="Montserrat" panose="00000500000000000000" pitchFamily="2" charset="0"/>
              </a:rPr>
              <a:t>, </a:t>
            </a:r>
            <a:r>
              <a:rPr lang="en-US" sz="2000" i="0" dirty="0">
                <a:solidFill>
                  <a:srgbClr val="202124"/>
                </a:solidFill>
                <a:effectLst/>
                <a:latin typeface="Montserrat" panose="00000500000000000000" pitchFamily="2" charset="0"/>
              </a:rPr>
              <a:t>this impact is usually positive</a:t>
            </a:r>
            <a:r>
              <a:rPr lang="en-US" sz="2000" i="0" dirty="0" smtClean="0">
                <a:solidFill>
                  <a:srgbClr val="202124"/>
                </a:solidFill>
                <a:effectLst/>
                <a:latin typeface="Montserrat" panose="00000500000000000000" pitchFamily="2" charset="0"/>
              </a:rPr>
              <a:t>.</a:t>
            </a:r>
          </a:p>
          <a:p>
            <a:pPr marL="514350" indent="-514350">
              <a:lnSpc>
                <a:spcPct val="150000"/>
              </a:lnSpc>
            </a:pPr>
            <a:r>
              <a:rPr lang="fr-FR" sz="2000" dirty="0" smtClean="0">
                <a:latin typeface="Montserrat" panose="00000500000000000000" pitchFamily="2" charset="0"/>
              </a:rPr>
              <a:t>Experts </a:t>
            </a:r>
            <a:r>
              <a:rPr lang="fr-FR" sz="2000" dirty="0" err="1" smtClean="0">
                <a:latin typeface="Montserrat" panose="00000500000000000000" pitchFamily="2" charset="0"/>
              </a:rPr>
              <a:t>found</a:t>
            </a:r>
            <a:r>
              <a:rPr lang="fr-FR" sz="2000" dirty="0" smtClean="0">
                <a:latin typeface="Montserrat" panose="00000500000000000000" pitchFamily="2" charset="0"/>
              </a:rPr>
              <a:t> </a:t>
            </a:r>
            <a:r>
              <a:rPr lang="fr-FR" sz="2000" dirty="0" err="1" smtClean="0">
                <a:latin typeface="Montserrat" panose="00000500000000000000" pitchFamily="2" charset="0"/>
              </a:rPr>
              <a:t>that</a:t>
            </a:r>
            <a:r>
              <a:rPr lang="fr-FR" sz="2000" dirty="0" smtClean="0">
                <a:latin typeface="Montserrat" panose="00000500000000000000" pitchFamily="2" charset="0"/>
              </a:rPr>
              <a:t> social media </a:t>
            </a:r>
            <a:r>
              <a:rPr lang="fr-FR" sz="2000" dirty="0" err="1" smtClean="0">
                <a:latin typeface="Montserrat" panose="00000500000000000000" pitchFamily="2" charset="0"/>
              </a:rPr>
              <a:t>solved</a:t>
            </a:r>
            <a:r>
              <a:rPr lang="fr-FR" sz="2000" dirty="0" smtClean="0">
                <a:latin typeface="Montserrat" panose="00000500000000000000" pitchFamily="2" charset="0"/>
              </a:rPr>
              <a:t> </a:t>
            </a:r>
            <a:r>
              <a:rPr lang="fr-FR" sz="2000" dirty="0" err="1" smtClean="0">
                <a:latin typeface="Montserrat" panose="00000500000000000000" pitchFamily="2" charset="0"/>
              </a:rPr>
              <a:t>many</a:t>
            </a:r>
            <a:r>
              <a:rPr lang="fr-FR" sz="2000" dirty="0" smtClean="0">
                <a:latin typeface="Montserrat" panose="00000500000000000000" pitchFamily="2" charset="0"/>
              </a:rPr>
              <a:t> </a:t>
            </a:r>
            <a:r>
              <a:rPr lang="fr-FR" sz="2000" dirty="0" err="1" smtClean="0">
                <a:latin typeface="Montserrat" panose="00000500000000000000" pitchFamily="2" charset="0"/>
              </a:rPr>
              <a:t>daily</a:t>
            </a:r>
            <a:r>
              <a:rPr lang="fr-FR" sz="2000" dirty="0" smtClean="0">
                <a:latin typeface="Montserrat" panose="00000500000000000000" pitchFamily="2" charset="0"/>
              </a:rPr>
              <a:t> </a:t>
            </a:r>
            <a:r>
              <a:rPr lang="fr-FR" sz="2000" dirty="0" err="1" smtClean="0">
                <a:latin typeface="Montserrat" panose="00000500000000000000" pitchFamily="2" charset="0"/>
              </a:rPr>
              <a:t>problems</a:t>
            </a:r>
            <a:r>
              <a:rPr lang="fr-FR" sz="2000" dirty="0" smtClean="0">
                <a:latin typeface="Montserrat" panose="00000500000000000000" pitchFamily="2" charset="0"/>
              </a:rPr>
              <a:t> and made </a:t>
            </a:r>
            <a:r>
              <a:rPr lang="fr-FR" sz="2000" dirty="0" err="1" smtClean="0">
                <a:latin typeface="Montserrat" panose="00000500000000000000" pitchFamily="2" charset="0"/>
              </a:rPr>
              <a:t>our</a:t>
            </a:r>
            <a:r>
              <a:rPr lang="fr-FR" sz="2000" dirty="0" smtClean="0">
                <a:latin typeface="Montserrat" panose="00000500000000000000" pitchFamily="2" charset="0"/>
              </a:rPr>
              <a:t> life </a:t>
            </a:r>
            <a:r>
              <a:rPr lang="fr-FR" sz="2000" dirty="0" err="1" smtClean="0">
                <a:latin typeface="Montserrat" panose="00000500000000000000" pitchFamily="2" charset="0"/>
              </a:rPr>
              <a:t>easier</a:t>
            </a:r>
            <a:r>
              <a:rPr lang="fr-FR" sz="2000" dirty="0" smtClean="0">
                <a:latin typeface="Montserrat" panose="00000500000000000000" pitchFamily="2" charset="0"/>
              </a:rPr>
              <a:t>: </a:t>
            </a:r>
            <a:r>
              <a:rPr lang="fr-FR" sz="2000" dirty="0" err="1" smtClean="0">
                <a:latin typeface="Montserrat" panose="00000500000000000000" pitchFamily="2" charset="0"/>
              </a:rPr>
              <a:t>between</a:t>
            </a:r>
            <a:r>
              <a:rPr lang="fr-FR" sz="2000" dirty="0" smtClean="0">
                <a:latin typeface="Montserrat" panose="00000500000000000000" pitchFamily="2" charset="0"/>
              </a:rPr>
              <a:t> 2012-2021 more </a:t>
            </a:r>
            <a:r>
              <a:rPr lang="fr-FR" sz="2000" dirty="0" err="1" smtClean="0">
                <a:latin typeface="Montserrat" panose="00000500000000000000" pitchFamily="2" charset="0"/>
              </a:rPr>
              <a:t>than</a:t>
            </a:r>
            <a:r>
              <a:rPr lang="fr-FR" sz="2000" dirty="0" smtClean="0">
                <a:latin typeface="Montserrat" panose="00000500000000000000" pitchFamily="2" charset="0"/>
              </a:rPr>
              <a:t> 40% of people  </a:t>
            </a:r>
            <a:r>
              <a:rPr lang="fr-FR" sz="2000" dirty="0" err="1" smtClean="0">
                <a:latin typeface="Montserrat" panose="00000500000000000000" pitchFamily="2" charset="0"/>
              </a:rPr>
              <a:t>work</a:t>
            </a:r>
            <a:r>
              <a:rPr lang="fr-FR" sz="2000" dirty="0" smtClean="0">
                <a:latin typeface="Montserrat" panose="00000500000000000000" pitchFamily="2" charset="0"/>
              </a:rPr>
              <a:t> and </a:t>
            </a:r>
            <a:r>
              <a:rPr lang="fr-FR" sz="2000" dirty="0" err="1" smtClean="0">
                <a:latin typeface="Montserrat" panose="00000500000000000000" pitchFamily="2" charset="0"/>
              </a:rPr>
              <a:t>study</a:t>
            </a:r>
            <a:r>
              <a:rPr lang="fr-FR" sz="2000" dirty="0" smtClean="0">
                <a:latin typeface="Montserrat" panose="00000500000000000000" pitchFamily="2" charset="0"/>
              </a:rPr>
              <a:t> </a:t>
            </a:r>
            <a:r>
              <a:rPr lang="fr-FR" sz="2000" dirty="0" err="1" smtClean="0">
                <a:latin typeface="Montserrat" panose="00000500000000000000" pitchFamily="2" charset="0"/>
              </a:rPr>
              <a:t>using</a:t>
            </a:r>
            <a:r>
              <a:rPr lang="fr-FR" sz="2000" dirty="0" smtClean="0">
                <a:latin typeface="Montserrat" panose="00000500000000000000" pitchFamily="2" charset="0"/>
              </a:rPr>
              <a:t> social media,</a:t>
            </a:r>
          </a:p>
          <a:p>
            <a:pPr marL="514350" indent="-514350">
              <a:lnSpc>
                <a:spcPct val="150000"/>
              </a:lnSpc>
            </a:pPr>
            <a:endParaRPr lang="en-US" sz="2000" i="0" dirty="0" smtClean="0">
              <a:solidFill>
                <a:srgbClr val="202124"/>
              </a:solidFill>
              <a:effectLst/>
              <a:latin typeface="Montserrat" panose="00000500000000000000" pitchFamily="2" charset="0"/>
            </a:endParaRPr>
          </a:p>
          <a:p>
            <a:pPr marL="514350" indent="-514350">
              <a:lnSpc>
                <a:spcPct val="150000"/>
              </a:lnSpc>
            </a:pPr>
            <a:endParaRPr lang="en-US" sz="2000" i="0" dirty="0">
              <a:solidFill>
                <a:srgbClr val="202124"/>
              </a:solidFill>
              <a:effectLst/>
              <a:latin typeface="Montserrat" panose="00000500000000000000" pitchFamily="2" charset="0"/>
            </a:endParaRPr>
          </a:p>
        </p:txBody>
      </p:sp>
    </p:spTree>
    <p:extLst>
      <p:ext uri="{BB962C8B-B14F-4D97-AF65-F5344CB8AC3E}">
        <p14:creationId xmlns:p14="http://schemas.microsoft.com/office/powerpoint/2010/main" val="3844206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err="1" smtClean="0">
                <a:solidFill>
                  <a:schemeClr val="accent1">
                    <a:lumMod val="75000"/>
                  </a:schemeClr>
                </a:solidFill>
                <a:latin typeface="Montserrat" panose="00000500000000000000" pitchFamily="2" charset="0"/>
              </a:rPr>
              <a:t>Factual</a:t>
            </a:r>
            <a:r>
              <a:rPr lang="fr-FR" b="1" dirty="0" smtClean="0">
                <a:solidFill>
                  <a:schemeClr val="accent1">
                    <a:lumMod val="75000"/>
                  </a:schemeClr>
                </a:solidFill>
                <a:latin typeface="Montserrat" panose="00000500000000000000" pitchFamily="2" charset="0"/>
              </a:rPr>
              <a:t> arguments 2/2</a:t>
            </a:r>
            <a:endParaRPr lang="fr-FR" dirty="0"/>
          </a:p>
        </p:txBody>
      </p:sp>
      <p:sp>
        <p:nvSpPr>
          <p:cNvPr id="3" name="Espace réservé du contenu 2"/>
          <p:cNvSpPr>
            <a:spLocks noGrp="1"/>
          </p:cNvSpPr>
          <p:nvPr>
            <p:ph idx="1"/>
          </p:nvPr>
        </p:nvSpPr>
        <p:spPr/>
        <p:txBody>
          <a:bodyPr>
            <a:normAutofit lnSpcReduction="10000"/>
          </a:bodyPr>
          <a:lstStyle/>
          <a:p>
            <a:r>
              <a:rPr lang="en-US" dirty="0" smtClean="0">
                <a:solidFill>
                  <a:srgbClr val="000000"/>
                </a:solidFill>
                <a:latin typeface="Montserrat" panose="00000500000000000000" pitchFamily="2" charset="0"/>
              </a:rPr>
              <a:t>One other category that is often overlooked is people who are either not that comfortable with some aspects of face-to-face conversation but find online interaction to be liberating. It's not that these people are not seeking human contact. It's just that they find it hard to make that initial connection. They are the people who don't dominate conversations, the people who appear shy, are less outgoing, and feel nervous talking to new people. Sometimes it's because they are different from the people around them.</a:t>
            </a:r>
            <a:endParaRPr lang="x-none" smtClean="0">
              <a:latin typeface="Montserrat" panose="00000500000000000000" pitchFamily="2" charset="0"/>
            </a:endParaRPr>
          </a:p>
          <a:p>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5D36A9-665A-4DB4-AAFB-908AB567A99A}"/>
              </a:ext>
            </a:extLst>
          </p:cNvPr>
          <p:cNvSpPr>
            <a:spLocks noGrp="1"/>
          </p:cNvSpPr>
          <p:nvPr>
            <p:ph type="title"/>
          </p:nvPr>
        </p:nvSpPr>
        <p:spPr/>
        <p:txBody>
          <a:bodyPr>
            <a:normAutofit/>
          </a:bodyPr>
          <a:lstStyle/>
          <a:p>
            <a:pPr algn="ctr"/>
            <a:r>
              <a:rPr lang="fr-FR" sz="4000" b="1" dirty="0" err="1">
                <a:solidFill>
                  <a:schemeClr val="accent1">
                    <a:lumMod val="75000"/>
                  </a:schemeClr>
                </a:solidFill>
                <a:latin typeface="Montserrat" panose="00000500000000000000" pitchFamily="2" charset="0"/>
              </a:rPr>
              <a:t>E</a:t>
            </a:r>
            <a:r>
              <a:rPr lang="fr-FR" sz="4000" b="1" i="0" dirty="0" err="1">
                <a:solidFill>
                  <a:schemeClr val="accent1">
                    <a:lumMod val="75000"/>
                  </a:schemeClr>
                </a:solidFill>
                <a:effectLst/>
                <a:latin typeface="Montserrat" panose="00000500000000000000" pitchFamily="2" charset="0"/>
              </a:rPr>
              <a:t>motional</a:t>
            </a:r>
            <a:r>
              <a:rPr lang="fr-FR" sz="4000" b="1" i="0" dirty="0">
                <a:solidFill>
                  <a:schemeClr val="accent1">
                    <a:lumMod val="75000"/>
                  </a:schemeClr>
                </a:solidFill>
                <a:effectLst/>
                <a:latin typeface="Montserrat" panose="00000500000000000000" pitchFamily="2" charset="0"/>
              </a:rPr>
              <a:t> </a:t>
            </a:r>
            <a:r>
              <a:rPr lang="fr-FR" sz="4000" b="1" i="0" dirty="0" smtClean="0">
                <a:solidFill>
                  <a:schemeClr val="accent1">
                    <a:lumMod val="75000"/>
                  </a:schemeClr>
                </a:solidFill>
                <a:effectLst/>
                <a:latin typeface="Montserrat" panose="00000500000000000000" pitchFamily="2" charset="0"/>
              </a:rPr>
              <a:t>arguments 1/2</a:t>
            </a:r>
            <a:endParaRPr lang="x-none" sz="4000" b="1" dirty="0">
              <a:solidFill>
                <a:schemeClr val="accent1">
                  <a:lumMod val="75000"/>
                </a:schemeClr>
              </a:solidFill>
            </a:endParaRPr>
          </a:p>
        </p:txBody>
      </p:sp>
      <p:sp>
        <p:nvSpPr>
          <p:cNvPr id="3" name="Espace réservé du contenu 2">
            <a:extLst>
              <a:ext uri="{FF2B5EF4-FFF2-40B4-BE49-F238E27FC236}">
                <a16:creationId xmlns:a16="http://schemas.microsoft.com/office/drawing/2014/main" id="{C3F6B7B5-20F7-4A6F-AF6A-8DB150D727A9}"/>
              </a:ext>
            </a:extLst>
          </p:cNvPr>
          <p:cNvSpPr>
            <a:spLocks noGrp="1"/>
          </p:cNvSpPr>
          <p:nvPr>
            <p:ph idx="1"/>
          </p:nvPr>
        </p:nvSpPr>
        <p:spPr/>
        <p:txBody>
          <a:bodyPr>
            <a:normAutofit lnSpcReduction="10000"/>
          </a:bodyPr>
          <a:lstStyle/>
          <a:p>
            <a:pPr marL="514350" indent="-514350">
              <a:lnSpc>
                <a:spcPct val="150000"/>
              </a:lnSpc>
              <a:buFont typeface="+mj-lt"/>
              <a:buAutoNum type="arabicPeriod"/>
            </a:pPr>
            <a:r>
              <a:rPr lang="en-US" b="0" i="0" dirty="0">
                <a:solidFill>
                  <a:srgbClr val="31251C"/>
                </a:solidFill>
                <a:effectLst/>
                <a:latin typeface="Montserrat" panose="00000500000000000000" pitchFamily="2" charset="0"/>
              </a:rPr>
              <a:t>First, it’s allowing us to connect with </a:t>
            </a:r>
            <a:endParaRPr lang="en-US" b="0" i="0" dirty="0" smtClean="0">
              <a:solidFill>
                <a:srgbClr val="31251C"/>
              </a:solidFill>
              <a:effectLst/>
              <a:latin typeface="Montserrat" panose="00000500000000000000" pitchFamily="2" charset="0"/>
            </a:endParaRPr>
          </a:p>
          <a:p>
            <a:pPr marL="514350" indent="-514350">
              <a:lnSpc>
                <a:spcPct val="150000"/>
              </a:lnSpc>
              <a:buNone/>
            </a:pPr>
            <a:r>
              <a:rPr lang="en-US" b="0" i="0" dirty="0" smtClean="0">
                <a:solidFill>
                  <a:srgbClr val="31251C"/>
                </a:solidFill>
                <a:effectLst/>
                <a:latin typeface="Montserrat" panose="00000500000000000000" pitchFamily="2" charset="0"/>
              </a:rPr>
              <a:t>more people </a:t>
            </a:r>
            <a:r>
              <a:rPr lang="en-US" b="0" i="0" dirty="0">
                <a:solidFill>
                  <a:srgbClr val="31251C"/>
                </a:solidFill>
                <a:effectLst/>
                <a:latin typeface="Montserrat" panose="00000500000000000000" pitchFamily="2" charset="0"/>
              </a:rPr>
              <a:t>more rapidly</a:t>
            </a:r>
            <a:r>
              <a:rPr lang="en-US" b="0" i="0" dirty="0" smtClean="0">
                <a:solidFill>
                  <a:srgbClr val="31251C"/>
                </a:solidFill>
                <a:effectLst/>
                <a:latin typeface="Montserrat" panose="00000500000000000000" pitchFamily="2" charset="0"/>
              </a:rPr>
              <a:t>.</a:t>
            </a:r>
          </a:p>
          <a:p>
            <a:pPr marL="514350" indent="-514350">
              <a:lnSpc>
                <a:spcPct val="150000"/>
              </a:lnSpc>
              <a:buFont typeface="+mj-lt"/>
              <a:buAutoNum type="arabicPeriod"/>
            </a:pPr>
            <a:endParaRPr lang="en-US" dirty="0" smtClean="0">
              <a:solidFill>
                <a:srgbClr val="31251C"/>
              </a:solidFill>
              <a:latin typeface="Montserrat" panose="00000500000000000000" pitchFamily="2" charset="0"/>
            </a:endParaRPr>
          </a:p>
          <a:p>
            <a:pPr marL="514350" indent="-514350">
              <a:lnSpc>
                <a:spcPct val="150000"/>
              </a:lnSpc>
              <a:buFont typeface="+mj-lt"/>
              <a:buAutoNum type="arabicPeriod"/>
            </a:pPr>
            <a:endParaRPr lang="en-US" b="0" i="0" dirty="0">
              <a:solidFill>
                <a:srgbClr val="31251C"/>
              </a:solidFill>
              <a:effectLst/>
              <a:latin typeface="Montserrat" panose="00000500000000000000" pitchFamily="2" charset="0"/>
            </a:endParaRPr>
          </a:p>
          <a:p>
            <a:pPr marL="514350" indent="-514350">
              <a:lnSpc>
                <a:spcPct val="150000"/>
              </a:lnSpc>
              <a:buFont typeface="+mj-lt"/>
              <a:buAutoNum type="arabicPeriod" startAt="2"/>
            </a:pPr>
            <a:r>
              <a:rPr lang="en-US" b="0" i="0" dirty="0">
                <a:solidFill>
                  <a:srgbClr val="31251C"/>
                </a:solidFill>
                <a:effectLst/>
                <a:latin typeface="Montserrat" panose="00000500000000000000" pitchFamily="2" charset="0"/>
              </a:rPr>
              <a:t>Second, it’s easy to overestimate the level of intimacy of our online relationships</a:t>
            </a:r>
            <a:r>
              <a:rPr lang="en-US" b="0" i="0" dirty="0" smtClean="0">
                <a:solidFill>
                  <a:srgbClr val="31251C"/>
                </a:solidFill>
                <a:effectLst/>
                <a:latin typeface="Montserrat" panose="00000500000000000000" pitchFamily="2" charset="0"/>
              </a:rPr>
              <a:t>.</a:t>
            </a:r>
          </a:p>
          <a:p>
            <a:pPr marL="514350" indent="-514350">
              <a:buFont typeface="+mj-lt"/>
              <a:buAutoNum type="arabicPeriod" startAt="2"/>
            </a:pPr>
            <a:endParaRPr lang="en-US" dirty="0" smtClean="0">
              <a:solidFill>
                <a:srgbClr val="31251C"/>
              </a:solidFill>
              <a:latin typeface="Montserrat" panose="00000500000000000000" pitchFamily="2" charset="0"/>
            </a:endParaRPr>
          </a:p>
          <a:p>
            <a:pPr marL="514350" indent="-514350">
              <a:buFont typeface="+mj-lt"/>
              <a:buAutoNum type="arabicPeriod" startAt="2"/>
            </a:pPr>
            <a:endParaRPr lang="en-US" b="0" i="0" dirty="0" smtClean="0">
              <a:solidFill>
                <a:srgbClr val="31251C"/>
              </a:solidFill>
              <a:effectLst/>
              <a:latin typeface="Montserrat" panose="00000500000000000000" pitchFamily="2" charset="0"/>
            </a:endParaRPr>
          </a:p>
          <a:p>
            <a:pPr marL="514350" indent="-514350">
              <a:buFont typeface="+mj-lt"/>
              <a:buAutoNum type="arabicPeriod" startAt="2"/>
            </a:pPr>
            <a:endParaRPr lang="en-US" dirty="0" smtClean="0">
              <a:solidFill>
                <a:srgbClr val="31251C"/>
              </a:solidFill>
              <a:latin typeface="Montserrat" panose="00000500000000000000" pitchFamily="2" charset="0"/>
            </a:endParaRPr>
          </a:p>
          <a:p>
            <a:pPr marL="514350" indent="-514350">
              <a:buFont typeface="+mj-lt"/>
              <a:buAutoNum type="arabicPeriod" startAt="2"/>
            </a:pPr>
            <a:endParaRPr lang="en-US" b="0" i="0" dirty="0">
              <a:solidFill>
                <a:srgbClr val="31251C"/>
              </a:solidFill>
              <a:effectLst/>
              <a:latin typeface="Montserrat" panose="00000500000000000000" pitchFamily="2" charset="0"/>
            </a:endParaRPr>
          </a:p>
        </p:txBody>
      </p:sp>
    </p:spTree>
    <p:extLst>
      <p:ext uri="{BB962C8B-B14F-4D97-AF65-F5344CB8AC3E}">
        <p14:creationId xmlns:p14="http://schemas.microsoft.com/office/powerpoint/2010/main" val="1665984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err="1" smtClean="0">
                <a:solidFill>
                  <a:schemeClr val="accent1">
                    <a:lumMod val="75000"/>
                  </a:schemeClr>
                </a:solidFill>
                <a:latin typeface="Montserrat" panose="00000500000000000000" pitchFamily="2" charset="0"/>
              </a:rPr>
              <a:t>Emotional</a:t>
            </a:r>
            <a:r>
              <a:rPr lang="fr-FR" b="1" dirty="0" smtClean="0">
                <a:solidFill>
                  <a:schemeClr val="accent1">
                    <a:lumMod val="75000"/>
                  </a:schemeClr>
                </a:solidFill>
                <a:latin typeface="Montserrat" panose="00000500000000000000" pitchFamily="2" charset="0"/>
              </a:rPr>
              <a:t> arguments 1/2</a:t>
            </a:r>
            <a:endParaRPr lang="fr-FR" dirty="0"/>
          </a:p>
        </p:txBody>
      </p:sp>
      <p:sp>
        <p:nvSpPr>
          <p:cNvPr id="3" name="Espace réservé du contenu 2"/>
          <p:cNvSpPr>
            <a:spLocks noGrp="1"/>
          </p:cNvSpPr>
          <p:nvPr>
            <p:ph idx="1"/>
          </p:nvPr>
        </p:nvSpPr>
        <p:spPr/>
        <p:txBody>
          <a:bodyPr/>
          <a:lstStyle/>
          <a:p>
            <a:pPr marL="514350" indent="-514350">
              <a:lnSpc>
                <a:spcPct val="150000"/>
              </a:lnSpc>
              <a:buFont typeface="+mj-lt"/>
              <a:buAutoNum type="arabicPeriod" startAt="3"/>
            </a:pPr>
            <a:r>
              <a:rPr lang="en-US" dirty="0" smtClean="0">
                <a:solidFill>
                  <a:srgbClr val="31251C"/>
                </a:solidFill>
                <a:latin typeface="Montserrat" panose="00000500000000000000" pitchFamily="2" charset="0"/>
              </a:rPr>
              <a:t>Third, it makes us more susceptible to a sort of social media contagion effect, which means you may possibly start adopting behaviors, attitudes, and beliefs from those within your social network.</a:t>
            </a:r>
            <a:endParaRPr lang="x-none" smtClean="0">
              <a:latin typeface="Montserrat" panose="00000500000000000000" pitchFamily="2" charset="0"/>
            </a:endParaRPr>
          </a:p>
          <a:p>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6CE983-FA23-4EAB-A843-631FE073A9D8}"/>
              </a:ext>
            </a:extLst>
          </p:cNvPr>
          <p:cNvSpPr>
            <a:spLocks noGrp="1"/>
          </p:cNvSpPr>
          <p:nvPr>
            <p:ph type="title"/>
          </p:nvPr>
        </p:nvSpPr>
        <p:spPr/>
        <p:txBody>
          <a:bodyPr/>
          <a:lstStyle/>
          <a:p>
            <a:pPr algn="ctr"/>
            <a:r>
              <a:rPr lang="fr-FR" b="1" dirty="0">
                <a:solidFill>
                  <a:schemeClr val="accent1">
                    <a:lumMod val="75000"/>
                  </a:schemeClr>
                </a:solidFill>
                <a:latin typeface="Montserrat" panose="00000500000000000000" pitchFamily="2" charset="0"/>
              </a:rPr>
              <a:t>R</a:t>
            </a:r>
            <a:r>
              <a:rPr lang="fr-FR" b="1" i="0" dirty="0">
                <a:solidFill>
                  <a:schemeClr val="accent1">
                    <a:lumMod val="75000"/>
                  </a:schemeClr>
                </a:solidFill>
                <a:effectLst/>
                <a:latin typeface="Montserrat" panose="00000500000000000000" pitchFamily="2" charset="0"/>
              </a:rPr>
              <a:t>ational arguments:</a:t>
            </a:r>
            <a:endParaRPr lang="x-none" b="1" dirty="0">
              <a:solidFill>
                <a:schemeClr val="accent1">
                  <a:lumMod val="75000"/>
                </a:schemeClr>
              </a:solidFill>
            </a:endParaRPr>
          </a:p>
        </p:txBody>
      </p:sp>
      <p:sp>
        <p:nvSpPr>
          <p:cNvPr id="3" name="Espace réservé du contenu 2">
            <a:extLst>
              <a:ext uri="{FF2B5EF4-FFF2-40B4-BE49-F238E27FC236}">
                <a16:creationId xmlns:a16="http://schemas.microsoft.com/office/drawing/2014/main" id="{E2942E26-9D06-4074-A601-0FDD597C174B}"/>
              </a:ext>
            </a:extLst>
          </p:cNvPr>
          <p:cNvSpPr>
            <a:spLocks noGrp="1"/>
          </p:cNvSpPr>
          <p:nvPr>
            <p:ph idx="1"/>
          </p:nvPr>
        </p:nvSpPr>
        <p:spPr>
          <a:xfrm>
            <a:off x="838200" y="1533378"/>
            <a:ext cx="10515600" cy="5134708"/>
          </a:xfrm>
        </p:spPr>
        <p:txBody>
          <a:bodyPr>
            <a:normAutofit fontScale="70000" lnSpcReduction="20000"/>
          </a:bodyPr>
          <a:lstStyle/>
          <a:p>
            <a:pPr marL="514350" indent="-514350">
              <a:buFont typeface="+mj-lt"/>
              <a:buAutoNum type="arabicPeriod"/>
            </a:pPr>
            <a:r>
              <a:rPr lang="en-US" sz="2900" b="0" i="0" dirty="0">
                <a:solidFill>
                  <a:srgbClr val="000000"/>
                </a:solidFill>
                <a:effectLst/>
                <a:latin typeface="Montserrat" panose="00000500000000000000" pitchFamily="2" charset="0"/>
              </a:rPr>
              <a:t>Social network presents great opportunities for professionals to publicly recognize the successes of parties in the relationship. This increases that party’s sense of belonging, self-worth, and security, in turn, makes them more comfortable and more likely to invest in your relationship.</a:t>
            </a:r>
          </a:p>
          <a:p>
            <a:pPr marL="514350" indent="-514350">
              <a:buFont typeface="+mj-lt"/>
              <a:buAutoNum type="arabicPeriod"/>
            </a:pPr>
            <a:r>
              <a:rPr lang="en-US" sz="2900" b="0" i="0" dirty="0">
                <a:solidFill>
                  <a:srgbClr val="000000"/>
                </a:solidFill>
                <a:effectLst/>
                <a:latin typeface="Montserrat" panose="00000500000000000000" pitchFamily="2" charset="0"/>
              </a:rPr>
              <a:t>Another key opportunity provided by social networking is authenticity. Others can utilize your social media pages to determine more information about you as an individual. This helps to reassure others the story you are telling about yourself is genuine, and as a result, the connections you make are as meaningful as face-to-face relationships.</a:t>
            </a:r>
          </a:p>
          <a:p>
            <a:pPr marL="514350" indent="-514350">
              <a:buFont typeface="+mj-lt"/>
              <a:buAutoNum type="arabicPeriod"/>
            </a:pPr>
            <a:r>
              <a:rPr lang="en-US" sz="2900" b="0" i="0" dirty="0">
                <a:solidFill>
                  <a:srgbClr val="000000"/>
                </a:solidFill>
                <a:effectLst/>
                <a:latin typeface="Montserrat" panose="00000500000000000000" pitchFamily="2" charset="0"/>
              </a:rPr>
              <a:t>A great thing about social media is that it allows you access to both your strong and weak connections. Increasing the spectrum of possible connections can help individuals and organizations identify specific parties with shared interests or goals, experience solving similar challenges, or even developed tools or methods for completing a mutual task. Consider all the connections you have online through social networks and then think about the connections of your connections: the possibilities for collaboration are endless!  </a:t>
            </a:r>
            <a:endParaRPr lang="x-none" sz="2900" dirty="0">
              <a:latin typeface="Montserrat" panose="00000500000000000000" pitchFamily="2" charset="0"/>
            </a:endParaRPr>
          </a:p>
          <a:p>
            <a:endParaRPr lang="x-none" dirty="0"/>
          </a:p>
        </p:txBody>
      </p:sp>
    </p:spTree>
    <p:extLst>
      <p:ext uri="{BB962C8B-B14F-4D97-AF65-F5344CB8AC3E}">
        <p14:creationId xmlns:p14="http://schemas.microsoft.com/office/powerpoint/2010/main" val="397157012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441</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Montserrat</vt:lpstr>
      <vt:lpstr>Thème Office</vt:lpstr>
      <vt:lpstr>Factual arguments 1/2</vt:lpstr>
      <vt:lpstr>Factual arguments 2/2</vt:lpstr>
      <vt:lpstr>Emotional arguments 1/2</vt:lpstr>
      <vt:lpstr>Emotional arguments 1/2</vt:lpstr>
      <vt:lpstr>Rational arguments: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is social media a beneficial relationship-building tool? </dc:title>
  <dc:creator>21628810117</dc:creator>
  <cp:lastModifiedBy>WessDjo</cp:lastModifiedBy>
  <cp:revision>4</cp:revision>
  <dcterms:created xsi:type="dcterms:W3CDTF">2022-04-07T14:52:51Z</dcterms:created>
  <dcterms:modified xsi:type="dcterms:W3CDTF">2022-06-07T13:51:24Z</dcterms:modified>
</cp:coreProperties>
</file>