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526A1-C1AC-76D3-84B9-72B6483E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50B804-54E6-1439-68CF-3CEE7221F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2DD9E-9650-F301-D93C-8FC8325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5B-B900-4016-BC8A-4D919B935108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765AB-956B-8433-91CC-919453E2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8BFE3-FC72-0859-D4D5-2A644832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055-BB1E-4971-9652-59278A233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DBAE5-8F60-47E2-5A15-879287AD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35E1D-C259-4F90-0C76-92DD078D1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2D4D2-E679-F8DE-A53F-F197B237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5B-B900-4016-BC8A-4D919B935108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50DF8-58C1-D4F1-90F9-0009B52F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2E681-3003-62F2-6210-F584AD61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055-BB1E-4971-9652-59278A233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9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30A70B-C2D4-68F6-0BB4-8058C0F4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5A5D2-C7A2-3AFA-E01C-67DE02DB2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0555B-0FE6-EA64-9259-0CA36AA1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5B-B900-4016-BC8A-4D919B935108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79ACC-46ED-27C9-150A-E9BEBC8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90731-2FB8-60F5-4178-C9D6D862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055-BB1E-4971-9652-59278A233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3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229B2-026F-E76B-7005-8A529732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1392C-6FA7-F119-D364-03D72195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133F6-8116-4347-39A0-B869C7AE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5B-B900-4016-BC8A-4D919B935108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6923C-9120-EEAD-6653-3A49DA44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992CD-9AF4-0315-FF19-91240812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055-BB1E-4971-9652-59278A233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4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E88A0-FD62-A864-0A56-259C5275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DA003-5A81-F2D1-42BF-8060C7C0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D7B13-2DB7-C769-70A7-6C8176E2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5B-B900-4016-BC8A-4D919B935108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A2062-B3CF-77F5-14AF-F6CD9DBA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A6243-234E-B674-7F7D-82D74CE9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055-BB1E-4971-9652-59278A233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8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4C403-3BD7-D6A8-1CC1-C777E468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00327-230F-C869-F88E-5A30A8C59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66422-44AA-59C7-F676-5576BFCF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28905-B12A-FA5A-CD9C-4A94675C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5B-B900-4016-BC8A-4D919B935108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16585-8C14-2647-2C4E-A05361F2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EC120-A03A-5F37-DC3F-8A7A104B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055-BB1E-4971-9652-59278A233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8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B552-21ED-0F9E-28BC-53420DCE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F61D5-4C8B-2780-E72C-38E982C95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830C68-2180-09DB-5CFC-360D6DDE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791CFB-DB80-FDF3-5E7A-F4953AF0A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1CA0E-D10F-C0A5-B334-B96BCD8A8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76EDCF-A9D0-A387-C281-9AE9779A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5B-B900-4016-BC8A-4D919B935108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C426B5-D312-5325-F974-9802D6EC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10001E-0CAA-6246-03E4-31D0F6C7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055-BB1E-4971-9652-59278A233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5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D9507-4B5B-0AA5-B291-3E688821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E2D281-1B28-4E6C-A88F-7FCBB1B7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5B-B900-4016-BC8A-4D919B935108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1638D0-1252-8C67-BDF7-BF7E5CC5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32D841-03CA-E25B-1201-D07163FA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055-BB1E-4971-9652-59278A233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E4BE8-DB57-D1D9-0D6C-FF655F0E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5B-B900-4016-BC8A-4D919B935108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74496A-34A1-E39C-9224-C534CD5D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7102A-C611-A88B-E5C5-7F7E3BFD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055-BB1E-4971-9652-59278A233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8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2EDFE-B094-8D15-667B-4070C1F0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29332-C8E5-D823-51BB-30DB0B77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78324-1F23-D8C0-D035-6D91E94D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CD522-2B09-D21D-379C-CAE26EE4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5B-B900-4016-BC8A-4D919B935108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011310-2973-C126-DB37-3C528DD2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2C3A5-CC91-F716-3DF3-33EA3CE1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055-BB1E-4971-9652-59278A233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5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07407-4D25-1E4B-4CC3-F3F5C6D3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D4520D-E291-0560-DA7F-8BCAA3BB6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E932E-9473-3102-B41F-96098934F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39144-0360-1F62-C952-13953E4A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5B-B900-4016-BC8A-4D919B935108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A7F83-BDD0-7FD4-E41F-A05AB212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E3D0E-A2C9-3857-7CE9-83255B40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6055-BB1E-4971-9652-59278A233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1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82E98A-3B0B-EAB2-86BF-65BF5F39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4872B-3B45-2628-0B60-65A501CE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41D4C-3CB9-8A7F-47E0-606CA05AF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F585B-B900-4016-BC8A-4D919B935108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2B201-CD0D-B661-8ADD-74C17C0AD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396E0-00F5-AF87-4FA8-707B75855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BA6055-BB1E-4971-9652-59278A233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3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D9225178-10E2-53DD-BA1B-7C6E60D99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27" y="2312811"/>
            <a:ext cx="7677545" cy="34228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88E360-46F7-4020-1588-E9F9E88D680C}"/>
              </a:ext>
            </a:extLst>
          </p:cNvPr>
          <p:cNvSpPr/>
          <p:nvPr/>
        </p:nvSpPr>
        <p:spPr>
          <a:xfrm rot="1230223">
            <a:off x="5874254" y="923855"/>
            <a:ext cx="4595755" cy="2121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2302D2-E071-5FB7-76C9-562231AE9803}"/>
              </a:ext>
            </a:extLst>
          </p:cNvPr>
          <p:cNvSpPr/>
          <p:nvPr/>
        </p:nvSpPr>
        <p:spPr>
          <a:xfrm>
            <a:off x="8028877" y="2936489"/>
            <a:ext cx="1256372" cy="9452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1"/>
                </a:solidFill>
              </a:rPr>
              <a:t>Wait for 1 from below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CD8DF2-8777-53FB-6C4B-E7F5BA039AF3}"/>
              </a:ext>
            </a:extLst>
          </p:cNvPr>
          <p:cNvSpPr/>
          <p:nvPr/>
        </p:nvSpPr>
        <p:spPr>
          <a:xfrm>
            <a:off x="5648360" y="1984370"/>
            <a:ext cx="1256372" cy="1070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D134E43F-5D39-0772-7013-D3C3B8F0FD5D}"/>
              </a:ext>
            </a:extLst>
          </p:cNvPr>
          <p:cNvSpPr/>
          <p:nvPr/>
        </p:nvSpPr>
        <p:spPr>
          <a:xfrm>
            <a:off x="5620215" y="2565457"/>
            <a:ext cx="2550648" cy="528581"/>
          </a:xfrm>
          <a:custGeom>
            <a:avLst/>
            <a:gdLst>
              <a:gd name="connsiteX0" fmla="*/ 0 w 2589662"/>
              <a:gd name="connsiteY0" fmla="*/ 512280 h 566447"/>
              <a:gd name="connsiteX1" fmla="*/ 416312 w 2589662"/>
              <a:gd name="connsiteY1" fmla="*/ 148006 h 566447"/>
              <a:gd name="connsiteX2" fmla="*/ 1055648 w 2589662"/>
              <a:gd name="connsiteY2" fmla="*/ 6758 h 566447"/>
              <a:gd name="connsiteX3" fmla="*/ 1605775 w 2589662"/>
              <a:gd name="connsiteY3" fmla="*/ 43928 h 566447"/>
              <a:gd name="connsiteX4" fmla="*/ 2259980 w 2589662"/>
              <a:gd name="connsiteY4" fmla="*/ 229782 h 566447"/>
              <a:gd name="connsiteX5" fmla="*/ 2549912 w 2589662"/>
              <a:gd name="connsiteY5" fmla="*/ 534582 h 566447"/>
              <a:gd name="connsiteX6" fmla="*/ 2579648 w 2589662"/>
              <a:gd name="connsiteY6" fmla="*/ 542016 h 56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662" h="566447">
                <a:moveTo>
                  <a:pt x="0" y="512280"/>
                </a:moveTo>
                <a:cubicBezTo>
                  <a:pt x="120185" y="372270"/>
                  <a:pt x="240371" y="232260"/>
                  <a:pt x="416312" y="148006"/>
                </a:cubicBezTo>
                <a:cubicBezTo>
                  <a:pt x="592253" y="63752"/>
                  <a:pt x="857404" y="24104"/>
                  <a:pt x="1055648" y="6758"/>
                </a:cubicBezTo>
                <a:cubicBezTo>
                  <a:pt x="1253892" y="-10588"/>
                  <a:pt x="1405053" y="6757"/>
                  <a:pt x="1605775" y="43928"/>
                </a:cubicBezTo>
                <a:cubicBezTo>
                  <a:pt x="1806497" y="81099"/>
                  <a:pt x="2102624" y="148006"/>
                  <a:pt x="2259980" y="229782"/>
                </a:cubicBezTo>
                <a:cubicBezTo>
                  <a:pt x="2417336" y="311558"/>
                  <a:pt x="2496634" y="482543"/>
                  <a:pt x="2549912" y="534582"/>
                </a:cubicBezTo>
                <a:cubicBezTo>
                  <a:pt x="2603190" y="586621"/>
                  <a:pt x="2591419" y="564318"/>
                  <a:pt x="2579648" y="5420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C4D0FA55-520A-130D-1C35-F27063C93C72}"/>
              </a:ext>
            </a:extLst>
          </p:cNvPr>
          <p:cNvSpPr/>
          <p:nvPr/>
        </p:nvSpPr>
        <p:spPr>
          <a:xfrm rot="7709760">
            <a:off x="8125540" y="3043148"/>
            <a:ext cx="45719" cy="566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 descr="文本, 应用程序&#10;&#10;描述已自动生成">
            <a:extLst>
              <a:ext uri="{FF2B5EF4-FFF2-40B4-BE49-F238E27FC236}">
                <a16:creationId xmlns:a16="http://schemas.microsoft.com/office/drawing/2014/main" id="{9BAB6675-1342-20EE-03F9-699FDA48F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10" y="900452"/>
            <a:ext cx="3753043" cy="1632034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6C32E2F0-006F-79D3-760F-3E0F5BABA672}"/>
              </a:ext>
            </a:extLst>
          </p:cNvPr>
          <p:cNvSpPr/>
          <p:nvPr/>
        </p:nvSpPr>
        <p:spPr>
          <a:xfrm>
            <a:off x="7423150" y="1984370"/>
            <a:ext cx="88900" cy="229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AB410E9-0FAE-496F-7614-1F4EBE402AD7}"/>
              </a:ext>
            </a:extLst>
          </p:cNvPr>
          <p:cNvSpPr txBox="1"/>
          <p:nvPr/>
        </p:nvSpPr>
        <p:spPr>
          <a:xfrm>
            <a:off x="7386167" y="1923838"/>
            <a:ext cx="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9" name="图片 48" descr="文本&#10;&#10;描述已自动生成">
            <a:extLst>
              <a:ext uri="{FF2B5EF4-FFF2-40B4-BE49-F238E27FC236}">
                <a16:creationId xmlns:a16="http://schemas.microsoft.com/office/drawing/2014/main" id="{86FE254D-73A3-6BD3-7F91-10D0499E2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917" y="2643467"/>
            <a:ext cx="2171812" cy="1238314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C03A052C-E428-53D8-C17F-D99D0FDF1101}"/>
              </a:ext>
            </a:extLst>
          </p:cNvPr>
          <p:cNvSpPr/>
          <p:nvPr/>
        </p:nvSpPr>
        <p:spPr>
          <a:xfrm>
            <a:off x="11163300" y="3181350"/>
            <a:ext cx="825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8342671-A059-70D5-425E-39C6C50F4757}"/>
              </a:ext>
            </a:extLst>
          </p:cNvPr>
          <p:cNvSpPr txBox="1"/>
          <p:nvPr/>
        </p:nvSpPr>
        <p:spPr>
          <a:xfrm>
            <a:off x="11117748" y="3081709"/>
            <a:ext cx="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A6F1AC65-1DDF-325B-2B72-6CDA7B7DCDE2}"/>
              </a:ext>
            </a:extLst>
          </p:cNvPr>
          <p:cNvSpPr/>
          <p:nvPr/>
        </p:nvSpPr>
        <p:spPr>
          <a:xfrm>
            <a:off x="9182100" y="3028450"/>
            <a:ext cx="658784" cy="758332"/>
          </a:xfrm>
          <a:custGeom>
            <a:avLst/>
            <a:gdLst>
              <a:gd name="connsiteX0" fmla="*/ 0 w 658784"/>
              <a:gd name="connsiteY0" fmla="*/ 70350 h 758332"/>
              <a:gd name="connsiteX1" fmla="*/ 215900 w 658784"/>
              <a:gd name="connsiteY1" fmla="*/ 500 h 758332"/>
              <a:gd name="connsiteX2" fmla="*/ 482600 w 658784"/>
              <a:gd name="connsiteY2" fmla="*/ 102100 h 758332"/>
              <a:gd name="connsiteX3" fmla="*/ 596900 w 658784"/>
              <a:gd name="connsiteY3" fmla="*/ 311650 h 758332"/>
              <a:gd name="connsiteX4" fmla="*/ 654050 w 658784"/>
              <a:gd name="connsiteY4" fmla="*/ 578350 h 758332"/>
              <a:gd name="connsiteX5" fmla="*/ 476250 w 658784"/>
              <a:gd name="connsiteY5" fmla="*/ 749800 h 758332"/>
              <a:gd name="connsiteX6" fmla="*/ 177800 w 658784"/>
              <a:gd name="connsiteY6" fmla="*/ 724400 h 758332"/>
              <a:gd name="connsiteX7" fmla="*/ 57150 w 658784"/>
              <a:gd name="connsiteY7" fmla="*/ 654550 h 758332"/>
              <a:gd name="connsiteX8" fmla="*/ 57150 w 658784"/>
              <a:gd name="connsiteY8" fmla="*/ 654550 h 758332"/>
              <a:gd name="connsiteX9" fmla="*/ 31750 w 658784"/>
              <a:gd name="connsiteY9" fmla="*/ 603750 h 75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8784" h="758332">
                <a:moveTo>
                  <a:pt x="0" y="70350"/>
                </a:moveTo>
                <a:cubicBezTo>
                  <a:pt x="67733" y="32779"/>
                  <a:pt x="135467" y="-4792"/>
                  <a:pt x="215900" y="500"/>
                </a:cubicBezTo>
                <a:cubicBezTo>
                  <a:pt x="296333" y="5792"/>
                  <a:pt x="419100" y="50242"/>
                  <a:pt x="482600" y="102100"/>
                </a:cubicBezTo>
                <a:cubicBezTo>
                  <a:pt x="546100" y="153958"/>
                  <a:pt x="568325" y="232275"/>
                  <a:pt x="596900" y="311650"/>
                </a:cubicBezTo>
                <a:cubicBezTo>
                  <a:pt x="625475" y="391025"/>
                  <a:pt x="674158" y="505325"/>
                  <a:pt x="654050" y="578350"/>
                </a:cubicBezTo>
                <a:cubicBezTo>
                  <a:pt x="633942" y="651375"/>
                  <a:pt x="555625" y="725458"/>
                  <a:pt x="476250" y="749800"/>
                </a:cubicBezTo>
                <a:cubicBezTo>
                  <a:pt x="396875" y="774142"/>
                  <a:pt x="247650" y="740275"/>
                  <a:pt x="177800" y="724400"/>
                </a:cubicBezTo>
                <a:cubicBezTo>
                  <a:pt x="107950" y="708525"/>
                  <a:pt x="57150" y="654550"/>
                  <a:pt x="57150" y="654550"/>
                </a:cubicBezTo>
                <a:lnTo>
                  <a:pt x="57150" y="654550"/>
                </a:lnTo>
                <a:lnTo>
                  <a:pt x="31750" y="6037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98712235-552F-4713-2AFC-AF4B4B462ED9}"/>
              </a:ext>
            </a:extLst>
          </p:cNvPr>
          <p:cNvSpPr/>
          <p:nvPr/>
        </p:nvSpPr>
        <p:spPr>
          <a:xfrm rot="19442701">
            <a:off x="9227246" y="3648515"/>
            <a:ext cx="45719" cy="566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6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</dc:creator>
  <cp:lastModifiedBy>bin</cp:lastModifiedBy>
  <cp:revision>1</cp:revision>
  <dcterms:created xsi:type="dcterms:W3CDTF">2024-10-19T13:57:59Z</dcterms:created>
  <dcterms:modified xsi:type="dcterms:W3CDTF">2024-10-19T14:26:38Z</dcterms:modified>
</cp:coreProperties>
</file>