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98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6EBC3-AD67-0069-A2F5-AD580A2FD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C0E5D4-8C30-1EF0-206D-D77AA6DEC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753738-6B0F-3E0D-7ADB-105EF2B3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758C-D2F2-4163-9F9B-1C995573C50E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510BBE-DC1A-F514-30EF-CF486E8D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C879C-EC9A-41AE-D979-1A7D7CBF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B446-A145-401B-84CF-7556FA7FA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40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9E688-2BF7-70A6-E98B-1F717C13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EA8E03-5321-9F3A-8133-B1C5BE5E3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2F0E3-A809-26E6-84B7-28CC1826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758C-D2F2-4163-9F9B-1C995573C50E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8AE57B-5F88-311D-0819-91A47B85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FCCDB4-786A-E0CE-AD29-E3A1D7C0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B446-A145-401B-84CF-7556FA7FA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84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DCAB77-93F7-84E5-D074-0B75D8A98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07E179-D137-5A00-3B78-14DEF27A5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867D4-307E-E900-B128-9B9BD066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758C-D2F2-4163-9F9B-1C995573C50E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9B214D-1C63-E377-9272-9CFAB78A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ACFDB-D0AB-2383-2922-207D35ED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B446-A145-401B-84CF-7556FA7FA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5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39533-BDDE-EAE8-A8ED-0E5080BA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427A5-2E25-5F0B-AFAE-611138AF8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DBC570-50BD-0C96-DB36-6AA42D3B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758C-D2F2-4163-9F9B-1C995573C50E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CBEF6-1246-0E54-A7D1-CE9F0CC4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9D5EE2-DD76-574E-EE3D-2BFAB136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B446-A145-401B-84CF-7556FA7FA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738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0D53D-B9EF-5402-A2A9-297F6F607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1374CA-0A15-2A6A-F117-3800B1354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FE0A5-0F98-C1B6-F7AE-3D108F51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758C-D2F2-4163-9F9B-1C995573C50E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88EBE4-92EB-A973-16EE-49E9CDA28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486FA-5E43-5327-D91A-95A2320E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B446-A145-401B-84CF-7556FA7FA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61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BA92B-EDBD-908E-2613-4C335CE16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35F52B-A7CD-43B7-0AF2-EA5C9367A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E4AF84-B967-FDD0-862E-CA5E808B6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C1026F-8A9D-1715-DFF3-17F2008A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758C-D2F2-4163-9F9B-1C995573C50E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73482B-40E4-314D-525E-CBCC0BE9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440D0C-B3EC-A3EB-4559-A7507674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B446-A145-401B-84CF-7556FA7FA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30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98CFC-6559-8EA4-DFAB-F691E3A99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9F8A5C-05DB-31F3-92F3-33DB020FB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B0068B-C4CD-2BC3-039D-3C23BA949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E45C17-67CF-FF0B-812B-D8A7E231B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B57776-0DB5-EA7B-E7F4-8E4FD0E95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E3E79A-D585-635C-11D7-81543BFF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758C-D2F2-4163-9F9B-1C995573C50E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382E9C-334B-1407-0FB5-C409BF77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FA04A6-DB96-56E9-A967-6B77FE58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B446-A145-401B-84CF-7556FA7FA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61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0C100-5899-1382-6C12-85FE8E92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2BC5C0-1F0A-3B14-7DC5-B5713689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758C-D2F2-4163-9F9B-1C995573C50E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AC1CBB-9FC0-E336-F6D0-2839737A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3227FF-4D0A-EBD0-06F4-29BF7501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B446-A145-401B-84CF-7556FA7FA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92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E1EBE5-492F-90F1-F6C7-EB3224B25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758C-D2F2-4163-9F9B-1C995573C50E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A267B5-19DD-41E5-22C9-BCD2078F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3447DC-0BE5-44D7-064C-7D78D6FA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B446-A145-401B-84CF-7556FA7FA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22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7F242-3A1E-971B-23C9-7707491C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609831-1488-0E0F-4E97-587845493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6D1EF9-E7A8-9EC3-A850-C2B5FAEAB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1C2A8-D907-DCD5-FEE9-C5788D97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758C-D2F2-4163-9F9B-1C995573C50E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D86BC-248A-A8C5-E894-16BC505A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0AAE6C-6ABC-55A9-985A-BE8C688F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B446-A145-401B-84CF-7556FA7FA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38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19103-7358-6141-073D-696D2F52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1F5DEA-2FB7-62C6-0727-821AEC512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94B8DF-7C02-B070-C4B4-36C8C391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FA3A5E-5B22-846B-4526-D66E1A73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758C-D2F2-4163-9F9B-1C995573C50E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04B8CC-FF4B-60EA-4D9A-8F1FD0AF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2BAE44-8324-9CBF-D3A7-8DC8587F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B446-A145-401B-84CF-7556FA7FA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48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1C9CB0-58AB-714B-2CA6-D4EEA8FC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1D684A-9652-68A2-124A-9B2A40FC5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56822E-4526-82B1-56CF-C2CF5F016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16758C-D2F2-4163-9F9B-1C995573C50E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25789-E266-2939-79A8-ABB84622B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01A820-D548-7089-3C26-D2F5E59DD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D1B446-A145-401B-84CF-7556FA7FA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7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C07C105C-AE32-A157-0007-9404C4A925E1}"/>
              </a:ext>
            </a:extLst>
          </p:cNvPr>
          <p:cNvSpPr/>
          <p:nvPr/>
        </p:nvSpPr>
        <p:spPr>
          <a:xfrm>
            <a:off x="154546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B78F289-D36F-098E-4F7B-EE7BF3816EDB}"/>
              </a:ext>
            </a:extLst>
          </p:cNvPr>
          <p:cNvGrpSpPr/>
          <p:nvPr/>
        </p:nvGrpSpPr>
        <p:grpSpPr>
          <a:xfrm>
            <a:off x="1592537" y="-341290"/>
            <a:ext cx="9066718" cy="6858000"/>
            <a:chOff x="1592537" y="-341290"/>
            <a:chExt cx="9066718" cy="6858000"/>
          </a:xfrm>
        </p:grpSpPr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E3D69257-494D-CC1C-436B-11BE868A2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92537" y="-341290"/>
              <a:ext cx="4215984" cy="6858000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6BBFAB0-2A87-DE54-2AE4-E9517757B172}"/>
                </a:ext>
              </a:extLst>
            </p:cNvPr>
            <p:cNvSpPr/>
            <p:nvPr/>
          </p:nvSpPr>
          <p:spPr>
            <a:xfrm>
              <a:off x="4625619" y="1421046"/>
              <a:ext cx="6033636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1380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行楷" panose="02010800040101010101" pitchFamily="2" charset="-122"/>
                  <a:ea typeface="华文行楷" panose="02010800040101010101" pitchFamily="2" charset="-122"/>
                </a:rPr>
                <a:t>慧辅导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63E18F0-0332-3999-925D-D43AE6753C82}"/>
                </a:ext>
              </a:extLst>
            </p:cNvPr>
            <p:cNvSpPr/>
            <p:nvPr/>
          </p:nvSpPr>
          <p:spPr>
            <a:xfrm>
              <a:off x="5465291" y="3516662"/>
              <a:ext cx="400462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Intelli-Tutor</a:t>
              </a:r>
              <a:endParaRPr lang="zh-CN" altLang="en-US" sz="5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6427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华文行楷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坤彬 许</dc:creator>
  <cp:lastModifiedBy>坤彬 许</cp:lastModifiedBy>
  <cp:revision>2</cp:revision>
  <dcterms:created xsi:type="dcterms:W3CDTF">2025-06-01T08:21:37Z</dcterms:created>
  <dcterms:modified xsi:type="dcterms:W3CDTF">2025-06-01T11:59:06Z</dcterms:modified>
</cp:coreProperties>
</file>