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FFF80-FFC1-2822-534C-8A32DC9C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EFB48-D4B4-77BF-06B8-ED023BC6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55BC8D-8852-6042-4030-2AEAF9C1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442DA-29F3-C699-9AA8-3025FBA5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D9C2B-EB67-B360-1146-9BA403B4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47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651D-3678-B02A-9F37-2E4D5116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9CDB7-A234-2EE7-BA9F-08818676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D83854-DB29-5C17-DA26-85E748D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9B501-A235-347D-7BA3-5974BF35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51887-2ABB-8195-D294-6339D4D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57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4C91C8-1141-9F24-D6DE-5E8B9A371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9D33A4-12BF-257A-D362-AF75E4E55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07A2C-B55B-E7B2-3938-41FFBD65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96E4C-B9FF-46CF-538E-8130066C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5C784-DD6D-FD93-71A2-CC84C24A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218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0AA2-6B45-304D-974C-02B72A3F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4F426-C1CB-06A8-07D3-92726D0A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23AAC9-97E5-D946-35FF-6DCE38F3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F8034-0F9C-3B87-2D6B-E808E697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D5288-9084-6D42-32A5-E4137F5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30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98D08-7776-3EF1-8ED1-E8408B60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85544-FBEE-26FC-BFC3-58AA0C35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DF6B74-A502-B014-19C1-055D0273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0D68-3B4C-E5E5-CFC6-AB6ADD66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6C2EE-B0F6-359E-F9EE-012A7E3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50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AE204-EE95-D319-7298-85DED5D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356A2-576D-BF39-4797-DCA4D8F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098AE-C23C-7CC2-11B2-4501300F7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935A75-61B7-FF42-A885-D697DDBF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B63A3-329E-43A0-A4D4-429D9C81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A15E3-0990-810D-1EF5-331092B2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71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846B-6663-7A89-41D7-58F7D895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76B2AC-82D6-3F0F-891C-486A5EF8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579FF-6447-4067-561E-22DBFB98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279D4-3B74-43D3-C48A-2E0752C26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3C077F-BE95-6293-4754-FFC5DAD37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67148B-C454-9FC5-E437-C750E083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69E9B1-9EE9-AF74-E4F9-EC76960B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5446C8-78E9-FE9E-1FE3-74EC2CD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7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8F7C-F1F4-B6C0-788B-E61E3748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E1A228-F4D9-C1F1-1949-92E0029A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B34121-9473-7592-5AF4-197BB894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A166C9-04D0-B265-D0F8-D77A81D5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224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CBEB5C-25D4-A5B2-9050-91517BCE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519D7A-F2BA-6994-5F77-F980B422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94984D-7142-71CA-419A-C588F8B5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378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E5A2B-9B89-A9FE-6A26-0787496B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39852-BB62-CBE6-71F6-9A7071AE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18145-CBCC-CDFB-2ECC-65E910996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E988F4-D34B-FB29-A0B5-A25F93D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0E101E-DDFF-3049-160D-01DACEEB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3F169-325E-6E8E-BBFE-54F6E554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425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14016-755F-C285-696A-445EBD60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299C8F-CF50-EABA-B9AF-375ECD8F7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9FA08E-44A2-B680-3409-D0825CF7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5150AC-9F83-2658-EBDD-15F09169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C8A96B-8161-0312-C19A-B0B060DF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38ABB-7A49-079E-98B6-61348776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492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6AF5CE-E037-5F99-471D-F38B618D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B107C1-0634-E15E-ACCF-3293E257A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F9906-D5FB-42D4-AB34-3ED5D6F3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91030-C554-4C45-9435-3AEC9DC0EB62}" type="datetimeFigureOut">
              <a:rPr lang="es-419" smtClean="0"/>
              <a:t>26/8/2025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78C8F-7039-7D39-B583-0ABC44062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F2B65-053D-9F5F-BFE3-C0D8708A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1362A-0C2F-405F-A97A-EBADF5F2CF4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95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1072CBF-1AE0-9F25-E801-89ACA21A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7515" y="76240"/>
            <a:ext cx="6017515" cy="6867446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6AC8BA-24D4-73A0-D7DA-E0442E5E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6240"/>
            <a:ext cx="6017515" cy="6867446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E41A15-DD92-B4C4-D482-D23CD7E2C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Colaboración y </a:t>
            </a:r>
            <a:r>
              <a:rPr lang="es-ES" b="1" i="1" u="sng" dirty="0">
                <a:solidFill>
                  <a:schemeClr val="bg1"/>
                </a:solidFill>
              </a:rPr>
              <a:t>resolución</a:t>
            </a:r>
            <a:r>
              <a:rPr lang="es-ES" dirty="0">
                <a:solidFill>
                  <a:schemeClr val="bg1"/>
                </a:solidFill>
              </a:rPr>
              <a:t> de conflictos </a:t>
            </a:r>
            <a:endParaRPr lang="es-419" dirty="0">
              <a:solidFill>
                <a:schemeClr val="bg1"/>
              </a:solidFill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145D3282-840E-CE75-BCAD-36F4054D2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71" y="3429000"/>
            <a:ext cx="3920858" cy="22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AB3C-E43F-5461-96E9-D687781D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8: realizar el </a:t>
            </a:r>
            <a:r>
              <a:rPr lang="es-ES" dirty="0" err="1"/>
              <a:t>commit</a:t>
            </a:r>
            <a:r>
              <a:rPr lang="es-ES" dirty="0"/>
              <a:t> y el </a:t>
            </a:r>
            <a:r>
              <a:rPr lang="es-ES" dirty="0" err="1"/>
              <a:t>push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44916-0C6D-263B-0C74-B15ADD31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esto, el </a:t>
            </a:r>
            <a:r>
              <a:rPr lang="es-ES" dirty="0" err="1"/>
              <a:t>merge</a:t>
            </a:r>
            <a:r>
              <a:rPr lang="es-ES" dirty="0"/>
              <a:t> habrá sido resuelto y además, el documento en </a:t>
            </a:r>
            <a:r>
              <a:rPr lang="es-ES" dirty="0" err="1"/>
              <a:t>main</a:t>
            </a:r>
            <a:r>
              <a:rPr lang="es-ES" dirty="0"/>
              <a:t> tendrá </a:t>
            </a:r>
            <a:r>
              <a:rPr lang="es-ES"/>
              <a:t>el resultado final</a:t>
            </a:r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3997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BB5F1-73DF-067F-1BD5-794A2DD6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Situacion</a:t>
            </a:r>
            <a:r>
              <a:rPr lang="es-ES" dirty="0"/>
              <a:t> problemática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9F181-A208-AD95-E979-5C2548A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pide desarrollar un mismo documento bajo mismas condiciones en distintas ramas y subirlo para generar un </a:t>
            </a:r>
            <a:r>
              <a:rPr lang="es-ES" dirty="0" err="1"/>
              <a:t>merge</a:t>
            </a:r>
            <a:r>
              <a:rPr lang="es-ES" dirty="0"/>
              <a:t> y darle una </a:t>
            </a:r>
            <a:r>
              <a:rPr lang="es-ES" dirty="0" err="1"/>
              <a:t>solucion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5C1BAB-844D-C271-46C7-CE1EEA18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24312" y="3128963"/>
            <a:ext cx="4143375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726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297B-7060-5E76-E18D-51EC9B0A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1: crear el repositorio</a:t>
            </a:r>
            <a:endParaRPr lang="es-419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6484F0-7220-A270-B35D-BBB8408DF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8" t="18349" r="16316" b="25186"/>
          <a:stretch/>
        </p:blipFill>
        <p:spPr bwMode="auto">
          <a:xfrm>
            <a:off x="2290273" y="1690688"/>
            <a:ext cx="6041877" cy="28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0A6B0-332C-C0AF-743F-B22B6ACB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2: subir el documento en </a:t>
            </a:r>
            <a:r>
              <a:rPr lang="es-ES" dirty="0" err="1"/>
              <a:t>cuestion</a:t>
            </a:r>
            <a:endParaRPr lang="es-419" dirty="0"/>
          </a:p>
        </p:txBody>
      </p:sp>
      <p:pic>
        <p:nvPicPr>
          <p:cNvPr id="5" name="Marcador de contenido 4" descr="Interfaz de usuario gráfica, Aplicación, Correo electrónico, Sitio web&#10;&#10;El contenido generado por IA puede ser incorrecto.">
            <a:extLst>
              <a:ext uri="{FF2B5EF4-FFF2-40B4-BE49-F238E27FC236}">
                <a16:creationId xmlns:a16="http://schemas.microsoft.com/office/drawing/2014/main" id="{29409F03-FAA4-CD1C-9895-D71CBEBE9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1" t="18534" r="17558" b="25887"/>
          <a:stretch/>
        </p:blipFill>
        <p:spPr>
          <a:xfrm>
            <a:off x="838200" y="1435694"/>
            <a:ext cx="9878226" cy="469049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2C432A-2332-9FD5-4938-FB4357E5A13D}"/>
              </a:ext>
            </a:extLst>
          </p:cNvPr>
          <p:cNvSpPr txBox="1"/>
          <p:nvPr/>
        </p:nvSpPr>
        <p:spPr>
          <a:xfrm>
            <a:off x="1358781" y="3196127"/>
            <a:ext cx="1110954" cy="369332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291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372C8-23BA-8FB3-A34F-79996868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3: generar ramas luego del </a:t>
            </a:r>
            <a:r>
              <a:rPr lang="es-ES" dirty="0" err="1"/>
              <a:t>pull</a:t>
            </a:r>
            <a:endParaRPr lang="es-419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1188DB-9E99-66A6-A8EF-EDF4D487D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24" r="66939" b="62808"/>
          <a:stretch/>
        </p:blipFill>
        <p:spPr>
          <a:xfrm>
            <a:off x="2879933" y="1421931"/>
            <a:ext cx="4930923" cy="5047443"/>
          </a:xfrm>
        </p:spPr>
      </p:pic>
    </p:spTree>
    <p:extLst>
      <p:ext uri="{BB962C8B-B14F-4D97-AF65-F5344CB8AC3E}">
        <p14:creationId xmlns:p14="http://schemas.microsoft.com/office/powerpoint/2010/main" val="278642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B1DB0-B942-9FD0-FD53-9433F519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4: editar el documento en distintas ramas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D5E20AF-0F6D-B18B-064A-745219E2F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9" t="1444" r="13257" b="46510"/>
          <a:stretch/>
        </p:blipFill>
        <p:spPr>
          <a:xfrm>
            <a:off x="726392" y="2033900"/>
            <a:ext cx="4238715" cy="226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B7EDC0-7ED5-8186-0359-678453118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r="50686" b="76232"/>
          <a:stretch/>
        </p:blipFill>
        <p:spPr>
          <a:xfrm>
            <a:off x="5135290" y="2033900"/>
            <a:ext cx="6218510" cy="22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8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08A72-8748-8684-BC6D-5CC80220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5: Subir el documento al </a:t>
            </a:r>
            <a:r>
              <a:rPr lang="es-ES" dirty="0" err="1"/>
              <a:t>main</a:t>
            </a:r>
            <a:r>
              <a:rPr lang="es-ES" dirty="0"/>
              <a:t> luego de haber sido guardado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8AFCBB-5C6B-408C-419E-8DC922A0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07"/>
          <a:stretch/>
        </p:blipFill>
        <p:spPr>
          <a:xfrm>
            <a:off x="762128" y="1690688"/>
            <a:ext cx="5326086" cy="438537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F15F05-5B47-3D49-8BDC-551F8DB6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5"/>
          <a:stretch/>
        </p:blipFill>
        <p:spPr>
          <a:xfrm>
            <a:off x="6325327" y="1690688"/>
            <a:ext cx="5104545" cy="4448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079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381DD-203E-8E27-D587-F120EFC0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6: esperar el </a:t>
            </a:r>
            <a:r>
              <a:rPr lang="es-ES" dirty="0" err="1"/>
              <a:t>merge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5789836-E5C8-37A7-6DAA-C7606C6D22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96"/>
          <a:stretch/>
        </p:blipFill>
        <p:spPr>
          <a:xfrm>
            <a:off x="582435" y="1690688"/>
            <a:ext cx="4143389" cy="337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F5120D-207D-5977-F7FC-B3F765CA9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5332" y="1690688"/>
            <a:ext cx="5983246" cy="337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17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F94BF-5254-9D60-3449-5C1DA2CA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7: editar el documento para solucionar el </a:t>
            </a:r>
            <a:r>
              <a:rPr lang="es-ES" dirty="0" err="1"/>
              <a:t>merge</a:t>
            </a:r>
            <a:endParaRPr lang="es-419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BB5947-73D9-6C06-92BC-6FCBA0961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5676"/>
            <a:ext cx="7852873" cy="44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39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Panorámica</PresentationFormat>
  <Paragraphs>12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Colaboración y resolución de conflictos </vt:lpstr>
      <vt:lpstr>Situacion problemática</vt:lpstr>
      <vt:lpstr>Paso 1: crear el repositorio</vt:lpstr>
      <vt:lpstr>Paso 2: subir el documento en cuestion</vt:lpstr>
      <vt:lpstr>Paso 3: generar ramas luego del pull</vt:lpstr>
      <vt:lpstr>Paso 4: editar el documento en distintas ramas</vt:lpstr>
      <vt:lpstr>Paso 5: Subir el documento al main luego de haber sido guardado</vt:lpstr>
      <vt:lpstr>Paso 6: esperar el merge</vt:lpstr>
      <vt:lpstr>Paso 7: editar el documento para solucionar el merge</vt:lpstr>
      <vt:lpstr>Paso 8: realizar el commit y el push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</dc:creator>
  <cp:lastModifiedBy>ALUMNO</cp:lastModifiedBy>
  <cp:revision>1</cp:revision>
  <dcterms:created xsi:type="dcterms:W3CDTF">2025-08-26T15:19:22Z</dcterms:created>
  <dcterms:modified xsi:type="dcterms:W3CDTF">2025-08-26T15:19:34Z</dcterms:modified>
</cp:coreProperties>
</file>