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DC060-294F-A932-83A9-B9E0A190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4E944-04B1-2E12-B37C-A2A992CD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AD082-A226-5FF1-BF2D-25A0FAFE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1501D-94B4-D8EF-74BE-09F724F5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CEC37-9565-07A5-F08B-710CEBC5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2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0454-BF3D-A51C-147D-74648312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854D2-9ADC-83E5-F557-8F27CCED3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BA795-D4B1-9DB3-80B4-E3E15CC2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E967B-424A-DB21-FDF4-87B0A2BE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EF06C-5D42-41E6-359A-E95FDAE7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32A4EC-B3D9-7E1E-C897-2EF05D2A6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FF5C3-5D06-9EA2-BC76-7CAF2D4D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9F6D8-F49B-D313-37E9-53F47229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53A2E-7F04-3779-516C-20447B12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48A54-85FA-FF1E-533D-9EA59250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6F509-26C8-6386-778B-DDFE890F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C2DDB-634B-6DEE-CD4D-4E039C90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0497A-8983-2951-BB34-B331F45B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F11A5-8BAE-0656-A88E-44A482B2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BC31E-11B8-66D8-B8B4-D40EDE30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3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5238E-5F51-FD87-0F14-3576068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1453-BC60-A8C9-12A7-8AEB25F6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20DB7-BF03-A20F-CF25-07ADF532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C0CC7-FAD6-695E-2705-61D1BE92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805E5-495C-1537-D48F-7206962F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8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D8706-6CE1-6A4C-7AD7-774D9DDF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A3528-E0CF-B3B2-9830-5F2D48F60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4540D-5847-FD70-1997-0433E716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DF58C-11D1-D3FA-56B8-AFF47263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6A5CA-D598-9291-116E-E0B0E1D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51269-E8DE-37F1-2251-E2CD392C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5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6D086-8459-B09F-9FEA-8EF64080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510D0-6FCD-E588-D998-633A88244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FD4DC-74CB-D862-1EFD-CCFF0488E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B0FFC-80D0-D238-E730-38A2D3F92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F93974-A7A3-AB18-5F72-9E7DBF8D4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2D6F56-3A6D-54FB-1FCB-2E8E4FC3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B49CA-993B-A05F-09AE-DC688844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B4F290-2A91-9754-BD1C-58D63091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3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1CAD6-6E17-F2C0-DF5F-FB473A2E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FC608-2040-6C3B-F9C5-33012B5C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9B828-86A2-12D6-8D8D-531390F6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B9297D-7A71-0A3E-54FD-9DD702D8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0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57E456-60E2-F36A-8ED2-7338FA9E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F77FF5-EF3F-8F38-6FC3-D9FEE2B1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2B945-302A-19EA-1B3E-6E976CED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D4E2-9E1A-8D9C-CF92-6DF63719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A8AF-7E46-13DB-2C2D-B21C53F0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5D303-7557-9C76-F225-C1DB7909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76CA8-DC19-0799-C291-406DF4BD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91D67-FEFA-0F9C-A638-8E77C9B8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FB72E-8570-BA7F-D525-B3204445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0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67F2B-E5EA-E624-D3CC-12B12448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1A03BD-C034-43CE-8958-7B600FC67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4F6FC-ECD6-5A19-CBC9-EC2DA0333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C5CF0-5B32-CAEE-1A3C-4F874994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CFC71-C7DE-C077-4E71-1ABBA803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31017-A4CD-E02F-029A-7C69A5C9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25CF6-0DC3-66D3-E2E3-CA68F8F9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69BEF-0EA0-BE04-B33A-B3A03CD8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2E82F-F168-E459-A8FF-2A9B7969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12A0F-4851-4B29-A1B3-8DF4A3319562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B647C-0E51-ECFE-A371-968575D6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B47-4396-EC99-F989-C7A0E1BB9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18E7-C1C7-4375-8C4F-C6E693C5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房间的摆设布局&#10;&#10;中度可信度描述已自动生成">
            <a:extLst>
              <a:ext uri="{FF2B5EF4-FFF2-40B4-BE49-F238E27FC236}">
                <a16:creationId xmlns:a16="http://schemas.microsoft.com/office/drawing/2014/main" id="{64795372-FBCF-495D-EBF7-A7ED5E6AA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87" y="278917"/>
            <a:ext cx="2901680" cy="2795720"/>
          </a:xfrm>
          <a:prstGeom prst="rect">
            <a:avLst/>
          </a:prstGeom>
        </p:spPr>
      </p:pic>
      <p:pic>
        <p:nvPicPr>
          <p:cNvPr id="7" name="图片 6" descr="人的手&#10;&#10;中度可信度描述已自动生成">
            <a:extLst>
              <a:ext uri="{FF2B5EF4-FFF2-40B4-BE49-F238E27FC236}">
                <a16:creationId xmlns:a16="http://schemas.microsoft.com/office/drawing/2014/main" id="{44CE0D32-9312-4FD2-6EAA-BD448FC4A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2852" r="10450" b="9808"/>
          <a:stretch/>
        </p:blipFill>
        <p:spPr>
          <a:xfrm>
            <a:off x="5104263" y="204717"/>
            <a:ext cx="5411337" cy="40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C -0.06602 0.01528 -0.11498 0.05348 -0.11498 0.08426 C -0.11498 0.11204 -0.06706 0.13264 -0.003 0.13264 C 0.06094 0.13264 0.11497 0.11204 0.11497 0.08426 C 0.11497 0.05348 0.05898 0.04584 -0.00495 0.06598 C -0.06797 0.08889 -0.11498 0.12732 -0.11498 0.15556 C -0.11498 0.18334 -0.06602 0.20625 -0.003 0.20625 C 0.06094 0.20625 0.11497 0.18334 0.11497 0.15556 C 0.11497 0.12732 0.05898 0.11968 -0.00404 0.14028 C -0.06797 0.16042 -0.11498 0.19862 -0.11498 0.22639 C -0.11498 0.25695 -0.06602 0.2801 -0.00196 0.2801 C 0.06094 0.2801 0.11497 0.25695 0.11497 0.22639 C 0.11497 0.20093 0.05898 0.19329 -0.00404 0.21158 C -0.06706 0.23172 -0.11498 0.27246 -0.11498 0.3007 C -0.11498 0.32848 -0.06498 0.35139 -0.00196 0.35139 C 0.06302 0.35139 0.11497 0.32848 0.11497 0.3007 C 0.11497 0.27246 0.06002 0.26482 -0.003 0.28542 C -0.06602 0.30533 -0.11498 0.34375 -0.11498 0.372 C -0.11498 0.40278 -0.06498 0.42292 -0.00104 0.42292 C 0.06302 0.42292 0.11497 0.39977 0.11497 0.372 C 0.11497 0.34375 0.06002 0.33612 -0.003 0.35672 C -0.06602 0.37686 -0.11498 0.4176 -0.11498 0.44352 C -0.11498 0.47107 -0.06406 0.49422 -0.00104 0.49422 C 0.06302 0.49422 0.11497 0.47107 0.11497 0.44352 C 0.11497 0.4176 0.06094 0.41042 -0.003 0.42801 C -0.06602 0.44815 -0.11498 0.48889 -0.11498 0.51713 C -0.11498 0.5426 -0.06406 0.56783 2.29167E-6 0.56783 C 0.06406 0.56783 0.11497 0.54491 0.11497 0.51713 C 0.11497 0.48889 0.06094 0.48125 -0.00196 0.50186 C -0.06498 0.52246 -0.11602 0.56019 -0.11498 0.58866 C -0.11406 0.61621 -0.06406 0.63704 2.29167E-6 0.63704 C 0.06406 0.63704 0.11497 0.61389 0.11497 0.58612 C 0.11497 0.56019 0.06302 0.55255 2.29167E-6 0.57547 " pathEditMode="relative" rAng="0" ptsTypes="AAAAAAAAAAAAAAAAAAAAAAAAAAAA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1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 0.00509 C -0.05442 -0.00254 -0.047 -0.00602 -0.04075 -0.00602 C -0.03203 -0.00602 -0.0233 -0.00069 -0.01861 0.00903 C 0.00274 0.0463 0.01889 0.12894 0.01889 0.22685 C 0.01889 0.22732 0.01889 0.22871 0.01889 0.22917 C 0.01889 0.22871 0.01889 0.23056 0.01889 0.23102 C 0.01889 0.32847 0.00274 0.41296 -0.01861 0.4507 C -0.0233 0.4581 -0.03203 0.46412 -0.04075 0.46412 C -0.047 0.46412 -0.05442 0.45996 -0.0595 0.45232 C -0.06445 0.44514 -0.06679 0.43542 -0.06679 0.42431 C -0.06679 0.41111 -0.06315 0.39954 -0.05703 0.39236 C -0.03203 0.35834 0.02253 0.33426 0.08724 0.33426 C 0.08724 0.33472 0.08842 0.33426 0.08842 0.33472 C 0.08842 0.33426 0.08972 0.33426 0.08972 0.33472 C 0.15443 0.33426 0.21042 0.35834 0.23503 0.39236 C 0.24011 0.39954 0.24402 0.41111 0.24402 0.42431 C 0.24402 0.43542 0.24141 0.44514 0.23646 0.45232 C 0.23139 0.45996 0.22527 0.46412 0.21771 0.46412 C 0.20899 0.46412 0.20157 0.4581 0.19662 0.4507 C 0.17422 0.41296 0.15808 0.32847 0.15808 0.23056 C 0.15808 0.23102 0.15808 0.22871 0.15808 0.22917 C 0.15808 0.22871 0.15808 0.22685 0.15808 0.22732 C 0.15808 0.12894 0.17422 0.0463 0.19662 0.00695 C 0.20157 -0.00069 0.20899 -0.00602 0.21771 -0.00602 C 0.22527 -0.00602 0.23139 -0.00254 0.23646 0.00509 C 0.24141 0.01227 0.24402 0.02384 0.24402 0.03334 C 0.24402 0.0463 0.24011 0.05787 0.23503 0.06713 C 0.21042 0.09908 0.15443 0.12315 0.08972 0.12315 C 0.08972 0.12361 0.08972 0.12315 0.08842 0.12315 C 0.08842 0.12361 0.08724 0.12315 0.08724 0.12361 C 0.02253 0.12315 -0.03203 0.09908 -0.05703 0.06713 C -0.06315 0.05787 -0.06679 0.0463 -0.06679 0.03334 C -0.06679 0.02384 -0.06445 0.01227 -0.0595 0.00509 Z " pathEditMode="relative" rAng="0" ptsTypes="AAAAAAAAAAAAAAAAAAAAAAAAAAAAAAAAA">
                                      <p:cBhvr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室内, 桌子, 盒子, 蓝色&#10;&#10;描述已自动生成">
            <a:extLst>
              <a:ext uri="{FF2B5EF4-FFF2-40B4-BE49-F238E27FC236}">
                <a16:creationId xmlns:a16="http://schemas.microsoft.com/office/drawing/2014/main" id="{023C8984-36E7-32E2-BC34-D69FAA17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7114" y="0"/>
            <a:ext cx="5382024" cy="42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path" presetSubtype="0" decel="5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18403 L 0.09076 0.18403 C 0.13294 0.18403 0.1806 0.1544 0.22357 0.14977 C 0.25508 0.14977 0.31289 0.17755 0.33998 0.17755 C 0.37656 0.17755 0.41367 0.16921 0.48268 0.16921 L 0.53047 -0.16204 L 0.58373 0.2375 L 0.64714 0.18403 L 0.70039 0.16921 L 0.82735 0.18195 C 0.88646 0.17546 0.93399 0.14792 0.9918 0.13704 C 1.01354 0.13496 1.06107 0.13264 1.09297 0.13704 C 1.12474 0.14144 1.15169 0.17107 1.16198 0.17315 C 1.178 0.18195 1.21511 0.17315 1.23594 0.17755 L 1.26836 0.18403 L 1.32669 0.18403 " pathEditMode="relative" rAng="0" ptsTypes="AAAAAAAAAAAAAA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8" y="-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人的手&#10;&#10;中度可信度描述已自动生成">
            <a:extLst>
              <a:ext uri="{FF2B5EF4-FFF2-40B4-BE49-F238E27FC236}">
                <a16:creationId xmlns:a16="http://schemas.microsoft.com/office/drawing/2014/main" id="{30874D08-4E04-60CF-1695-CA61A3D8B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12" y="293428"/>
            <a:ext cx="7684931" cy="52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path" presetSubtype="0" accel="42000" decel="4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7.40741E-7 L 0.03203 0.13773 L 0.12995 0.13773 L 0.05144 0.22245 L 0.08086 0.36042 L 0.00248 0.27546 L -0.07604 0.36042 L -0.04661 0.22245 L -0.125 0.13773 L -0.02721 0.13773 L 0.00248 7.40741E-7 Z " pathEditMode="relative" rAng="0" ptsTypes="AAAAAAAAAAA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信件, 日历&#10;&#10;描述已自动生成">
            <a:extLst>
              <a:ext uri="{FF2B5EF4-FFF2-40B4-BE49-F238E27FC236}">
                <a16:creationId xmlns:a16="http://schemas.microsoft.com/office/drawing/2014/main" id="{C27F10CB-C144-C8F9-7EBD-CDA9B2446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0" y="563183"/>
            <a:ext cx="3884755" cy="37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1.48148E-6 C 0.32591 0.0037 0.38385 0.03611 0.41393 0.08426 L 0.48424 0.19629 C 0.49922 0.22037 0.52383 0.23241 0.55442 0.23241 C 0.59687 0.23241 0.63333 0.2 0.63659 0.15185 C 0.63333 0.11204 0.59687 0.07592 0.55442 0.07592 C 0.52383 0.07592 0.49922 0.09167 0.48424 0.11204 L 0.41393 0.22407 C 0.38385 0.27222 0.32591 0.3037 0.25573 0.30856 C 0.18554 0.3037 0.1276 0.27222 0.09752 0.22407 L 0.02721 0.11204 C 0.01224 0.09167 -0.01237 0.07592 -0.04297 0.07592 C -0.08542 0.07592 -0.12188 0.11204 -0.125 0.15185 C -0.12188 0.2 -0.08542 0.23241 -0.04297 0.23241 C -0.01237 0.23241 0.01224 0.22037 0.02721 0.19629 L 0.09752 0.08426 C 0.1276 0.03611 0.18554 0.0037 0.25573 1.48148E-6 Z " pathEditMode="relative" rAng="0" ptsTypes="AAAAAAAAAAAAAAA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Guest Liang</dc:creator>
  <cp:lastModifiedBy>Guest Liang</cp:lastModifiedBy>
  <cp:revision>15</cp:revision>
  <dcterms:created xsi:type="dcterms:W3CDTF">2023-10-09T17:18:37Z</dcterms:created>
  <dcterms:modified xsi:type="dcterms:W3CDTF">2023-10-09T17:33:05Z</dcterms:modified>
</cp:coreProperties>
</file>