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a12aa66a2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a12aa66a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a12aa66a2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a12aa66a2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8288e027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8288e027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8288e027a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8288e027a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8288e027a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8288e027a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8288e027a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8288e027a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8288e027a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8288e027a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a97570cd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a97570cd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a12aa66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a12aa66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a12aa66a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a12aa66a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a12aa66a2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a12aa66a2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a12aa66a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a12aa66a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a12aa66a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a12aa66a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a12aa66a2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a12aa66a2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a12aa66a2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a12aa66a2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a12aa66a2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a12aa66a2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240550" y="481100"/>
            <a:ext cx="8681100" cy="25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 DE BACKUP TRANSPARENTE BASEADA 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pt-BR"/>
              <a:t>EM P2P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523550" y="3799250"/>
            <a:ext cx="35940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Gustavo Coelho Finger - 21905406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Lucas Guimarães Cardoso - 21901625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Luiz Fernando Rodrigues Lemos - 21907298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269300" y="3716900"/>
            <a:ext cx="22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87900" y="458025"/>
            <a:ext cx="8368200" cy="9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Esse uso dos protocolos permitem os nós a: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643875" y="1489825"/>
            <a:ext cx="81807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➔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Propagarem o conteúdo que é disponibilizado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➔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Descobrir conteúdo.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➔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Criar e entrar em grupos públicos ou privados.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➔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Ajudar o roteamento e envio de mensagem de forma transparente.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Arquitetura </a:t>
            </a:r>
            <a:r>
              <a:rPr lang="pt-BR" sz="4000">
                <a:latin typeface="Arial"/>
                <a:ea typeface="Arial"/>
                <a:cs typeface="Arial"/>
                <a:sym typeface="Arial"/>
              </a:rPr>
              <a:t>JXTA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87900" y="1489825"/>
            <a:ext cx="8436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➔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Applications -&gt; É nela que o desenvolvedor desenvolve o sistema P2P para que possam ser usados em rede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➔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Services -&gt; É a intermediária, que fornecem recursos de mais alto nível para usuário, como por exemplo, compartilhamento e busca de arquivos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➔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Core -&gt; É a mais baixa da arquitetura, sua responsabilidade é de manter conexão, gerenciamento e comunicação entre os protocolos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 de backup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➔"/>
            </a:pPr>
            <a:r>
              <a:rPr lang="pt-BR" sz="1500">
                <a:latin typeface="Merriweather"/>
                <a:ea typeface="Merriweather"/>
                <a:cs typeface="Merriweather"/>
                <a:sym typeface="Merriweather"/>
              </a:rPr>
              <a:t>É dividido em dois grandes módulos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➔"/>
            </a:pPr>
            <a:r>
              <a:rPr lang="pt-BR" sz="1500">
                <a:latin typeface="Merriweather"/>
                <a:ea typeface="Merriweather"/>
                <a:cs typeface="Merriweather"/>
                <a:sym typeface="Merriweather"/>
              </a:rPr>
              <a:t>Módulo de Configuração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➔"/>
            </a:pPr>
            <a:r>
              <a:rPr lang="pt-BR" sz="1500">
                <a:latin typeface="Merriweather"/>
                <a:ea typeface="Merriweather"/>
                <a:cs typeface="Merriweather"/>
                <a:sym typeface="Merriweather"/>
              </a:rPr>
              <a:t>Módulo de Backup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000" y="990038"/>
            <a:ext cx="3163425" cy="31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de Configuração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87900" y="1489825"/>
            <a:ext cx="5116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➔"/>
            </a:pPr>
            <a:r>
              <a:rPr lang="pt-BR" sz="1500">
                <a:latin typeface="Merriweather"/>
                <a:ea typeface="Merriweather"/>
                <a:cs typeface="Merriweather"/>
                <a:sym typeface="Merriweather"/>
              </a:rPr>
              <a:t>Desenvolvido para permitir que o backup seja compatível com o sistema operacional.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➔"/>
            </a:pPr>
            <a:r>
              <a:rPr lang="pt-BR" sz="1500">
                <a:latin typeface="Merriweather"/>
                <a:ea typeface="Merriweather"/>
                <a:cs typeface="Merriweather"/>
                <a:sym typeface="Merriweather"/>
              </a:rPr>
              <a:t>Responsável por gerar um arquivo XML que será utilizado pelo módulo de backup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975" y="1279288"/>
            <a:ext cx="2584925" cy="25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de Backup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87900" y="1489825"/>
            <a:ext cx="5116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➔"/>
            </a:pPr>
            <a:r>
              <a:rPr lang="pt-BR" sz="1500">
                <a:latin typeface="Merriweather"/>
                <a:ea typeface="Merriweather"/>
                <a:cs typeface="Merriweather"/>
                <a:sym typeface="Merriweather"/>
              </a:rPr>
              <a:t>Verificar se há arquivos anteriores nos arquivos de configuração.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➔"/>
            </a:pPr>
            <a:r>
              <a:rPr lang="pt-BR" sz="1500">
                <a:latin typeface="Merriweather"/>
                <a:ea typeface="Merriweather"/>
                <a:cs typeface="Merriweather"/>
                <a:sym typeface="Merriweather"/>
              </a:rPr>
              <a:t>Recria os arquivos de conexão e de informações.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➔"/>
            </a:pPr>
            <a:r>
              <a:rPr lang="pt-BR" sz="1500">
                <a:latin typeface="Merriweather"/>
                <a:ea typeface="Merriweather"/>
                <a:cs typeface="Merriweather"/>
                <a:sym typeface="Merriweather"/>
              </a:rPr>
              <a:t>Publicação por meio do CMS.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➔"/>
            </a:pPr>
            <a:r>
              <a:rPr lang="pt-BR" sz="1500">
                <a:latin typeface="Merriweather"/>
                <a:ea typeface="Merriweather"/>
                <a:cs typeface="Merriweather"/>
                <a:sym typeface="Merriweather"/>
              </a:rPr>
              <a:t>Controle de integridade do arquivo por meio de uma assinatura Hash.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300" y="1308475"/>
            <a:ext cx="2844125" cy="28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Passos de Execução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87900" y="1489825"/>
            <a:ext cx="5116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074" y="1390413"/>
            <a:ext cx="5402850" cy="337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real 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87900" y="1489825"/>
            <a:ext cx="4380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➔"/>
            </a:pPr>
            <a:r>
              <a:rPr lang="pt-BR" sz="1500">
                <a:latin typeface="Merriweather"/>
                <a:ea typeface="Merriweather"/>
                <a:cs typeface="Merriweather"/>
                <a:sym typeface="Merriweather"/>
              </a:rPr>
              <a:t>A Nexoos é uma fintech que usa o modelo P2P.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➔"/>
            </a:pPr>
            <a:r>
              <a:rPr lang="pt-BR" sz="1500">
                <a:latin typeface="Merriweather"/>
                <a:ea typeface="Merriweather"/>
                <a:cs typeface="Merriweather"/>
                <a:sym typeface="Merriweather"/>
              </a:rPr>
              <a:t>Conecta empresas que precisam de crédito com investidores que buscam opções alternativas para aplicar dinheiro.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➔"/>
            </a:pPr>
            <a:r>
              <a:rPr lang="pt-BR"/>
              <a:t>Facilita o acesso ao crédito para pequenas e médias empresas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000" y="1483700"/>
            <a:ext cx="5273999" cy="2261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 Finais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670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➔"/>
            </a:pPr>
            <a:r>
              <a:rPr lang="pt-BR" sz="1500">
                <a:latin typeface="Merriweather"/>
                <a:ea typeface="Merriweather"/>
                <a:cs typeface="Merriweather"/>
                <a:sym typeface="Merriweather"/>
              </a:rPr>
              <a:t>JXTA é um middleware com um grande variedade de recursos para a implementação de sistemas P2P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77777"/>
              <a:buFont typeface="Arial"/>
              <a:buChar char="➔"/>
            </a:pPr>
            <a:r>
              <a:rPr lang="pt-BR"/>
              <a:t>A falta de material atualizado sobre JXTA foi uma dificuldade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77777"/>
              <a:buFont typeface="Arial"/>
              <a:buChar char="➔"/>
            </a:pPr>
            <a:r>
              <a:rPr lang="pt-BR"/>
              <a:t>Seria interessante implementar um módulo que recupera os arquivos que foram salvos em outros nós da rede e uma camada de segurança.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Introdução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➔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Necessidade de uma ferramenta de backup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➔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Popularização das redes locais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➔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Ferramenta de backup baseada em Peer-to-Peer (P2P)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Sistemas Distribuídos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5"/>
            <a:ext cx="3962400" cy="32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63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➔"/>
            </a:pPr>
            <a:r>
              <a:rPr lang="pt-BR" sz="1540">
                <a:latin typeface="Arial"/>
                <a:ea typeface="Arial"/>
                <a:cs typeface="Arial"/>
                <a:sym typeface="Arial"/>
              </a:rPr>
              <a:t>È aquele no qual os componentes localizados em computadores interligados em rede se comunicam e coordenam suas ações apenas trocando mensagens (COLOURIS, 2007)</a:t>
            </a:r>
            <a:endParaRPr sz="154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40">
              <a:latin typeface="Arial"/>
              <a:ea typeface="Arial"/>
              <a:cs typeface="Arial"/>
              <a:sym typeface="Arial"/>
            </a:endParaRPr>
          </a:p>
          <a:p>
            <a:pPr indent="-3263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➔"/>
            </a:pPr>
            <a:r>
              <a:rPr lang="pt-BR" sz="1540">
                <a:latin typeface="Arial"/>
                <a:ea typeface="Arial"/>
                <a:cs typeface="Arial"/>
                <a:sym typeface="Arial"/>
              </a:rPr>
              <a:t>Compartilhamento de recursos, tanto de hardware como de software</a:t>
            </a:r>
            <a:endParaRPr sz="154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012" y="2212150"/>
            <a:ext cx="3222134" cy="181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Sistemas Peer-to-Peer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5"/>
            <a:ext cx="6354000" cy="18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➔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O termo P2P se refere ao conceito onde, em uma rede de nós semelhantes, utilizando sistemas de comunicação, dois ou mais têm a capacidade de colaborar espontaneamente uns com os outros, sem a necessidade de uma coordenação central (SCHODER E FISCHBACH, 2003).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➔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Topologia de rede utilizada é a descentralizada (Exemplos: Internet) e é a que mais se aproxima do verdadeiro P2P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➔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Todos os nós no sistema atuam como clientes e servidores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1900" y="1488150"/>
            <a:ext cx="2175699" cy="2248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Exemplo Real</a:t>
            </a:r>
            <a:endParaRPr sz="36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Gnutella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➔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Rede de 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compartilhamento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 de arquivos onde se opera sem um servidor central, ou seja, os arquivos 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são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 trocados 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diretamente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 entre os 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usuários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625" y="-384875"/>
            <a:ext cx="2723476" cy="272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4299" y="2738001"/>
            <a:ext cx="2879675" cy="213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4" name="Google Shape;94;p17"/>
          <p:cNvCxnSpPr/>
          <p:nvPr/>
        </p:nvCxnSpPr>
        <p:spPr>
          <a:xfrm flipH="1">
            <a:off x="4581150" y="4233200"/>
            <a:ext cx="170100" cy="28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7"/>
          <p:cNvCxnSpPr/>
          <p:nvPr/>
        </p:nvCxnSpPr>
        <p:spPr>
          <a:xfrm flipH="1" rot="10800000">
            <a:off x="3478350" y="4210925"/>
            <a:ext cx="429300" cy="207300"/>
          </a:xfrm>
          <a:prstGeom prst="straightConnector1">
            <a:avLst/>
          </a:prstGeom>
          <a:noFill/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/>
          <p:nvPr/>
        </p:nvCxnSpPr>
        <p:spPr>
          <a:xfrm flipH="1">
            <a:off x="4188675" y="2960300"/>
            <a:ext cx="747600" cy="88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7"/>
          <p:cNvCxnSpPr/>
          <p:nvPr/>
        </p:nvCxnSpPr>
        <p:spPr>
          <a:xfrm flipH="1" rot="10800000">
            <a:off x="3248925" y="3678275"/>
            <a:ext cx="488400" cy="125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Middleware</a:t>
            </a:r>
            <a:endParaRPr sz="3600"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➔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È a 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parte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 inferior de um sistema 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distribuído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➔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Interage com as camadas mais baixas de redes e computadores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➔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O middleware abstrai as características das máquinas e dos protocolos do desenvolvedor de aplicações, fornecendo uma variedade de facilidades de alto nível para os programadores desenvolvedores (TAYLOR, 2005)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525" y="3105938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JXTA (Lado a Lado)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53700" y="1489825"/>
            <a:ext cx="8436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➔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JXTA caminha junto com os modelos mais conhecidos atualmente como Web e Cliente-Servidor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➔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São definidos como um conjunto de protocolos generalizados e abertos que permitem a todos os dispositivos conectados em rede a se comunicarem e colaborarem entre si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Objetivos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53700" y="1489825"/>
            <a:ext cx="8436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➔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Independência de sistemas operacionais, de linguagem de programação.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➔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Fornecer serviços de infraestrutura para aplicações P2P.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Protocolos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53700" y="1489825"/>
            <a:ext cx="8436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➔"/>
            </a:pPr>
            <a:r>
              <a:rPr lang="pt-BR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Protocolos de consulta de nó, usado para enviar uma consulta a qualquer número de outros nós e receber respostas dos mesmos.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➔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Descoberta de nó, usado para propagar e descobrir conteúdo.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➔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Protocolo de informação, sendo usado para obter status do nó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➔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Protocolo de ligação, para criar uma comunicação entre os nós.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➔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Roteamento, feito para encontrar uma rota de um nó até outro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➔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E o encontro, usado para propagar mensagens de rede.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