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3077-FE2C-4604-B46B-53CCEA00C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2016-8763-4A4D-85C6-AE41DB0C0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C7ED-52F1-4D3A-A9BF-5F8B4D35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8A15-0DA7-411C-803C-F8E6131D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2AFE-CF49-459A-AD05-1AF0395F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D124-CE02-4196-BDBB-ED11798E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FDED-3A80-4945-AC1D-ACC38D141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5194-D698-41E3-B168-D0322CB1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623C-FF5A-4157-8DD1-E98CAA3B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864BB-A2D4-4CD1-8709-7F83FCEC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0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02B0A-647E-427F-ADAE-8C7FC9D4C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9BF42-9466-45AA-A19A-009CBF4E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DC28B-3044-48E0-9CF0-48115F0D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60E5-F07A-4E5E-B7C0-5FC68453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556E-6088-4748-8957-BBDCB3C4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8035-BFFA-4CAC-9EF8-1D373620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0B54-4D4C-4CB7-8C80-72893798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FDA7-2209-48DE-8D77-89187349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D4EE-1858-49B7-BE48-CB081779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F2C3-F86F-4AFC-9218-C48484C7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8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8327-CBA0-4D08-89B2-3CE8C62D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ECD5C-2F7A-4E6B-B36D-C4DE3932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0860-60B6-4AF6-81C1-28EA2EFE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905F-3E2C-4D5A-9D9B-DD4A43EC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4621-E992-47D9-9C8A-31E11AFD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FBC2-87A1-48E7-A938-01827AB5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4EFC-3CFF-4016-98DB-EF47CCA61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58C3-184C-4881-92E5-63F379A80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9C483-B3E7-41E1-AD68-511F39F7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5B018-B5FF-4D81-8EC9-5C618FD8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1F520-447C-42B7-B5F1-3D933C1E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695D-4053-4E19-9EB9-83EB0487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0E1B6-F81C-4880-90D6-335D2334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3BEDC-A8C2-43D6-9A73-49CEEACD8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9A93-C580-4C21-A3FC-531B0F65C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5DB5-34B7-4333-8E64-F66A5662E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3F173-D730-4093-B1B2-16D90BCC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BCB68-5681-454D-83D0-4F724FB5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03F92-FF45-467C-83B3-A2F7ADBB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6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2759-E79D-4205-B6D9-1FC8E342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2CEC7-83F5-476B-840E-CEF4CDAD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4E14E-BC46-43D5-8BD9-830ECB7E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248F3-16D9-4166-BA43-E296CDD7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6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02A35-263F-4CA1-A3A7-4AAACC17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F94F7-5204-4233-8F89-14857E27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32C0-8392-446F-B61C-C78660E8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7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B371-799E-44CA-80B9-629A166D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4C96-1FB7-492B-A492-13F7D575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2478B-EEC9-45D5-B167-6E379AD59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7CA4-34FE-448C-B0C1-9D463E84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2009-9044-4F3B-A20A-01AC4CB3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7341C-CC56-4149-BBB2-EAF64661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35EC-A638-4B64-A41F-31422402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86D1A-0538-4BF2-B1EF-72DF69B23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79E08-2769-4BE4-BFAB-8680529C9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06683-346D-4149-89D7-CA2DB4D2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9B6F-2FEB-441B-B7E6-2220D98A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D324F-4D4D-4E4D-89CD-ED402F45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10AA-EB4E-49A1-AA89-62D50144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C2262-9D02-42EF-945E-F6A2ABC9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C630-2007-45D1-80FB-DC9AB8BBC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4BC34-9EB0-4018-9E8E-DDC7F116CCC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AEBBC-CB93-4004-B150-8382FFC6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A83E-E669-4F24-8007-D47E39FF6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255DF-8B88-4577-A093-6246C430E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4B67-7E99-4660-AE28-3513CC438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WIREFRAME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D67D4-3EFC-46E7-9A1E-BDB47D675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GUFRAN BHATTI 64386</a:t>
            </a:r>
          </a:p>
          <a:p>
            <a:r>
              <a:rPr lang="en-US" dirty="0"/>
              <a:t>SARIM AMIR 63686</a:t>
            </a:r>
          </a:p>
          <a:p>
            <a:r>
              <a:rPr lang="en-US" dirty="0"/>
              <a:t>WAJID KHAN 62584</a:t>
            </a:r>
          </a:p>
        </p:txBody>
      </p:sp>
    </p:spTree>
    <p:extLst>
      <p:ext uri="{BB962C8B-B14F-4D97-AF65-F5344CB8AC3E}">
        <p14:creationId xmlns:p14="http://schemas.microsoft.com/office/powerpoint/2010/main" val="139399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4A51-5057-4BF0-8DA7-B43AB839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0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20DF9-9330-443C-A90E-9BF6DEF1A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"/>
          <a:stretch/>
        </p:blipFill>
        <p:spPr>
          <a:xfrm>
            <a:off x="838200" y="1395824"/>
            <a:ext cx="10403048" cy="3913953"/>
          </a:xfrm>
        </p:spPr>
      </p:pic>
    </p:spTree>
    <p:extLst>
      <p:ext uri="{BB962C8B-B14F-4D97-AF65-F5344CB8AC3E}">
        <p14:creationId xmlns:p14="http://schemas.microsoft.com/office/powerpoint/2010/main" val="335233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E194-B8BD-4023-86AF-86F0D7DB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46A80-8561-487F-9971-D96F4C32F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"/>
          <a:stretch/>
        </p:blipFill>
        <p:spPr>
          <a:xfrm>
            <a:off x="838200" y="1799136"/>
            <a:ext cx="10428215" cy="3089865"/>
          </a:xfrm>
        </p:spPr>
      </p:pic>
    </p:spTree>
    <p:extLst>
      <p:ext uri="{BB962C8B-B14F-4D97-AF65-F5344CB8AC3E}">
        <p14:creationId xmlns:p14="http://schemas.microsoft.com/office/powerpoint/2010/main" val="418354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467D-BE72-415D-B912-20DB4DF0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FCD23-E7D2-435B-905F-E99A4E933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"/>
          <a:stretch/>
        </p:blipFill>
        <p:spPr>
          <a:xfrm>
            <a:off x="838200" y="2289041"/>
            <a:ext cx="10453382" cy="2252931"/>
          </a:xfrm>
        </p:spPr>
      </p:pic>
    </p:spTree>
    <p:extLst>
      <p:ext uri="{BB962C8B-B14F-4D97-AF65-F5344CB8AC3E}">
        <p14:creationId xmlns:p14="http://schemas.microsoft.com/office/powerpoint/2010/main" val="121426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1AAF-C4C9-4CF2-A5BB-68A56670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7D088-4EBB-4B8B-B189-AF90DFB6C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601"/>
            <a:ext cx="10515600" cy="2789736"/>
          </a:xfrm>
        </p:spPr>
      </p:pic>
    </p:spTree>
    <p:extLst>
      <p:ext uri="{BB962C8B-B14F-4D97-AF65-F5344CB8AC3E}">
        <p14:creationId xmlns:p14="http://schemas.microsoft.com/office/powerpoint/2010/main" val="198287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AAF4-E703-4529-A392-012C4426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F69AA-6E89-4400-BC08-638945F9C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8342"/>
            <a:ext cx="10515600" cy="1698454"/>
          </a:xfrm>
        </p:spPr>
      </p:pic>
    </p:spTree>
    <p:extLst>
      <p:ext uri="{BB962C8B-B14F-4D97-AF65-F5344CB8AC3E}">
        <p14:creationId xmlns:p14="http://schemas.microsoft.com/office/powerpoint/2010/main" val="155140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0FF4-5933-4894-9B23-4DDCBD07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04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E3AD9-81F4-4B23-92F8-4AF3D8E5F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0"/>
          <a:stretch/>
        </p:blipFill>
        <p:spPr>
          <a:xfrm>
            <a:off x="838200" y="1853433"/>
            <a:ext cx="10386270" cy="3098746"/>
          </a:xfrm>
        </p:spPr>
      </p:pic>
    </p:spTree>
    <p:extLst>
      <p:ext uri="{BB962C8B-B14F-4D97-AF65-F5344CB8AC3E}">
        <p14:creationId xmlns:p14="http://schemas.microsoft.com/office/powerpoint/2010/main" val="296270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4FA1-A94E-4349-85F6-89449CD7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1AB5F5-80F6-4BF9-9C69-822BDF10F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222" y="814388"/>
            <a:ext cx="8525556" cy="5362575"/>
          </a:xfrm>
        </p:spPr>
      </p:pic>
    </p:spTree>
    <p:extLst>
      <p:ext uri="{BB962C8B-B14F-4D97-AF65-F5344CB8AC3E}">
        <p14:creationId xmlns:p14="http://schemas.microsoft.com/office/powerpoint/2010/main" val="403273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C121-E620-4D24-84D0-DBFDEE3C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7969E-C8C6-4AC4-A408-45709128A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379" y="654050"/>
            <a:ext cx="8803241" cy="5522913"/>
          </a:xfrm>
        </p:spPr>
      </p:pic>
    </p:spTree>
    <p:extLst>
      <p:ext uri="{BB962C8B-B14F-4D97-AF65-F5344CB8AC3E}">
        <p14:creationId xmlns:p14="http://schemas.microsoft.com/office/powerpoint/2010/main" val="75206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1781-B198-4DC8-ACBB-1903629B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047A0-CE65-4603-9090-F6E2F3BB8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60" y="457200"/>
            <a:ext cx="7959879" cy="5719763"/>
          </a:xfrm>
        </p:spPr>
      </p:pic>
    </p:spTree>
    <p:extLst>
      <p:ext uri="{BB962C8B-B14F-4D97-AF65-F5344CB8AC3E}">
        <p14:creationId xmlns:p14="http://schemas.microsoft.com/office/powerpoint/2010/main" val="20242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1468-E039-4CB8-BE02-B7F63456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04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07B27-1DCB-426F-9D86-604F90F1A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"/>
          <a:stretch/>
        </p:blipFill>
        <p:spPr>
          <a:xfrm>
            <a:off x="838200" y="1476462"/>
            <a:ext cx="10515600" cy="3894040"/>
          </a:xfrm>
        </p:spPr>
      </p:pic>
    </p:spTree>
    <p:extLst>
      <p:ext uri="{BB962C8B-B14F-4D97-AF65-F5344CB8AC3E}">
        <p14:creationId xmlns:p14="http://schemas.microsoft.com/office/powerpoint/2010/main" val="247315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E56B-3DB4-4442-B73E-3A3C2133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8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24BC0-9C10-4965-A0A3-ADF02BB6E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9"/>
          <a:stretch/>
        </p:blipFill>
        <p:spPr>
          <a:xfrm>
            <a:off x="838200" y="1308683"/>
            <a:ext cx="10352714" cy="4159721"/>
          </a:xfrm>
        </p:spPr>
      </p:pic>
    </p:spTree>
    <p:extLst>
      <p:ext uri="{BB962C8B-B14F-4D97-AF65-F5344CB8AC3E}">
        <p14:creationId xmlns:p14="http://schemas.microsoft.com/office/powerpoint/2010/main" val="257606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F45B-772C-40DF-BEF0-FE7F9A3B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364F9-A2AE-41DA-82FD-627FE902F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"/>
          <a:stretch/>
        </p:blipFill>
        <p:spPr>
          <a:xfrm>
            <a:off x="838200" y="1861839"/>
            <a:ext cx="10428215" cy="3056534"/>
          </a:xfrm>
        </p:spPr>
      </p:pic>
    </p:spTree>
    <p:extLst>
      <p:ext uri="{BB962C8B-B14F-4D97-AF65-F5344CB8AC3E}">
        <p14:creationId xmlns:p14="http://schemas.microsoft.com/office/powerpoint/2010/main" val="63965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A55A9-6226-448E-94EF-D8B5249B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01D47-AAA3-4C18-A84D-E6DED64D1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"/>
          <a:stretch/>
        </p:blipFill>
        <p:spPr>
          <a:xfrm>
            <a:off x="838200" y="959537"/>
            <a:ext cx="10394659" cy="4896063"/>
          </a:xfrm>
        </p:spPr>
      </p:pic>
    </p:spTree>
    <p:extLst>
      <p:ext uri="{BB962C8B-B14F-4D97-AF65-F5344CB8AC3E}">
        <p14:creationId xmlns:p14="http://schemas.microsoft.com/office/powerpoint/2010/main" val="54771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D84A-9574-42E0-A4F7-A05CD0E3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0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C148A-522C-41D8-B3A3-6AFDDD500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8038"/>
            <a:ext cx="10515600" cy="3877450"/>
          </a:xfrm>
        </p:spPr>
      </p:pic>
    </p:spTree>
    <p:extLst>
      <p:ext uri="{BB962C8B-B14F-4D97-AF65-F5344CB8AC3E}">
        <p14:creationId xmlns:p14="http://schemas.microsoft.com/office/powerpoint/2010/main" val="78335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WIREFRAME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</dc:title>
  <dc:creator>Sarim Amir</dc:creator>
  <cp:lastModifiedBy>Sarim Amir</cp:lastModifiedBy>
  <cp:revision>1</cp:revision>
  <dcterms:created xsi:type="dcterms:W3CDTF">2022-01-04T11:12:43Z</dcterms:created>
  <dcterms:modified xsi:type="dcterms:W3CDTF">2022-01-04T11:12:49Z</dcterms:modified>
</cp:coreProperties>
</file>