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12/30/2021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12/30/2021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Network model of a company</a:t>
            </a:r>
          </a:p>
        </p:txBody>
      </p:sp>
      <p:sp>
        <p:nvSpPr>
          <p:cNvPr id="3" name="Subtitle 2"/>
          <p:cNvSpPr>
            <a:spLocks noGrp="1"/>
          </p:cNvSpPr>
          <p:nvPr>
            <p:ph type="subTitle" idx="1"/>
          </p:nvPr>
        </p:nvSpPr>
        <p:spPr/>
        <p:txBody>
          <a:bodyPr/>
          <a:lstStyle/>
          <a:p>
            <a:r>
              <a:rPr lang="en-GB" dirty="0"/>
              <a:t>SARIM AMIR 63686</a:t>
            </a:r>
          </a:p>
          <a:p>
            <a:r>
              <a:rPr lang="en-GB" dirty="0"/>
              <a:t>GUFRAN BHATTI 64386</a:t>
            </a:r>
          </a:p>
        </p:txBody>
      </p:sp>
    </p:spTree>
    <p:extLst>
      <p:ext uri="{BB962C8B-B14F-4D97-AF65-F5344CB8AC3E}">
        <p14:creationId xmlns:p14="http://schemas.microsoft.com/office/powerpoint/2010/main" val="3823044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GB" dirty="0"/>
              <a:t>This project is highlighted on the VLANs (Virtual Local Area Network). VLAN is simply a subset of switch ports that are formed to be in the same broadcast domain. Switch ports can be assembled into different VLANs on a single switch and on multiple interconnected switches as well. By creating multiple VLANs, the switches create multiple broadcast domains. </a:t>
            </a:r>
          </a:p>
          <a:p>
            <a:endParaRPr lang="en-GB" dirty="0"/>
          </a:p>
        </p:txBody>
      </p:sp>
    </p:spTree>
    <p:extLst>
      <p:ext uri="{BB962C8B-B14F-4D97-AF65-F5344CB8AC3E}">
        <p14:creationId xmlns:p14="http://schemas.microsoft.com/office/powerpoint/2010/main" val="1742114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a:t>
            </a:r>
          </a:p>
        </p:txBody>
      </p:sp>
      <p:sp>
        <p:nvSpPr>
          <p:cNvPr id="3" name="Content Placeholder 2"/>
          <p:cNvSpPr>
            <a:spLocks noGrp="1"/>
          </p:cNvSpPr>
          <p:nvPr>
            <p:ph idx="1"/>
          </p:nvPr>
        </p:nvSpPr>
        <p:spPr/>
        <p:txBody>
          <a:bodyPr>
            <a:normAutofit fontScale="92500" lnSpcReduction="20000"/>
          </a:bodyPr>
          <a:lstStyle/>
          <a:p>
            <a:r>
              <a:rPr lang="en-GB" dirty="0"/>
              <a:t>There are three branches and in each branch there are three buildings which are connected through mesh topology. It is important to stay connected because a company works through co-ordination, so mesh topology gives the advantage to stay connected even if one link is down. Each branch has there own webserver whereas there is only one DHCP server which will assign the IP Addresses of all devices of all branches. There is a DNS server which will direct the devices to their destination. There is also a FTP server from where all the branches can put or get files. There is also an Email server which is used to send emails to your co workers. All the branches can send or receive data from each other. Telnet is also implemented so that any device from the network can have access to the router. But there are passwords so only the admin can get access. </a:t>
            </a:r>
            <a:r>
              <a:rPr lang="en-GB" dirty="0" err="1"/>
              <a:t>Vlsm</a:t>
            </a:r>
            <a:r>
              <a:rPr lang="en-GB" dirty="0"/>
              <a:t> is also implemented between two networks which will save IP Addresses.</a:t>
            </a:r>
          </a:p>
        </p:txBody>
      </p:sp>
    </p:spTree>
    <p:extLst>
      <p:ext uri="{BB962C8B-B14F-4D97-AF65-F5344CB8AC3E}">
        <p14:creationId xmlns:p14="http://schemas.microsoft.com/office/powerpoint/2010/main" val="1055414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GB" dirty="0"/>
              <a:t>The packet tracer is used to implement the network of the project and clarity the conception of the VLANs, DHCP, website server and router configurations. Networking devices are expensive so the packet tracer is easy and best to implement structure of the network before implementing it on the real ground. Also in the paper, the VLANs provide the security, broadcast control and physical layer transparency.</a:t>
            </a:r>
          </a:p>
          <a:p>
            <a:endParaRPr lang="en-GB" dirty="0"/>
          </a:p>
        </p:txBody>
      </p:sp>
    </p:spTree>
    <p:extLst>
      <p:ext uri="{BB962C8B-B14F-4D97-AF65-F5344CB8AC3E}">
        <p14:creationId xmlns:p14="http://schemas.microsoft.com/office/powerpoint/2010/main" val="2010686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58</TotalTime>
  <Words>327</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MT</vt:lpstr>
      <vt:lpstr>Gallery</vt:lpstr>
      <vt:lpstr>Network model of a company</vt:lpstr>
      <vt:lpstr>Introduction</vt:lpstr>
      <vt:lpstr>working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model of a company</dc:title>
  <dc:creator>Gufran Bhatti</dc:creator>
  <cp:lastModifiedBy>Sarim Amir</cp:lastModifiedBy>
  <cp:revision>8</cp:revision>
  <dcterms:created xsi:type="dcterms:W3CDTF">2020-11-23T09:58:12Z</dcterms:created>
  <dcterms:modified xsi:type="dcterms:W3CDTF">2021-12-30T10:14:37Z</dcterms:modified>
</cp:coreProperties>
</file>