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0"/>
  </p:notesMasterIdLst>
  <p:handoutMasterIdLst>
    <p:handoutMasterId r:id="rId41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67" r:id="rId31"/>
    <p:sldId id="269" r:id="rId32"/>
    <p:sldId id="270" r:id="rId33"/>
    <p:sldId id="259" r:id="rId34"/>
    <p:sldId id="261" r:id="rId35"/>
    <p:sldId id="262" r:id="rId36"/>
    <p:sldId id="263" r:id="rId37"/>
    <p:sldId id="271" r:id="rId38"/>
    <p:sldId id="265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G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G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5/16/2022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IoT BOTNET ATTACK DETECTION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SARIM AMIR</a:t>
            </a:r>
          </a:p>
          <a:p>
            <a:pPr algn="ctr"/>
            <a:r>
              <a:rPr lang="en-US" dirty="0"/>
              <a:t>GUFRAN BHATTI</a:t>
            </a:r>
          </a:p>
          <a:p>
            <a:pPr algn="ctr"/>
            <a:r>
              <a:rPr lang="en-US" dirty="0"/>
              <a:t>ABDULBARI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5BA5C-AEE4-0A5C-4EE1-E3E0E753B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412776"/>
            <a:ext cx="7447192" cy="4462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75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B09E-2D43-E143-91D9-075F3A7A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1EB0-2163-E953-AEBB-A164B32EB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pandas library  we will read our dataset (</a:t>
            </a:r>
            <a:r>
              <a:rPr lang="en-US" dirty="0" err="1"/>
              <a:t>Iot</a:t>
            </a:r>
            <a:r>
              <a:rPr lang="en-US" dirty="0"/>
              <a:t> botnet) from directory</a:t>
            </a:r>
          </a:p>
          <a:p>
            <a:r>
              <a:rPr lang="en-US" dirty="0"/>
              <a:t>After reading the dataset we start Feature engineering on our dataset</a:t>
            </a:r>
          </a:p>
          <a:p>
            <a:r>
              <a:rPr lang="en-US" dirty="0"/>
              <a:t>Now our dataset is ready for training </a:t>
            </a:r>
          </a:p>
          <a:p>
            <a:r>
              <a:rPr lang="en-US" dirty="0"/>
              <a:t>After training dataset our model is ready to predict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5182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A1DE4-F50C-EE89-87FF-13DFE7598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412776"/>
            <a:ext cx="8136904" cy="4462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091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F5CD37-AABB-AF5D-B8FB-BEE70B3D1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1269256"/>
            <a:ext cx="8568952" cy="4319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620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D4D62-7514-547E-502E-53A03D8EC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556792"/>
            <a:ext cx="7200800" cy="4462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309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E41247-9127-F29F-6224-B269A4F84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1700808"/>
            <a:ext cx="7560840" cy="3743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275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D362-E23E-8F4D-5AF7-8CFE6DDB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2480-30C5-FAC0-E5FA-78F80826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pandas library  we will read our dataset (</a:t>
            </a:r>
            <a:r>
              <a:rPr lang="en-US" dirty="0" err="1"/>
              <a:t>Iot</a:t>
            </a:r>
            <a:r>
              <a:rPr lang="en-US" dirty="0"/>
              <a:t> botnet) from directory</a:t>
            </a:r>
          </a:p>
          <a:p>
            <a:r>
              <a:rPr lang="en-US" dirty="0"/>
              <a:t>After reading the dataset we start Feature engineering on our dataset</a:t>
            </a:r>
          </a:p>
          <a:p>
            <a:r>
              <a:rPr lang="en-US" dirty="0"/>
              <a:t>Now our dataset is ready for training </a:t>
            </a:r>
          </a:p>
          <a:p>
            <a:r>
              <a:rPr lang="en-US" dirty="0"/>
              <a:t>After training dataset our model is ready to predict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43594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19677-E768-FA18-51A7-609F01598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412776"/>
            <a:ext cx="7611241" cy="4462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953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4599B-380F-B55E-011D-4F7C7A639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412776"/>
            <a:ext cx="7920880" cy="4462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5677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F352D-D8E6-E0C1-2D33-D4D22807B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1484784"/>
            <a:ext cx="7864164" cy="4462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452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USE IN THIS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CNN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1F421-E48E-DBE2-B297-0319C46DF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197768"/>
            <a:ext cx="8568952" cy="4462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31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A4CD-8DD6-536B-7466-23EE9CC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2D8A-6BBA-827E-040F-17B96DA69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pandas library  we will read our dataset (</a:t>
            </a:r>
            <a:r>
              <a:rPr lang="en-US" dirty="0" err="1"/>
              <a:t>Iot</a:t>
            </a:r>
            <a:r>
              <a:rPr lang="en-US" dirty="0"/>
              <a:t> botnet) from directory</a:t>
            </a:r>
          </a:p>
          <a:p>
            <a:r>
              <a:rPr lang="en-US" dirty="0"/>
              <a:t>After reading the dataset we start Feature engineering on our dataset</a:t>
            </a:r>
          </a:p>
          <a:p>
            <a:r>
              <a:rPr lang="en-US" dirty="0"/>
              <a:t>Now our dataset is ready for training </a:t>
            </a:r>
          </a:p>
          <a:p>
            <a:r>
              <a:rPr lang="en-US" dirty="0"/>
              <a:t>After training dataset our model is ready to predict</a:t>
            </a:r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573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7C34D1-6E79-6803-88C9-1431C72F4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9996" y="1412776"/>
            <a:ext cx="7128792" cy="4462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15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B7CFE2-FD5E-5E25-34D6-FBF45FB38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556792"/>
            <a:ext cx="7446522" cy="4462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73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534DD-2C02-FD3D-4F5F-F353E3D98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916832"/>
            <a:ext cx="7560840" cy="3667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80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4C9B8-D1FE-C0A2-36EA-2A88B047E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1484784"/>
            <a:ext cx="8424936" cy="4462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1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A5FD13-A2F0-C984-D3BC-D465829A7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2019300"/>
            <a:ext cx="6480720" cy="3209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96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815-DAFC-60EC-E934-661A431D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3981-A0F3-9259-BA2D-219B2036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pandas library  we will read our dataset (</a:t>
            </a:r>
            <a:r>
              <a:rPr lang="en-US" dirty="0" err="1"/>
              <a:t>Iot</a:t>
            </a:r>
            <a:r>
              <a:rPr lang="en-US" dirty="0"/>
              <a:t> botnet) from directory</a:t>
            </a:r>
          </a:p>
          <a:p>
            <a:r>
              <a:rPr lang="en-US" dirty="0"/>
              <a:t>After reading the dataset we start Feature engineering on our dataset</a:t>
            </a:r>
          </a:p>
          <a:p>
            <a:r>
              <a:rPr lang="en-US" dirty="0"/>
              <a:t>Now our dataset is ready for training </a:t>
            </a:r>
          </a:p>
          <a:p>
            <a:r>
              <a:rPr lang="en-US" dirty="0"/>
              <a:t>After training dataset our model is ready to predict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5227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349F2B-E703-500E-682C-5BABCB06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C28FCA-F334-717A-E457-4D92D50A6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440855"/>
            <a:ext cx="7742194" cy="3976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679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A7D3C-6190-4C7E-F2EA-4F78B94C6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9" y="1701800"/>
            <a:ext cx="7992887" cy="38154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664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ECC81-16B2-513B-8328-8B4AE4B5D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1701800"/>
            <a:ext cx="8475307" cy="40314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55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C9981-1B55-C742-4F8C-7FF3C262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701800"/>
            <a:ext cx="7750552" cy="41754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63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9274C4-1222-DB20-B83E-5EFFD24D2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3" y="1701801"/>
            <a:ext cx="8568952" cy="3959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28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29D43-9D5F-3E56-29E3-65E74B93F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412776"/>
            <a:ext cx="7776864" cy="4462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684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77</TotalTime>
  <Words>286</Words>
  <Application>Microsoft Office PowerPoint</Application>
  <PresentationFormat>Custom</PresentationFormat>
  <Paragraphs>65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Tech 16x9</vt:lpstr>
      <vt:lpstr>IoT BOTNET ATTACK DETECTION SYSTEM</vt:lpstr>
      <vt:lpstr>ALGORITHM USE IN THIS PROJECT</vt:lpstr>
      <vt:lpstr>CNN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</vt:lpstr>
      <vt:lpstr>PowerPoint Presentation</vt:lpstr>
      <vt:lpstr>PowerPoint Presentation</vt:lpstr>
      <vt:lpstr>PowerPoint Presentation</vt:lpstr>
      <vt:lpstr>PowerPoint Presentation</vt:lpstr>
      <vt:lpstr>DECISION TREE</vt:lpstr>
      <vt:lpstr>PowerPoint Presentation</vt:lpstr>
      <vt:lpstr>PowerPoint Presentation</vt:lpstr>
      <vt:lpstr>PowerPoint Presentation</vt:lpstr>
      <vt:lpstr>PowerPoint Presentation</vt:lpstr>
      <vt:lpstr>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BOTNET ATTACK DETECTION SYSTEM</dc:title>
  <dc:creator>abdul bari</dc:creator>
  <cp:lastModifiedBy>abdul bari</cp:lastModifiedBy>
  <cp:revision>1</cp:revision>
  <dcterms:created xsi:type="dcterms:W3CDTF">2022-05-16T07:27:44Z</dcterms:created>
  <dcterms:modified xsi:type="dcterms:W3CDTF">2022-05-16T08:45:34Z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