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0" r:id="rId6"/>
    <p:sldId id="262" r:id="rId7"/>
    <p:sldId id="271" r:id="rId8"/>
    <p:sldId id="274" r:id="rId9"/>
    <p:sldId id="275" r:id="rId10"/>
    <p:sldId id="273" r:id="rId11"/>
    <p:sldId id="268" r:id="rId12"/>
    <p:sldId id="269" r:id="rId13"/>
    <p:sldId id="267" r:id="rId14"/>
    <p:sldId id="266" r:id="rId15"/>
    <p:sldId id="259" r:id="rId16"/>
    <p:sldId id="260" r:id="rId17"/>
    <p:sldId id="261" r:id="rId18"/>
  </p:sldIdLst>
  <p:sldSz cx="12192000" cy="6858000"/>
  <p:notesSz cx="6858000" cy="9144000"/>
  <p:embeddedFontLst>
    <p:embeddedFont>
      <p:font typeface="Calibri" panose="020F0502020204030204"/>
      <p:regular r:id="rId22"/>
      <p:bold r:id="rId23"/>
      <p:italic r:id="rId24"/>
      <p:boldItalic r:id="rId25"/>
    </p:embeddedFont>
    <p:embeddedFont>
      <p:font typeface="Georgia" panose="02040502050405020303"/>
      <p:regular r:id="rId26"/>
      <p:bold r:id="rId27"/>
      <p:italic r:id="rId28"/>
      <p:boldItalic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  <p:embeddedFont>
      <p:font typeface="Montserrat" panose="0000040000000000000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C99212-6883-4418-AD73-50B80FACA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3d7bc37cc_1_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3d7bc37cc_1_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ge3d7bc37cc_1_1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d7bc37cc_1_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3d7bc37cc_1_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ge3d7bc37cc_1_2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d7bc37cc_1_19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d7bc37cc_1_19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ge3d7bc37cc_1_19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200" y="787238"/>
            <a:ext cx="213299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 amt="5000"/>
          </a:blip>
          <a:srcRect/>
          <a:stretch>
            <a:fillRect/>
          </a:stretch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body" idx="1"/>
          </p:nvPr>
        </p:nvSpPr>
        <p:spPr>
          <a:xfrm>
            <a:off x="941879" y="2584450"/>
            <a:ext cx="8629503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body" idx="2"/>
          </p:nvPr>
        </p:nvSpPr>
        <p:spPr>
          <a:xfrm>
            <a:off x="941879" y="3707151"/>
            <a:ext cx="5520775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  <a:defRPr sz="4000">
                <a:solidFill>
                  <a:srgbClr val="1D1A1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>
            <p:ph type="body" idx="2"/>
          </p:nvPr>
        </p:nvSpPr>
        <p:spPr>
          <a:xfrm>
            <a:off x="511776" y="1778027"/>
            <a:ext cx="10620050" cy="431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554D41"/>
              </a:buClr>
              <a:buSzPts val="1600"/>
              <a:buFont typeface="Calibri" panose="020F0502020204030204"/>
              <a:buChar char="•"/>
              <a:defRPr sz="1600">
                <a:solidFill>
                  <a:srgbClr val="554D4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">
  <p:cSld name="Section Separato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 amt="5000"/>
          </a:blip>
          <a:srcRect/>
          <a:stretch>
            <a:fillRect/>
          </a:stretch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9" name="Google Shape;39;p4"/>
          <p:cNvSpPr txBox="1"/>
          <p:nvPr>
            <p:ph type="body" idx="1"/>
          </p:nvPr>
        </p:nvSpPr>
        <p:spPr>
          <a:xfrm>
            <a:off x="838200" y="1613080"/>
            <a:ext cx="742188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  <a:defRPr sz="4000">
                <a:solidFill>
                  <a:srgbClr val="1D1A1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Separator">
  <p:cSld name="1_Section Separato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3">
            <a:alphaModFix amt="5000"/>
          </a:blip>
          <a:srcRect/>
          <a:stretch>
            <a:fillRect/>
          </a:stretch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type="body" idx="1"/>
          </p:nvPr>
        </p:nvSpPr>
        <p:spPr>
          <a:xfrm>
            <a:off x="838200" y="1613080"/>
            <a:ext cx="742188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c Sheet (1)">
  <p:cSld name="Spec Sheet (1)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6" name="Google Shape;56;p7"/>
          <p:cNvSpPr txBox="1"/>
          <p:nvPr/>
        </p:nvSpPr>
        <p:spPr>
          <a:xfrm>
            <a:off x="943896" y="1466176"/>
            <a:ext cx="76057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H1 Clairvoyant Headings</a:t>
            </a:r>
            <a:endParaRPr lang="en-US" sz="48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943897" y="481662"/>
            <a:ext cx="4965293" cy="560438"/>
            <a:chOff x="943897" y="1733956"/>
            <a:chExt cx="4965293" cy="560438"/>
          </a:xfrm>
        </p:grpSpPr>
        <p:sp>
          <p:nvSpPr>
            <p:cNvPr id="58" name="Google Shape;58;p7"/>
            <p:cNvSpPr/>
            <p:nvPr/>
          </p:nvSpPr>
          <p:spPr>
            <a:xfrm>
              <a:off x="943897" y="1733956"/>
              <a:ext cx="560438" cy="560438"/>
            </a:xfrm>
            <a:prstGeom prst="rect">
              <a:avLst/>
            </a:prstGeom>
            <a:solidFill>
              <a:srgbClr val="1D1A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573162" y="1733956"/>
              <a:ext cx="560438" cy="560438"/>
            </a:xfrm>
            <a:prstGeom prst="rect">
              <a:avLst/>
            </a:prstGeom>
            <a:solidFill>
              <a:srgbClr val="3A34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2202427" y="1733956"/>
              <a:ext cx="560438" cy="560438"/>
            </a:xfrm>
            <a:prstGeom prst="rect">
              <a:avLst/>
            </a:prstGeom>
            <a:solidFill>
              <a:srgbClr val="554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831692" y="1733956"/>
              <a:ext cx="560438" cy="560438"/>
            </a:xfrm>
            <a:prstGeom prst="rect">
              <a:avLst/>
            </a:prstGeom>
            <a:solidFill>
              <a:srgbClr val="8C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3460957" y="1733956"/>
              <a:ext cx="560438" cy="560438"/>
            </a:xfrm>
            <a:prstGeom prst="rect">
              <a:avLst/>
            </a:prstGeom>
            <a:solidFill>
              <a:srgbClr val="F8CE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4090222" y="1733956"/>
              <a:ext cx="560438" cy="560438"/>
            </a:xfrm>
            <a:prstGeom prst="rect">
              <a:avLst/>
            </a:prstGeom>
            <a:solidFill>
              <a:srgbClr val="F5B6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4719487" y="1733956"/>
              <a:ext cx="560438" cy="560438"/>
            </a:xfrm>
            <a:prstGeom prst="rect">
              <a:avLst/>
            </a:prstGeom>
            <a:solidFill>
              <a:srgbClr val="E59D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5348752" y="1733956"/>
              <a:ext cx="560438" cy="560438"/>
            </a:xfrm>
            <a:prstGeom prst="rect">
              <a:avLst/>
            </a:prstGeom>
            <a:solidFill>
              <a:srgbClr val="E5AE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6" name="Google Shape;66;p7"/>
          <p:cNvSpPr txBox="1"/>
          <p:nvPr/>
        </p:nvSpPr>
        <p:spPr>
          <a:xfrm>
            <a:off x="943896" y="2297173"/>
            <a:ext cx="3775591" cy="69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(Size: 48) (Spacing: Expanded | 1.8)</a:t>
            </a:r>
            <a:endParaRPr lang="en-US" sz="1800">
              <a:solidFill>
                <a:srgbClr val="3A342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(Line Height: Exactly | 54)</a:t>
            </a:r>
            <a:endParaRPr lang="en-US" sz="1800">
              <a:solidFill>
                <a:srgbClr val="3A342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943896" y="3429000"/>
            <a:ext cx="76057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H2 Clairvoyant Headings</a:t>
            </a:r>
            <a:endParaRPr lang="en-US" sz="400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943896" y="4136886"/>
            <a:ext cx="3775591" cy="69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(Size: 40) (Spacing: Expanded | 1.4)</a:t>
            </a:r>
            <a:endParaRPr lang="en-US" sz="1800">
              <a:solidFill>
                <a:srgbClr val="3A342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(Line Height: Exactly | 46)</a:t>
            </a:r>
            <a:endParaRPr lang="en-US" sz="1800">
              <a:solidFill>
                <a:srgbClr val="3A342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c Sheet (2)">
  <p:cSld name="1_Spec Sheet (2)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5" name="Google Shape;75;p8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8"/>
          <p:cNvGrpSpPr/>
          <p:nvPr/>
        </p:nvGrpSpPr>
        <p:grpSpPr>
          <a:xfrm>
            <a:off x="6936247" y="1804388"/>
            <a:ext cx="4679665" cy="1874552"/>
            <a:chOff x="6936247" y="1804388"/>
            <a:chExt cx="4679665" cy="1874552"/>
          </a:xfrm>
        </p:grpSpPr>
        <p:sp>
          <p:nvSpPr>
            <p:cNvPr id="78" name="Google Shape;78;p8"/>
            <p:cNvSpPr txBox="1"/>
            <p:nvPr/>
          </p:nvSpPr>
          <p:spPr>
            <a:xfrm>
              <a:off x="6936247" y="1804388"/>
              <a:ext cx="4679665" cy="999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Lorem ipsum dolor sit amet, consectetur adipiscing elit, sed do eiusmod tempor incididunt ut labore et dolore magna aliqua.</a:t>
              </a:r>
              <a:endPara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8"/>
            <p:cNvSpPr txBox="1"/>
            <p:nvPr/>
          </p:nvSpPr>
          <p:spPr>
            <a:xfrm>
              <a:off x="6936247" y="2987084"/>
              <a:ext cx="4336030" cy="691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Calibri (Size: 18) (Spacing: Expanded | 0.2) (Line Spacing: Exactly | 24pt)</a:t>
              </a:r>
              <a:endPara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30369" y="1804388"/>
            <a:ext cx="4679665" cy="2720234"/>
            <a:chOff x="943897" y="1804388"/>
            <a:chExt cx="4679665" cy="2720234"/>
          </a:xfrm>
        </p:grpSpPr>
        <p:sp>
          <p:nvSpPr>
            <p:cNvPr id="81" name="Google Shape;81;p8"/>
            <p:cNvSpPr txBox="1"/>
            <p:nvPr/>
          </p:nvSpPr>
          <p:spPr>
            <a:xfrm>
              <a:off x="943897" y="1804388"/>
              <a:ext cx="4679665" cy="1528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A342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Lorem ipsum dolor sit amet, consectetur adipiscing elit, sed do eiusmod tempor incididunt ut labore et dolore magna aliqua.</a:t>
              </a:r>
              <a:endParaRPr lang="en-US" sz="24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8"/>
            <p:cNvSpPr txBox="1"/>
            <p:nvPr/>
          </p:nvSpPr>
          <p:spPr>
            <a:xfrm>
              <a:off x="943897" y="3524989"/>
              <a:ext cx="4336030" cy="999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Calibri (Light | Size: 24)</a:t>
              </a:r>
              <a:endPara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(Spacing: Expanded | 0.4)</a:t>
              </a:r>
              <a:endPara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(Line Spacing: Exactly | 28pt)</a:t>
              </a:r>
              <a:endPara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6936247" y="4121470"/>
            <a:ext cx="4679665" cy="1792350"/>
            <a:chOff x="6936247" y="4385810"/>
            <a:chExt cx="4679665" cy="1792350"/>
          </a:xfrm>
        </p:grpSpPr>
        <p:sp>
          <p:nvSpPr>
            <p:cNvPr id="84" name="Google Shape;84;p8"/>
            <p:cNvSpPr txBox="1"/>
            <p:nvPr/>
          </p:nvSpPr>
          <p:spPr>
            <a:xfrm>
              <a:off x="6936247" y="4385810"/>
              <a:ext cx="4679665" cy="922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A342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Lorem ipsum dolor sit amet, consectetur adipiscing elit, sed do eiusmod tempor incididunt ut labore et dolore magna aliqua.</a:t>
              </a:r>
              <a:endParaRPr lang="en-US" sz="16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8"/>
            <p:cNvSpPr txBox="1"/>
            <p:nvPr/>
          </p:nvSpPr>
          <p:spPr>
            <a:xfrm>
              <a:off x="6936247" y="5486304"/>
              <a:ext cx="4336030" cy="691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Calibri (Size: 16) (Spacing: Expanded | 0.1)</a:t>
              </a:r>
              <a:endPara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(Line Spacing: Exactly | 22pt)</a:t>
              </a:r>
              <a:endParaRPr lang="en-US" sz="1800">
                <a:solidFill>
                  <a:srgbClr val="3A342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6" name="Google Shape;86;p8"/>
          <p:cNvSpPr txBox="1"/>
          <p:nvPr/>
        </p:nvSpPr>
        <p:spPr>
          <a:xfrm>
            <a:off x="511775" y="836256"/>
            <a:ext cx="55842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D1A1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Paragraph</a:t>
            </a:r>
            <a:r>
              <a:rPr lang="en-US" sz="40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</a:t>
            </a:r>
            <a:r>
              <a:rPr lang="en-US" sz="4000">
                <a:solidFill>
                  <a:srgbClr val="F5B63D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Variations</a:t>
            </a:r>
            <a:endParaRPr lang="en-US" sz="4000">
              <a:solidFill>
                <a:srgbClr val="F5B63D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9276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body" idx="1"/>
          </p:nvPr>
        </p:nvSpPr>
        <p:spPr>
          <a:xfrm>
            <a:off x="941875" y="2584450"/>
            <a:ext cx="9651300" cy="21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/>
              <a:t>Learning Summary - 2021 Q3 </a:t>
            </a:r>
            <a:endParaRPr sz="30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0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/>
              <a:t>Gufran Khan</a:t>
            </a:r>
            <a:endParaRPr sz="30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/>
              <a:t>JAVA, 2 Years of Experience</a:t>
            </a:r>
            <a:endParaRPr sz="5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5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1_p8k1b2DZTQEW_yf0hYniX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404495"/>
            <a:ext cx="9732645" cy="4820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7" name="Google Shape;107;p11"/>
          <p:cNvSpPr txBox="1"/>
          <p:nvPr/>
        </p:nvSpPr>
        <p:spPr>
          <a:xfrm>
            <a:off x="623535" y="1557140"/>
            <a:ext cx="95547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image build -t app .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images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inspect app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pull mongo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images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exec -it mymongo bash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run -d -p 27016:27017 --name mongodb --net bridge mongo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network ls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ps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run -d -p 8081:8081 --name mongodbtut --net bridge --link mongodb:mongo app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logs &lt;container-id&gt;/mongodbtut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/>
          <p:nvPr>
            <p:ph type="body" idx="1"/>
          </p:nvPr>
        </p:nvSpPr>
        <p:spPr/>
        <p:txBody>
          <a:bodyPr>
            <a:normAutofit lnSpcReduction="20000"/>
          </a:bodyPr>
          <a:p>
            <a:r>
              <a:rPr lang="en-US"/>
              <a:t>Docker Commands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/>
              <a:t>My learning summary</a:t>
            </a:r>
            <a:endParaRPr lang="en-US"/>
          </a:p>
        </p:txBody>
      </p:sp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7" name="Google Shape;107;p11"/>
          <p:cNvSpPr txBox="1"/>
          <p:nvPr/>
        </p:nvSpPr>
        <p:spPr>
          <a:xfrm>
            <a:off x="511775" y="2133085"/>
            <a:ext cx="9554700" cy="322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AWS Basics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Fundamental of AWS 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EC2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 of EC2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Create EC2 Instance 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Aws LightSail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Hands on exercise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Book Store Crud operation using Non Blocking Rest API using Annotated Controller with MongoDb POC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body" idx="1"/>
          </p:nvPr>
        </p:nvSpPr>
        <p:spPr>
          <a:xfrm>
            <a:off x="511776" y="836256"/>
            <a:ext cx="8641500" cy="70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</a:rPr>
              <a:t>What did I enjoy the most?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15" name="Google Shape;115;p12"/>
          <p:cNvSpPr txBox="1"/>
          <p:nvPr>
            <p:ph type="sldNum" idx="12"/>
          </p:nvPr>
        </p:nvSpPr>
        <p:spPr>
          <a:xfrm>
            <a:off x="920496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6" name="Google Shape;116;p12"/>
          <p:cNvSpPr txBox="1"/>
          <p:nvPr/>
        </p:nvSpPr>
        <p:spPr>
          <a:xfrm>
            <a:off x="511775" y="2197050"/>
            <a:ext cx="7822500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Working on Non Blocking Rest API POC.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302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Learning Docker and Creating POC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302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Launching AWS Instance and depyment of POC project on that.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body" idx="1"/>
          </p:nvPr>
        </p:nvSpPr>
        <p:spPr>
          <a:xfrm>
            <a:off x="511776" y="836256"/>
            <a:ext cx="8641500" cy="70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</a:rPr>
              <a:t>Here are my learning goals for next quarter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3"/>
          <p:cNvSpPr txBox="1"/>
          <p:nvPr>
            <p:ph type="sldNum" idx="12"/>
          </p:nvPr>
        </p:nvSpPr>
        <p:spPr>
          <a:xfrm>
            <a:off x="920496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5" name="Google Shape;125;p13"/>
          <p:cNvSpPr txBox="1"/>
          <p:nvPr/>
        </p:nvSpPr>
        <p:spPr>
          <a:xfrm>
            <a:off x="511775" y="1629030"/>
            <a:ext cx="10404600" cy="31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●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Hands on exercise(s)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○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Create Reactive Application with NoSql databse that uses the most of AWS services that make it  scalable and cost efficient.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●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Knowledge sharing activity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○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blog on concept of Spring Reactive.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●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Dig deeper into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○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 8 Features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○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Reactive Programming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○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Automation using AWS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body" idx="1"/>
          </p:nvPr>
        </p:nvSpPr>
        <p:spPr>
          <a:xfrm>
            <a:off x="869500" y="2443600"/>
            <a:ext cx="9662400" cy="16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Thank you &amp; looking forward to work together on different projects </a:t>
            </a:r>
            <a:endParaRPr sz="3000"/>
          </a:p>
        </p:txBody>
      </p:sp>
      <p:sp>
        <p:nvSpPr>
          <p:cNvPr id="133" name="Google Shape;133;p14"/>
          <p:cNvSpPr txBox="1"/>
          <p:nvPr>
            <p:ph type="sldNum" idx="12"/>
          </p:nvPr>
        </p:nvSpPr>
        <p:spPr>
          <a:xfrm>
            <a:off x="920496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/>
              <a:t>My Learning path</a:t>
            </a:r>
            <a:endParaRPr lang="en-US"/>
          </a:p>
        </p:txBody>
      </p:sp>
      <p:sp>
        <p:nvSpPr>
          <p:cNvPr id="97" name="Google Shape;97;p10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8" name="Google Shape;98;p10"/>
          <p:cNvSpPr txBox="1"/>
          <p:nvPr>
            <p:ph type="body" idx="2"/>
          </p:nvPr>
        </p:nvSpPr>
        <p:spPr>
          <a:xfrm>
            <a:off x="511775" y="2030975"/>
            <a:ext cx="10669200" cy="3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/>
              <a:t>List of courses I completed</a:t>
            </a:r>
            <a:endParaRPr sz="1800"/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/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99" name="Google Shape;99;p10"/>
          <p:cNvGraphicFramePr/>
          <p:nvPr/>
        </p:nvGraphicFramePr>
        <p:xfrm>
          <a:off x="594650" y="2574475"/>
          <a:ext cx="7715250" cy="3000000"/>
        </p:xfrm>
        <a:graphic>
          <a:graphicData uri="http://schemas.openxmlformats.org/drawingml/2006/table">
            <a:tbl>
              <a:tblPr>
                <a:noFill/>
                <a:tableStyleId>{28C99212-6883-4418-AD73-50B80FACA397}</a:tableStyleId>
              </a:tblPr>
              <a:tblGrid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434343"/>
                          </a:solidFill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  <a:sym typeface="Calibri" panose="020F0502020204030204"/>
                        </a:rPr>
                        <a:t>Course Name</a:t>
                      </a:r>
                      <a:endParaRPr lang="en-US" sz="1900">
                        <a:solidFill>
                          <a:srgbClr val="434343"/>
                        </a:solidFill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434343"/>
                          </a:solidFill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  <a:sym typeface="Calibri" panose="020F0502020204030204"/>
                        </a:rPr>
                        <a:t>Platform</a:t>
                      </a:r>
                      <a:endParaRPr lang="en-US" sz="1900">
                        <a:solidFill>
                          <a:srgbClr val="434343"/>
                        </a:solidFill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434343"/>
                          </a:solidFill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  <a:sym typeface="Calibri" panose="020F0502020204030204"/>
                        </a:rPr>
                        <a:t>Key Concepts</a:t>
                      </a:r>
                      <a:endParaRPr lang="en-US" sz="1900">
                        <a:solidFill>
                          <a:srgbClr val="434343"/>
                        </a:solidFill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  <a:sym typeface="Calibri" panose="020F0502020204030204"/>
                        </a:rPr>
                        <a:t>Reactive RESTFUL APIs</a:t>
                      </a:r>
                      <a:r>
                        <a:rPr lang="en-US"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  <a:sym typeface="Calibri" panose="020F0502020204030204"/>
                        </a:rPr>
                        <a:t> using Spring Boot/WebFlux</a:t>
                      </a:r>
                      <a:endParaRPr lang="en-US"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  <a:sym typeface="Calibri" panose="020F0502020204030204"/>
                        </a:rPr>
                        <a:t>Udemy</a:t>
                      </a:r>
                      <a:endParaRPr lang="en-US"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  <a:sym typeface="Calibri" panose="020F0502020204030204"/>
                        </a:rPr>
                        <a:t>Reactive Programming Basics,Reactive Rest API</a:t>
                      </a:r>
                      <a:endParaRPr lang="en-US"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charset="0"/>
                          <a:ea typeface="Montserrat" panose="00000400000000000000"/>
                          <a:cs typeface="Calibri" panose="020F0502020204030204" charset="0"/>
                          <a:sym typeface="Montserrat" panose="00000400000000000000"/>
                        </a:rPr>
                        <a:t>Docker</a:t>
                      </a:r>
                      <a:endParaRPr lang="en-US">
                        <a:latin typeface="Calibri" panose="020F0502020204030204" charset="0"/>
                        <a:ea typeface="Montserrat" panose="00000400000000000000"/>
                        <a:cs typeface="Calibri" panose="020F0502020204030204" charset="0"/>
                        <a:sym typeface="Montserrat" panose="000004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charset="0"/>
                          <a:ea typeface="Montserrat" panose="00000400000000000000"/>
                          <a:cs typeface="Calibri" panose="020F0502020204030204" charset="0"/>
                          <a:sym typeface="Montserrat" panose="00000400000000000000"/>
                        </a:rPr>
                        <a:t>Youtube</a:t>
                      </a:r>
                      <a:endParaRPr lang="en-US">
                        <a:latin typeface="Calibri" panose="020F0502020204030204" charset="0"/>
                        <a:ea typeface="Montserrat" panose="00000400000000000000"/>
                        <a:cs typeface="Calibri" panose="020F0502020204030204" charset="0"/>
                        <a:sym typeface="Montserrat" panose="000004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charset="0"/>
                          <a:ea typeface="Montserrat" panose="00000400000000000000"/>
                          <a:cs typeface="Calibri" panose="020F0502020204030204" charset="0"/>
                          <a:sym typeface="Montserrat" panose="00000400000000000000"/>
                        </a:rPr>
                        <a:t>Docker Image,Containerization</a:t>
                      </a:r>
                      <a:endParaRPr lang="en-US">
                        <a:latin typeface="Calibri" panose="020F0502020204030204" charset="0"/>
                        <a:ea typeface="Montserrat" panose="00000400000000000000"/>
                        <a:cs typeface="Calibri" panose="020F0502020204030204" charset="0"/>
                        <a:sym typeface="Montserrat" panose="00000400000000000000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charset="0"/>
                          <a:ea typeface="Montserrat" panose="00000400000000000000"/>
                          <a:cs typeface="Calibri" panose="020F0502020204030204" charset="0"/>
                          <a:sym typeface="Montserrat" panose="00000400000000000000"/>
                        </a:rPr>
                        <a:t>AWS Basics</a:t>
                      </a:r>
                      <a:endParaRPr lang="en-US">
                        <a:latin typeface="Calibri" panose="020F0502020204030204" charset="0"/>
                        <a:ea typeface="Montserrat" panose="00000400000000000000"/>
                        <a:cs typeface="Calibri" panose="020F0502020204030204" charset="0"/>
                        <a:sym typeface="Montserrat" panose="000004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charset="0"/>
                          <a:ea typeface="Montserrat" panose="00000400000000000000"/>
                          <a:cs typeface="Calibri" panose="020F0502020204030204" charset="0"/>
                          <a:sym typeface="Montserrat" panose="00000400000000000000"/>
                        </a:rPr>
                        <a:t>Youtube</a:t>
                      </a:r>
                      <a:endParaRPr lang="en-US">
                        <a:latin typeface="Calibri" panose="020F0502020204030204" charset="0"/>
                        <a:ea typeface="Montserrat" panose="00000400000000000000"/>
                        <a:cs typeface="Calibri" panose="020F0502020204030204" charset="0"/>
                        <a:sym typeface="Montserrat" panose="000004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charset="0"/>
                          <a:ea typeface="Montserrat" panose="00000400000000000000"/>
                          <a:cs typeface="Calibri" panose="020F0502020204030204" charset="0"/>
                          <a:sym typeface="Montserrat" panose="00000400000000000000"/>
                        </a:rPr>
                        <a:t>Aws fundamentals ,EC2 , Lightsail</a:t>
                      </a:r>
                      <a:endParaRPr lang="en-US">
                        <a:latin typeface="Calibri" panose="020F0502020204030204" charset="0"/>
                        <a:ea typeface="Montserrat" panose="00000400000000000000"/>
                        <a:cs typeface="Calibri" panose="020F0502020204030204" charset="0"/>
                        <a:sym typeface="Montserrat" panose="0000040000000000000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0" name="Google Shape;100;p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/>
              <a:t>My learning summary</a:t>
            </a:r>
            <a:endParaRPr lang="en-US"/>
          </a:p>
        </p:txBody>
      </p:sp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7" name="Google Shape;107;p11"/>
          <p:cNvSpPr txBox="1"/>
          <p:nvPr/>
        </p:nvSpPr>
        <p:spPr>
          <a:xfrm>
            <a:off x="511775" y="2133085"/>
            <a:ext cx="95547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Spring Reactive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Reactive Programmimg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 Blocking Rest API 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BackPressure  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Streaming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Hands on exercise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Book Store Crud operation using Non Blocking Rest API using Annotated Controller with MongoDb </a:t>
            </a: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POC 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/>
              <a:t>Traditional Approach</a:t>
            </a:r>
            <a:endParaRPr lang="en-US"/>
          </a:p>
        </p:txBody>
      </p:sp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15" y="2060575"/>
            <a:ext cx="7221220" cy="3293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476885"/>
            <a:ext cx="6869430" cy="5680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95" y="1557020"/>
            <a:ext cx="7246620" cy="4975225"/>
          </a:xfrm>
          <a:prstGeom prst="rect">
            <a:avLst/>
          </a:prstGeom>
        </p:spPr>
      </p:pic>
      <p:sp>
        <p:nvSpPr>
          <p:cNvPr id="105" name="Google Shape;105;p11"/>
          <p:cNvSpPr txBox="1"/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/>
              <a:t>Traditional Programming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05" y="1772920"/>
            <a:ext cx="8294370" cy="4069080"/>
          </a:xfrm>
          <a:prstGeom prst="rect">
            <a:avLst/>
          </a:prstGeom>
        </p:spPr>
      </p:pic>
      <p:sp>
        <p:nvSpPr>
          <p:cNvPr id="105" name="Google Shape;105;p11"/>
          <p:cNvSpPr txBox="1"/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/>
              <a:t>Back Pressure (Reactive Programming)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/>
              <a:t>My learning summary</a:t>
            </a:r>
            <a:endParaRPr lang="en-US"/>
          </a:p>
        </p:txBody>
      </p:sp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7" name="Google Shape;107;p11"/>
          <p:cNvSpPr txBox="1"/>
          <p:nvPr/>
        </p:nvSpPr>
        <p:spPr>
          <a:xfrm>
            <a:off x="511775" y="2133085"/>
            <a:ext cx="95547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 of Docker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Image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Container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File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Communication between Containers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 Basics Command 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Hands on exercise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○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Book Store Crud operation using Non Blocking Rest API using Annotated Controller with MongoDb POC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1814830"/>
            <a:ext cx="8492490" cy="45415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759200" y="741045"/>
            <a:ext cx="4475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architecture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2004</Words>
  <Application>WPS Presentation</Application>
  <PresentationFormat/>
  <Paragraphs>151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Georgia</vt:lpstr>
      <vt:lpstr>Calibri</vt:lpstr>
      <vt:lpstr>Montserrat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Gufran Khan</cp:lastModifiedBy>
  <cp:revision>13</cp:revision>
  <dcterms:created xsi:type="dcterms:W3CDTF">2021-08-12T06:16:00Z</dcterms:created>
  <dcterms:modified xsi:type="dcterms:W3CDTF">2021-08-16T11:24:11Z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EF3C0C2DAFE64D14940AB73F9D5074A7</vt:lpwstr>
  </property>
  <property fmtid="{D5CDD505-2E9C-101B-9397-08002B2CF9AE}" pid="3" name="KSOProductBuildVer">
    <vt:lpwstr>1033-11.2.0.10258</vt:lpwstr>
  </property>
</Properties>
</file>