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259840"/>
          </a:xfrm>
          <a:prstGeom prst="rect"/>
          <a:noFill/>
        </p:spPr>
        <p:txBody>
          <a:bodyPr rtlCol="0" wrap="square">
            <a:spAutoFit/>
          </a:bodyPr>
          <a:p>
            <a:r>
              <a:rPr dirty="0" sz="2400" lang="en-US"/>
              <a:t>STUDENT NAME</a:t>
            </a:r>
            <a:r>
              <a:rPr dirty="0" sz="2400" lang="en-US" smtClean="0"/>
              <a:t>: </a:t>
            </a:r>
            <a:r>
              <a:rPr altLang="en-GB" dirty="0" sz="2400" lang="en-US" smtClean="0"/>
              <a:t>S</a:t>
            </a:r>
            <a:r>
              <a:rPr altLang="en-GB" dirty="0" sz="2400" lang="en-US" smtClean="0"/>
              <a:t>A</a:t>
            </a:r>
            <a:r>
              <a:rPr altLang="en-GB" dirty="0" sz="2400" lang="en-US" smtClean="0"/>
              <a:t>N</a:t>
            </a:r>
            <a:r>
              <a:rPr altLang="en-GB" dirty="0" sz="2400" lang="en-US" smtClean="0"/>
              <a:t>J</a:t>
            </a:r>
            <a:r>
              <a:rPr altLang="en-GB" dirty="0" sz="2400" lang="en-US" smtClean="0"/>
              <a:t>E</a:t>
            </a:r>
            <a:r>
              <a:rPr altLang="en-GB" dirty="0" sz="2400" lang="en-US" smtClean="0"/>
              <a:t>E</a:t>
            </a:r>
            <a:r>
              <a:rPr altLang="en-GB" dirty="0" sz="2400" lang="en-US" smtClean="0"/>
              <a:t>V </a:t>
            </a:r>
            <a:r>
              <a:rPr altLang="en-GB" dirty="0" sz="2400" lang="en-US" smtClean="0"/>
              <a:t>.</a:t>
            </a:r>
            <a:r>
              <a:rPr altLang="en-GB" dirty="0" sz="2400" lang="en-US" smtClean="0"/>
              <a:t> </a:t>
            </a:r>
            <a:r>
              <a:rPr altLang="en-GB" dirty="0" sz="2400" lang="en-US" smtClean="0"/>
              <a:t>S</a:t>
            </a:r>
            <a:endParaRPr dirty="0" sz="2400" lang="en-US"/>
          </a:p>
          <a:p>
            <a:r>
              <a:rPr dirty="0" sz="2400" lang="en-US"/>
              <a:t>REGISTER NO</a:t>
            </a:r>
            <a:r>
              <a:rPr dirty="0" sz="2400" lang="en-US" smtClean="0"/>
              <a:t>:  312215319/asunm148722cca0</a:t>
            </a:r>
            <a:r>
              <a:rPr altLang="en-GB" dirty="0" sz="2400" lang="en-US" smtClean="0"/>
              <a:t>1</a:t>
            </a:r>
            <a:r>
              <a:rPr altLang="en-GB" dirty="0" sz="2400" lang="en-US" smtClean="0"/>
              <a:t>9</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a:t>
            </a:r>
            <a:r>
              <a:rPr altLang="en-GB" dirty="0" sz="2400" lang="en-US" smtClean="0"/>
              <a:t>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41935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24282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259840"/>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9677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9677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27203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p>
            <a:r>
              <a:rPr dirty="0" lang="en-IN"/>
              <a:t>Dataset Description</a:t>
            </a:r>
          </a:p>
        </p:txBody>
      </p:sp>
      <p:sp>
        <p:nvSpPr>
          <p:cNvPr id="1048670" name="TextBox 2"/>
          <p:cNvSpPr txBox="1"/>
          <p:nvPr/>
        </p:nvSpPr>
        <p:spPr>
          <a:xfrm>
            <a:off x="1309654" y="2428868"/>
            <a:ext cx="5572164" cy="15519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6756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2024-08-30T03:50:14Z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3dcc6b8c1ccb4d85aa9f4b1f05192f1f</vt:lpwstr>
  </property>
</Properties>
</file>