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0"/>
  </p:notesMasterIdLst>
  <p:handoutMasterIdLst>
    <p:handoutMasterId r:id="rId11"/>
  </p:handoutMasterIdLst>
  <p:sldIdLst>
    <p:sldId id="375" r:id="rId7"/>
    <p:sldId id="391" r:id="rId8"/>
    <p:sldId id="376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7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pos="5193">
          <p15:clr>
            <a:srgbClr val="A4A3A4"/>
          </p15:clr>
        </p15:guide>
        <p15:guide id="5" pos="3007">
          <p15:clr>
            <a:srgbClr val="A4A3A4"/>
          </p15:clr>
        </p15:guide>
        <p15:guide id="6" pos="3021">
          <p15:clr>
            <a:srgbClr val="A4A3A4"/>
          </p15:clr>
        </p15:guide>
        <p15:guide id="7" pos="4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380" y="138"/>
      </p:cViewPr>
      <p:guideLst>
        <p:guide orient="horz" pos="757"/>
        <p:guide orient="horz" pos="3657"/>
        <p:guide orient="horz" pos="2387"/>
        <p:guide pos="5193"/>
        <p:guide pos="3007"/>
        <p:guide pos="3021"/>
        <p:guide pos="4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5BB0F3-6329-404A-B0DC-2BDD99C3A0A2}" type="datetime1">
              <a:rPr lang="de-DE" smtClean="0"/>
              <a:pPr>
                <a:defRPr/>
              </a:pPr>
              <a:t>22.11.2022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F387B8-CECF-4EDF-8764-5349343BF3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83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D79353-5306-3C4B-8AD6-7973E7F6512F}" type="datetime1">
              <a:rPr lang="de-DE" smtClean="0"/>
              <a:pPr>
                <a:defRPr/>
              </a:pPr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0363E7-54F0-40FC-A1C6-234E452213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240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F139F-A6F0-4070-971D-4F01545B8E50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F139F-A6F0-4070-971D-4F01545B8E5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F139F-A6F0-4070-971D-4F01545B8E5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043608" y="3717032"/>
            <a:ext cx="7128792" cy="7334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43608" y="4881900"/>
            <a:ext cx="7056784" cy="3473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2100" b="1">
                <a:solidFill>
                  <a:schemeClr val="bg1"/>
                </a:solidFill>
              </a:defRPr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Name des Verfassers | XX. Monat 2014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43608" y="5241940"/>
            <a:ext cx="7056784" cy="3473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2100" b="1">
                <a:solidFill>
                  <a:schemeClr val="bg1"/>
                </a:solidFill>
              </a:defRPr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Absender (IT GmbH, …)</a:t>
            </a:r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oliennummernplatzhalter 7"/>
          <p:cNvSpPr txBox="1">
            <a:spLocks/>
          </p:cNvSpPr>
          <p:nvPr userDrawn="1"/>
        </p:nvSpPr>
        <p:spPr>
          <a:xfrm>
            <a:off x="630000" y="6321000"/>
            <a:ext cx="595800" cy="228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SEITE |</a:t>
            </a:r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37456" y="6309320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72816"/>
            <a:ext cx="7620000" cy="424698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800000"/>
              </a:buClr>
              <a:buFont typeface="Arial" pitchFamily="34" charset="0"/>
              <a:buChar char="−"/>
              <a:defRPr sz="1600" b="0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  <a:endParaRPr lang="de-AT" dirty="0"/>
          </a:p>
        </p:txBody>
      </p:sp>
      <p:sp>
        <p:nvSpPr>
          <p:cNvPr id="12" name="Titel 10"/>
          <p:cNvSpPr>
            <a:spLocks noGrp="1"/>
          </p:cNvSpPr>
          <p:nvPr>
            <p:ph type="title"/>
          </p:nvPr>
        </p:nvSpPr>
        <p:spPr>
          <a:xfrm>
            <a:off x="683568" y="766440"/>
            <a:ext cx="7626424" cy="5743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liennummernplatzhalter 7"/>
          <p:cNvSpPr txBox="1">
            <a:spLocks/>
          </p:cNvSpPr>
          <p:nvPr userDrawn="1"/>
        </p:nvSpPr>
        <p:spPr>
          <a:xfrm>
            <a:off x="630000" y="6321000"/>
            <a:ext cx="595800" cy="228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SEITE |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37456" y="6309320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72816"/>
            <a:ext cx="7620000" cy="424698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0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21" name="Titel 10"/>
          <p:cNvSpPr>
            <a:spLocks noGrp="1"/>
          </p:cNvSpPr>
          <p:nvPr>
            <p:ph type="title"/>
          </p:nvPr>
        </p:nvSpPr>
        <p:spPr>
          <a:xfrm>
            <a:off x="683568" y="766440"/>
            <a:ext cx="7626424" cy="5743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85750" marR="0" indent="-28575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 typeface="Arial" pitchFamily="34" charset="0"/>
        <a:buChar char="•"/>
        <a:tabLst/>
        <a:defRPr lang="de-AT" sz="1600" b="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Tx/>
        <a:buNone/>
        <a:tabLst/>
        <a:defRPr lang="de-AT" sz="1600" b="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Tx/>
        <a:buNone/>
        <a:tabLst/>
        <a:defRPr lang="de-AT" sz="1600" b="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Tx/>
        <a:buNone/>
        <a:tabLst/>
        <a:defRPr lang="de-AT" sz="1600" b="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1063" indent="-31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70000"/>
        <a:buFont typeface="Lucida Grande"/>
        <a:buChar char="❯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605011"/>
            <a:ext cx="6633788" cy="574328"/>
          </a:xfrm>
        </p:spPr>
        <p:txBody>
          <a:bodyPr/>
          <a:lstStyle/>
          <a:p>
            <a:r>
              <a:rPr lang="de-AT" sz="2800" dirty="0"/>
              <a:t>WUE</a:t>
            </a:r>
            <a:br>
              <a:rPr lang="de-AT" sz="2800" dirty="0"/>
            </a:br>
            <a:endParaRPr lang="de-AT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0000" y="1440000"/>
            <a:ext cx="27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20000" y="2880000"/>
            <a:ext cx="27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08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2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52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88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42000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812" y="2021500"/>
            <a:ext cx="1779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1</a:t>
            </a:r>
            <a:endParaRPr lang="de-AT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09313" y="2021500"/>
            <a:ext cx="1490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α</a:t>
            </a:r>
            <a:r>
              <a:rPr lang="de-DE" sz="1600" baseline="-25000" dirty="0"/>
              <a:t>i</a:t>
            </a:r>
            <a:endParaRPr lang="de-AT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32550" y="2021500"/>
            <a:ext cx="1779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2</a:t>
            </a:r>
            <a:endParaRPr lang="de-AT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983517" y="2021500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549143" y="2021500"/>
            <a:ext cx="2981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n-1</a:t>
            </a:r>
            <a:endParaRPr lang="de-AT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064484" y="2021500"/>
            <a:ext cx="1779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n</a:t>
            </a:r>
            <a:endParaRPr lang="de-AT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01075" y="2021500"/>
            <a:ext cx="1939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α</a:t>
            </a:r>
            <a:r>
              <a:rPr lang="de-DE" sz="1600" baseline="-25000" dirty="0"/>
              <a:t>a</a:t>
            </a:r>
            <a:endParaRPr lang="de-AT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09313" y="1499919"/>
            <a:ext cx="1478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i</a:t>
            </a:r>
            <a:endParaRPr lang="de-AT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501075" y="1499919"/>
            <a:ext cx="1776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a</a:t>
            </a:r>
            <a:endParaRPr lang="de-AT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51951" y="2947719"/>
            <a:ext cx="3200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wi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999057" y="2947719"/>
            <a:ext cx="2115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1</a:t>
            </a:r>
            <a:endParaRPr lang="de-AT" sz="16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558540" y="2947719"/>
            <a:ext cx="2115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2</a:t>
            </a:r>
            <a:endParaRPr lang="de-AT" sz="1600" baseline="-25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821629" y="2947719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n-1</a:t>
            </a:r>
            <a:endParaRPr lang="de-AT" sz="16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1820" y="2947719"/>
            <a:ext cx="307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wa</a:t>
            </a:r>
            <a:endParaRPr lang="de-AT" sz="1600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390623" y="2947719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n-2</a:t>
            </a:r>
            <a:endParaRPr lang="de-AT" sz="1600" baseline="-25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51951" y="3261658"/>
            <a:ext cx="3012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wi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91728" y="3261658"/>
            <a:ext cx="2003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1</a:t>
            </a:r>
            <a:endParaRPr lang="de-AT" sz="16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537673" y="3261658"/>
            <a:ext cx="2003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2</a:t>
            </a:r>
            <a:endParaRPr lang="de-AT" sz="16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821629" y="3261658"/>
            <a:ext cx="3206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n-1</a:t>
            </a:r>
            <a:endParaRPr lang="de-AT" sz="1600" baseline="-25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351820" y="3261658"/>
            <a:ext cx="2884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wa</a:t>
            </a:r>
            <a:endParaRPr lang="de-AT" sz="1600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377621" y="3261658"/>
            <a:ext cx="3206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n-2</a:t>
            </a:r>
            <a:endParaRPr lang="de-AT" sz="1600" baseline="-25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47859" y="1499919"/>
            <a:ext cx="3157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/>
              <a:t>x</a:t>
            </a:r>
            <a:r>
              <a:rPr lang="de-DE" sz="1600" baseline="-25000" dirty="0"/>
              <a:t>1</a:t>
            </a:r>
            <a:endParaRPr lang="de-AT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192104" y="1499919"/>
            <a:ext cx="3157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/>
              <a:t>x</a:t>
            </a:r>
            <a:r>
              <a:rPr lang="de-DE" sz="1600" baseline="-25000" dirty="0"/>
              <a:t>2</a:t>
            </a:r>
            <a:endParaRPr lang="de-AT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466225" y="1499919"/>
            <a:ext cx="4360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/>
              <a:t>x</a:t>
            </a:r>
            <a:r>
              <a:rPr lang="de-DE" sz="1600" baseline="-25000" dirty="0"/>
              <a:t>n-1</a:t>
            </a:r>
            <a:endParaRPr lang="de-AT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028138" y="1499919"/>
            <a:ext cx="3157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 err="1"/>
              <a:t>x</a:t>
            </a:r>
            <a:r>
              <a:rPr lang="de-DE" sz="1600" baseline="-25000" dirty="0" err="1"/>
              <a:t>n</a:t>
            </a:r>
            <a:endParaRPr lang="de-AT" sz="1600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521766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757660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830825" y="1497192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j1</a:t>
            </a:r>
            <a:endParaRPr lang="de-AT" sz="1600" baseline="-25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161138" y="2917880"/>
            <a:ext cx="2757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j-1</a:t>
            </a:r>
            <a:endParaRPr lang="de-AT" sz="1600" baseline="-25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707083" y="2917880"/>
            <a:ext cx="155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j</a:t>
            </a:r>
            <a:endParaRPr lang="de-AT" sz="1600" baseline="-25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329764" y="1136297"/>
            <a:ext cx="270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 err="1"/>
              <a:t>x</a:t>
            </a:r>
            <a:r>
              <a:rPr lang="de-DE" sz="1600" baseline="-25000" dirty="0" err="1"/>
              <a:t>j</a:t>
            </a:r>
            <a:endParaRPr lang="de-AT" sz="16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4846320" y="287982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46320" y="14400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217660" y="1746140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217660" y="2017421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17660" y="2679409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217660" y="2481765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70210" y="1469960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j1</a:t>
            </a:r>
            <a:endParaRPr lang="de-AT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70210" y="1746140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j2</a:t>
            </a:r>
            <a:endParaRPr lang="de-AT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378421" y="210202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904746" y="210202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924204" y="210202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370210" y="2439435"/>
            <a:ext cx="3670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j,n-1</a:t>
            </a:r>
            <a:endParaRPr lang="de-AT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370210" y="2656249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 err="1"/>
              <a:t>jn</a:t>
            </a:r>
            <a:endParaRPr lang="de-AT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830825" y="1761983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j2</a:t>
            </a:r>
            <a:endParaRPr lang="de-AT" sz="1600" baseline="-25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830825" y="2460643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j,n-1</a:t>
            </a:r>
            <a:endParaRPr lang="de-AT" sz="1600" baseline="-25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30825" y="2656249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jn</a:t>
            </a:r>
            <a:endParaRPr lang="de-AT" sz="1600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414893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954893" y="144000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28058" y="1497192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W1</a:t>
            </a:r>
            <a:endParaRPr lang="de-AT" sz="16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358371" y="2917880"/>
            <a:ext cx="2853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Wi</a:t>
            </a:r>
            <a:endParaRPr lang="de-AT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904316" y="2917880"/>
            <a:ext cx="3251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Wa</a:t>
            </a:r>
            <a:endParaRPr lang="de-AT" sz="160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6997" y="1136297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Δ</a:t>
            </a:r>
            <a:r>
              <a:rPr lang="de-DE" sz="1600" dirty="0"/>
              <a:t>x</a:t>
            </a:r>
            <a:endParaRPr lang="de-AT" sz="16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7043553" y="287982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43553" y="14400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14893" y="1746140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14893" y="2017421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14893" y="2679409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14893" y="2481765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567443" y="1469960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W1</a:t>
            </a:r>
            <a:endParaRPr lang="de-AT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567443" y="1746140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W2</a:t>
            </a:r>
            <a:endParaRPr lang="de-AT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7575654" y="2102028"/>
            <a:ext cx="2051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567443" y="2439435"/>
            <a:ext cx="458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W,n-1</a:t>
            </a:r>
            <a:endParaRPr lang="de-AT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567443" y="2656249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 err="1"/>
              <a:t>Wn</a:t>
            </a:r>
            <a:endParaRPr lang="de-AT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028058" y="1761983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W2</a:t>
            </a:r>
            <a:endParaRPr lang="de-AT" sz="16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8028058" y="2460643"/>
            <a:ext cx="4849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W,n-1</a:t>
            </a:r>
            <a:endParaRPr lang="de-AT" sz="16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8028058" y="2656249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Wn</a:t>
            </a:r>
            <a:endParaRPr lang="de-AT" sz="16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767781" y="2104992"/>
            <a:ext cx="590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i</a:t>
            </a:r>
            <a:r>
              <a:rPr lang="de-DE" sz="1600" dirty="0"/>
              <a:t>, </a:t>
            </a:r>
            <a:r>
              <a:rPr lang="el-GR" sz="1600" dirty="0"/>
              <a:t>α</a:t>
            </a:r>
            <a:r>
              <a:rPr lang="de-AT" sz="1600" baseline="-25000" dirty="0"/>
              <a:t>i</a:t>
            </a:r>
            <a:r>
              <a:rPr lang="de-AT" sz="1600" dirty="0"/>
              <a:t> </a:t>
            </a:r>
            <a:r>
              <a:rPr lang="de-DE" sz="1600" dirty="0"/>
              <a:t> </a:t>
            </a:r>
            <a:endParaRPr lang="de-AT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8368491" y="2104992"/>
            <a:ext cx="590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a</a:t>
            </a:r>
            <a:r>
              <a:rPr lang="de-DE" sz="1600" dirty="0"/>
              <a:t>, </a:t>
            </a:r>
            <a:r>
              <a:rPr lang="el-GR" sz="1600" dirty="0"/>
              <a:t>α</a:t>
            </a:r>
            <a:r>
              <a:rPr lang="de-AT" sz="1600" baseline="-25000" dirty="0"/>
              <a:t>a</a:t>
            </a:r>
            <a:r>
              <a:rPr lang="de-AT" sz="1600" dirty="0"/>
              <a:t> </a:t>
            </a:r>
            <a:r>
              <a:rPr lang="de-DE" sz="1600" dirty="0"/>
              <a:t>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02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605011"/>
            <a:ext cx="6633788" cy="574328"/>
          </a:xfrm>
        </p:spPr>
        <p:txBody>
          <a:bodyPr/>
          <a:lstStyle/>
          <a:p>
            <a:r>
              <a:rPr lang="de-AT" sz="2800" dirty="0"/>
              <a:t>WUE</a:t>
            </a:r>
            <a:br>
              <a:rPr lang="de-AT" sz="2800" dirty="0"/>
            </a:br>
            <a:endParaRPr lang="de-AT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189" y="3651730"/>
            <a:ext cx="1779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1</a:t>
            </a:r>
            <a:endParaRPr lang="de-AT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463061" y="3654010"/>
            <a:ext cx="149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α</a:t>
            </a:r>
            <a:r>
              <a:rPr lang="de-DE" sz="1600" baseline="-25000" dirty="0"/>
              <a:t>i</a:t>
            </a:r>
            <a:endParaRPr lang="de-AT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170927" y="3651730"/>
            <a:ext cx="1779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2</a:t>
            </a:r>
            <a:endParaRPr lang="de-AT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886242" y="3651730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487520" y="3651730"/>
            <a:ext cx="2981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n-1</a:t>
            </a:r>
            <a:endParaRPr lang="de-AT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002861" y="3651730"/>
            <a:ext cx="1779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n</a:t>
            </a:r>
            <a:endParaRPr lang="de-AT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448812" y="3654008"/>
            <a:ext cx="1939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sz="1600" dirty="0"/>
              <a:t>α</a:t>
            </a:r>
            <a:r>
              <a:rPr lang="de-DE" sz="1600" baseline="-25000" dirty="0"/>
              <a:t>a</a:t>
            </a:r>
            <a:endParaRPr lang="de-AT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230333" y="3654010"/>
            <a:ext cx="1478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i</a:t>
            </a:r>
            <a:endParaRPr lang="de-AT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85104" y="3654009"/>
            <a:ext cx="1776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a</a:t>
            </a:r>
            <a:endParaRPr lang="de-AT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88690" y="3271592"/>
            <a:ext cx="9615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wi</a:t>
            </a:r>
            <a:r>
              <a:rPr lang="de-DE" sz="1600" dirty="0"/>
              <a:t>, d</a:t>
            </a:r>
            <a:r>
              <a:rPr lang="de-DE" sz="1600" baseline="-25000" dirty="0"/>
              <a:t>i</a:t>
            </a:r>
            <a:r>
              <a:rPr lang="de-DE" sz="1600" dirty="0"/>
              <a:t>, </a:t>
            </a:r>
            <a:r>
              <a:rPr lang="de-DE" sz="1600" dirty="0" err="1"/>
              <a:t>A</a:t>
            </a:r>
            <a:r>
              <a:rPr lang="de-DE" sz="1600" baseline="-25000" dirty="0" err="1"/>
              <a:t>wi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2" name="Oval 1"/>
          <p:cNvSpPr/>
          <p:nvPr/>
        </p:nvSpPr>
        <p:spPr>
          <a:xfrm>
            <a:off x="952366" y="3417121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Arc 3"/>
          <p:cNvSpPr/>
          <p:nvPr/>
        </p:nvSpPr>
        <p:spPr>
          <a:xfrm rot="2700000">
            <a:off x="592366" y="3057121"/>
            <a:ext cx="1440000" cy="144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Arc 38"/>
          <p:cNvSpPr/>
          <p:nvPr/>
        </p:nvSpPr>
        <p:spPr>
          <a:xfrm rot="2700000">
            <a:off x="52366" y="2517121"/>
            <a:ext cx="2520000" cy="252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5" name="Arc 44"/>
          <p:cNvSpPr/>
          <p:nvPr/>
        </p:nvSpPr>
        <p:spPr>
          <a:xfrm rot="2700000">
            <a:off x="-847634" y="1617121"/>
            <a:ext cx="4320000" cy="432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" name="Arc 45"/>
          <p:cNvSpPr/>
          <p:nvPr/>
        </p:nvSpPr>
        <p:spPr>
          <a:xfrm rot="2700000">
            <a:off x="-1207634" y="1257121"/>
            <a:ext cx="5040000" cy="504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Arc 46"/>
          <p:cNvSpPr/>
          <p:nvPr/>
        </p:nvSpPr>
        <p:spPr>
          <a:xfrm rot="2700000">
            <a:off x="-1747634" y="717121"/>
            <a:ext cx="6120000" cy="612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TextBox 63"/>
          <p:cNvSpPr txBox="1"/>
          <p:nvPr/>
        </p:nvSpPr>
        <p:spPr>
          <a:xfrm>
            <a:off x="1122567" y="3025951"/>
            <a:ext cx="8783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1</a:t>
            </a:r>
            <a:r>
              <a:rPr lang="de-DE" sz="1600" dirty="0"/>
              <a:t>, d</a:t>
            </a:r>
            <a:r>
              <a:rPr lang="de-DE" sz="1600" baseline="-25000" dirty="0"/>
              <a:t>1</a:t>
            </a:r>
            <a:r>
              <a:rPr lang="de-DE" sz="1600" dirty="0"/>
              <a:t>, A</a:t>
            </a:r>
            <a:r>
              <a:rPr lang="de-DE" sz="1600" baseline="-25000" dirty="0"/>
              <a:t>1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1316970" y="2631215"/>
            <a:ext cx="8783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2</a:t>
            </a:r>
            <a:r>
              <a:rPr lang="de-DE" sz="1600" dirty="0"/>
              <a:t>, d</a:t>
            </a:r>
            <a:r>
              <a:rPr lang="de-DE" sz="1600" baseline="-25000" dirty="0"/>
              <a:t>2</a:t>
            </a:r>
            <a:r>
              <a:rPr lang="de-DE" sz="1600" dirty="0"/>
              <a:t>, A</a:t>
            </a:r>
            <a:r>
              <a:rPr lang="de-DE" sz="1600" baseline="-25000" dirty="0"/>
              <a:t>2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31159" y="2095290"/>
            <a:ext cx="1238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n-2</a:t>
            </a:r>
            <a:r>
              <a:rPr lang="de-DE" sz="1600" dirty="0"/>
              <a:t>, d</a:t>
            </a:r>
            <a:r>
              <a:rPr lang="de-DE" sz="1600" baseline="-25000" dirty="0"/>
              <a:t>n-2</a:t>
            </a:r>
            <a:r>
              <a:rPr lang="de-DE" sz="1600" dirty="0"/>
              <a:t>, A</a:t>
            </a:r>
            <a:r>
              <a:rPr lang="de-DE" sz="1600" baseline="-25000" dirty="0"/>
              <a:t>n-2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867172" y="1793148"/>
            <a:ext cx="1238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n-1</a:t>
            </a:r>
            <a:r>
              <a:rPr lang="de-DE" sz="1600" dirty="0"/>
              <a:t>, d</a:t>
            </a:r>
            <a:r>
              <a:rPr lang="de-DE" sz="1600" baseline="-25000" dirty="0"/>
              <a:t>n-1</a:t>
            </a:r>
            <a:r>
              <a:rPr lang="de-DE" sz="1600" dirty="0"/>
              <a:t>, A</a:t>
            </a:r>
            <a:r>
              <a:rPr lang="de-DE" sz="1600" baseline="-25000" dirty="0"/>
              <a:t>n-1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457823" y="1453973"/>
            <a:ext cx="10620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wa</a:t>
            </a:r>
            <a:r>
              <a:rPr lang="de-DE" sz="1600" dirty="0"/>
              <a:t>, d</a:t>
            </a:r>
            <a:r>
              <a:rPr lang="de-DE" sz="1600" baseline="-25000" dirty="0"/>
              <a:t>a</a:t>
            </a:r>
            <a:r>
              <a:rPr lang="de-DE" sz="1600" dirty="0"/>
              <a:t>, </a:t>
            </a:r>
            <a:r>
              <a:rPr lang="de-DE" sz="1600" dirty="0" err="1"/>
              <a:t>A</a:t>
            </a:r>
            <a:r>
              <a:rPr lang="de-DE" sz="1600" baseline="-25000" dirty="0" err="1"/>
              <a:t>wa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16123" y="2357542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5881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605011"/>
            <a:ext cx="6633788" cy="574328"/>
          </a:xfrm>
        </p:spPr>
        <p:txBody>
          <a:bodyPr/>
          <a:lstStyle/>
          <a:p>
            <a:r>
              <a:rPr lang="de-AT" sz="2800"/>
              <a:t>WUE</a:t>
            </a:r>
            <a:br>
              <a:rPr lang="de-AT" sz="2800"/>
            </a:br>
            <a:endParaRPr lang="de-AT" sz="2800" dirty="0"/>
          </a:p>
        </p:txBody>
      </p:sp>
      <p:sp>
        <p:nvSpPr>
          <p:cNvPr id="70" name="TextBox 69"/>
          <p:cNvSpPr txBox="1"/>
          <p:nvPr/>
        </p:nvSpPr>
        <p:spPr>
          <a:xfrm rot="-1500000">
            <a:off x="7002060" y="2508105"/>
            <a:ext cx="3670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j,n-1</a:t>
            </a:r>
            <a:endParaRPr lang="de-AT" sz="1600" dirty="0"/>
          </a:p>
        </p:txBody>
      </p:sp>
      <p:sp>
        <p:nvSpPr>
          <p:cNvPr id="71" name="Arc 70"/>
          <p:cNvSpPr/>
          <p:nvPr/>
        </p:nvSpPr>
        <p:spPr>
          <a:xfrm rot="2700000">
            <a:off x="2977251" y="1617122"/>
            <a:ext cx="4320000" cy="432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Arc 71"/>
          <p:cNvSpPr/>
          <p:nvPr/>
        </p:nvSpPr>
        <p:spPr>
          <a:xfrm rot="2700000">
            <a:off x="2617251" y="1257122"/>
            <a:ext cx="5040000" cy="504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3" name="TextBox 72"/>
          <p:cNvSpPr txBox="1"/>
          <p:nvPr/>
        </p:nvSpPr>
        <p:spPr>
          <a:xfrm>
            <a:off x="6793279" y="2045176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312405" y="3780000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900000">
            <a:off x="7249039" y="4289117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2400000">
            <a:off x="6746929" y="5297650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-1200000">
            <a:off x="7140174" y="2931932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-2100000">
            <a:off x="6826232" y="2357541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55785" y="3209157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 err="1"/>
              <a:t>jn</a:t>
            </a:r>
            <a:endParaRPr lang="de-AT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355785" y="3889160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j1</a:t>
            </a:r>
            <a:endParaRPr lang="de-AT" sz="1600" dirty="0"/>
          </a:p>
        </p:txBody>
      </p:sp>
      <p:sp>
        <p:nvSpPr>
          <p:cNvPr id="85" name="TextBox 84"/>
          <p:cNvSpPr txBox="1"/>
          <p:nvPr/>
        </p:nvSpPr>
        <p:spPr>
          <a:xfrm rot="1320000">
            <a:off x="7118462" y="4695547"/>
            <a:ext cx="2083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j2</a:t>
            </a:r>
            <a:endParaRPr lang="de-AT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603172" y="5312810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932373" y="3627244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794407" y="3627244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89" name="TextBox 88"/>
          <p:cNvSpPr txBox="1"/>
          <p:nvPr/>
        </p:nvSpPr>
        <p:spPr>
          <a:xfrm rot="-1500000">
            <a:off x="7482016" y="2312921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j,n-1</a:t>
            </a:r>
            <a:endParaRPr lang="de-AT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7791201" y="3209157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jn</a:t>
            </a:r>
            <a:endParaRPr lang="de-AT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7816961" y="3889160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j1</a:t>
            </a:r>
            <a:endParaRPr lang="de-AT" sz="1600" dirty="0"/>
          </a:p>
        </p:txBody>
      </p:sp>
      <p:sp>
        <p:nvSpPr>
          <p:cNvPr id="93" name="TextBox 92"/>
          <p:cNvSpPr txBox="1"/>
          <p:nvPr/>
        </p:nvSpPr>
        <p:spPr>
          <a:xfrm rot="1320000">
            <a:off x="7506335" y="4884286"/>
            <a:ext cx="2420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j2</a:t>
            </a:r>
            <a:endParaRPr lang="de-AT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5590907" y="2095290"/>
            <a:ext cx="11043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T</a:t>
            </a:r>
            <a:r>
              <a:rPr lang="de-DE" sz="1600" baseline="-25000" dirty="0"/>
              <a:t>j-1</a:t>
            </a:r>
            <a:r>
              <a:rPr lang="de-DE" sz="1600" dirty="0"/>
              <a:t>, d</a:t>
            </a:r>
            <a:r>
              <a:rPr lang="de-DE" sz="1600" baseline="-25000" dirty="0"/>
              <a:t>j-1</a:t>
            </a:r>
            <a:r>
              <a:rPr lang="de-DE" sz="1600" dirty="0"/>
              <a:t>, A</a:t>
            </a:r>
            <a:r>
              <a:rPr lang="de-DE" sz="1600" baseline="-25000" dirty="0"/>
              <a:t>j-1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6333239" y="1730214"/>
            <a:ext cx="7436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j</a:t>
            </a:r>
            <a:r>
              <a:rPr lang="de-DE" sz="1600" dirty="0"/>
              <a:t>, </a:t>
            </a:r>
            <a:r>
              <a:rPr lang="de-DE" sz="1600" dirty="0" err="1"/>
              <a:t>d</a:t>
            </a:r>
            <a:r>
              <a:rPr lang="de-DE" sz="1600" baseline="-25000" dirty="0" err="1"/>
              <a:t>j</a:t>
            </a:r>
            <a:r>
              <a:rPr lang="de-DE" sz="1600" dirty="0"/>
              <a:t>, </a:t>
            </a:r>
            <a:r>
              <a:rPr lang="de-DE" sz="1600" dirty="0" err="1"/>
              <a:t>A</a:t>
            </a:r>
            <a:r>
              <a:rPr lang="de-DE" sz="1600" baseline="-25000" dirty="0" err="1"/>
              <a:t>j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48" name="TextBox 47"/>
          <p:cNvSpPr txBox="1"/>
          <p:nvPr/>
        </p:nvSpPr>
        <p:spPr>
          <a:xfrm rot="-1500000">
            <a:off x="2883025" y="2508103"/>
            <a:ext cx="4589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W,n-1</a:t>
            </a:r>
            <a:endParaRPr lang="de-AT" sz="1600" dirty="0"/>
          </a:p>
        </p:txBody>
      </p:sp>
      <p:sp>
        <p:nvSpPr>
          <p:cNvPr id="49" name="Arc 48"/>
          <p:cNvSpPr/>
          <p:nvPr/>
        </p:nvSpPr>
        <p:spPr>
          <a:xfrm rot="2700000">
            <a:off x="-1095874" y="1617120"/>
            <a:ext cx="4320000" cy="432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Arc 49"/>
          <p:cNvSpPr/>
          <p:nvPr/>
        </p:nvSpPr>
        <p:spPr>
          <a:xfrm rot="2700000">
            <a:off x="-1455874" y="1257120"/>
            <a:ext cx="5040000" cy="5040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" name="TextBox 50"/>
          <p:cNvSpPr txBox="1"/>
          <p:nvPr/>
        </p:nvSpPr>
        <p:spPr>
          <a:xfrm>
            <a:off x="2720154" y="2045174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239280" y="3779998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>
            <a:off x="3175914" y="4289115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2400000">
            <a:off x="2673804" y="5297648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-1200000">
            <a:off x="3067049" y="2931930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-2100000">
            <a:off x="2753107" y="2357539"/>
            <a:ext cx="344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82660" y="3209155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 err="1"/>
              <a:t>Wn</a:t>
            </a:r>
            <a:endParaRPr lang="de-AT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282660" y="3889158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W1</a:t>
            </a:r>
            <a:endParaRPr lang="de-AT" sz="1600" dirty="0"/>
          </a:p>
        </p:txBody>
      </p:sp>
      <p:sp>
        <p:nvSpPr>
          <p:cNvPr id="59" name="TextBox 58"/>
          <p:cNvSpPr txBox="1"/>
          <p:nvPr/>
        </p:nvSpPr>
        <p:spPr>
          <a:xfrm rot="1320000">
            <a:off x="2995644" y="4695545"/>
            <a:ext cx="3077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1600" dirty="0"/>
              <a:t>λ</a:t>
            </a:r>
            <a:r>
              <a:rPr lang="de-DE" sz="1600" baseline="-25000" dirty="0"/>
              <a:t>W2</a:t>
            </a:r>
            <a:endParaRPr lang="de-AT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530047" y="5312808"/>
            <a:ext cx="205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/>
              <a:t>…</a:t>
            </a:r>
            <a:endParaRPr lang="de-AT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177328" y="3627242"/>
            <a:ext cx="590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i</a:t>
            </a:r>
            <a:r>
              <a:rPr lang="de-DE" sz="1600" dirty="0"/>
              <a:t>, </a:t>
            </a:r>
            <a:r>
              <a:rPr lang="el-GR" sz="1600" dirty="0"/>
              <a:t>α</a:t>
            </a:r>
            <a:r>
              <a:rPr lang="de-AT" sz="1600" baseline="-25000" dirty="0"/>
              <a:t>i</a:t>
            </a:r>
            <a:r>
              <a:rPr lang="de-AT" sz="1600" dirty="0"/>
              <a:t> </a:t>
            </a:r>
            <a:r>
              <a:rPr lang="de-DE" sz="1600" dirty="0"/>
              <a:t> </a:t>
            </a:r>
            <a:endParaRPr lang="de-AT" sz="1600" dirty="0"/>
          </a:p>
        </p:txBody>
      </p:sp>
      <p:sp>
        <p:nvSpPr>
          <p:cNvPr id="63" name="TextBox 62"/>
          <p:cNvSpPr txBox="1"/>
          <p:nvPr/>
        </p:nvSpPr>
        <p:spPr>
          <a:xfrm rot="-1500000">
            <a:off x="3366796" y="2312919"/>
            <a:ext cx="4849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W,n-1</a:t>
            </a:r>
            <a:endParaRPr lang="de-AT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3718076" y="3209155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A</a:t>
            </a:r>
            <a:r>
              <a:rPr lang="de-DE" sz="1600" baseline="-25000" dirty="0" err="1"/>
              <a:t>Wn</a:t>
            </a:r>
            <a:endParaRPr lang="de-AT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3743836" y="3889158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W1</a:t>
            </a:r>
            <a:endParaRPr lang="de-AT" sz="1600" dirty="0"/>
          </a:p>
        </p:txBody>
      </p:sp>
      <p:sp>
        <p:nvSpPr>
          <p:cNvPr id="76" name="TextBox 75"/>
          <p:cNvSpPr txBox="1"/>
          <p:nvPr/>
        </p:nvSpPr>
        <p:spPr>
          <a:xfrm rot="1320000">
            <a:off x="3387333" y="4884284"/>
            <a:ext cx="333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</a:t>
            </a:r>
            <a:r>
              <a:rPr lang="de-DE" sz="1600" baseline="-25000" dirty="0"/>
              <a:t>W2</a:t>
            </a:r>
            <a:endParaRPr lang="de-AT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717948" y="2112048"/>
            <a:ext cx="9039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Wi</a:t>
            </a:r>
            <a:r>
              <a:rPr lang="de-DE" sz="1600" dirty="0"/>
              <a:t>, d</a:t>
            </a:r>
            <a:r>
              <a:rPr lang="de-DE" sz="1600" baseline="-25000" dirty="0"/>
              <a:t>i</a:t>
            </a:r>
            <a:r>
              <a:rPr lang="de-DE" sz="1600" dirty="0"/>
              <a:t>, A</a:t>
            </a:r>
            <a:r>
              <a:rPr lang="de-DE" sz="1600" baseline="-25000" dirty="0"/>
              <a:t>i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4098" y="1674541"/>
            <a:ext cx="11583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Wa</a:t>
            </a:r>
            <a:r>
              <a:rPr lang="de-DE" sz="1600" dirty="0"/>
              <a:t>, d</a:t>
            </a:r>
            <a:r>
              <a:rPr lang="de-DE" sz="1600" baseline="-25000" dirty="0"/>
              <a:t>a</a:t>
            </a:r>
            <a:r>
              <a:rPr lang="de-DE" sz="1600" dirty="0"/>
              <a:t>, </a:t>
            </a:r>
            <a:r>
              <a:rPr lang="de-DE" sz="1600" dirty="0" err="1"/>
              <a:t>A</a:t>
            </a:r>
            <a:r>
              <a:rPr lang="de-DE" sz="1600" baseline="-25000" dirty="0" err="1"/>
              <a:t>Wa</a:t>
            </a:r>
            <a:r>
              <a:rPr lang="de-DE" sz="1600" dirty="0"/>
              <a:t> </a:t>
            </a:r>
            <a:endParaRPr lang="de-AT" sz="16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185088" y="3627242"/>
            <a:ext cx="5905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T</a:t>
            </a:r>
            <a:r>
              <a:rPr lang="de-DE" sz="1600" baseline="-25000" dirty="0" err="1"/>
              <a:t>a</a:t>
            </a:r>
            <a:r>
              <a:rPr lang="de-DE" sz="1600" dirty="0"/>
              <a:t>, </a:t>
            </a:r>
            <a:r>
              <a:rPr lang="el-GR" sz="1600" dirty="0"/>
              <a:t>α</a:t>
            </a:r>
            <a:r>
              <a:rPr lang="de-AT" sz="1600" baseline="-25000" dirty="0"/>
              <a:t>a</a:t>
            </a:r>
            <a:r>
              <a:rPr lang="de-AT" sz="1600" dirty="0"/>
              <a:t> </a:t>
            </a:r>
            <a:r>
              <a:rPr lang="de-DE" sz="1600" dirty="0"/>
              <a:t>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826822372"/>
      </p:ext>
    </p:extLst>
  </p:cSld>
  <p:clrMapOvr>
    <a:masterClrMapping/>
  </p:clrMapOvr>
</p:sld>
</file>

<file path=ppt/theme/theme1.xml><?xml version="1.0" encoding="utf-8"?>
<a:theme xmlns:a="http://schemas.openxmlformats.org/drawingml/2006/main" name="FH OÖ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6247CB954696A44AB6936F01BEA1CF8" ma:contentTypeVersion="30" ma:contentTypeDescription="Ein neues Dokument erstellen." ma:contentTypeScope="" ma:versionID="2e0fe38d56d4a5bbd83182e124a975ee">
  <xsd:schema xmlns:xsd="http://www.w3.org/2001/XMLSchema" xmlns:xs="http://www.w3.org/2001/XMLSchema" xmlns:p="http://schemas.microsoft.com/office/2006/metadata/properties" xmlns:ns1="http://schemas.microsoft.com/sharepoint/v3" xmlns:ns2="6d310824-5500-480e-ac5b-3e1aeef9ffa4" xmlns:ns3="486f3bd0-e742-44e7-91d0-937bb718f3f9" xmlns:ns4="eecc0c67-01b8-4772-9606-ee31e8eef3ee" xmlns:ns5="684d8d61-7651-461f-a214-b53d540737da" targetNamespace="http://schemas.microsoft.com/office/2006/metadata/properties" ma:root="true" ma:fieldsID="4025c8682f79d4c52ea756e520e451f7" ns1:_="" ns2:_="" ns3:_="" ns4:_="" ns5:_="">
    <xsd:import namespace="http://schemas.microsoft.com/sharepoint/v3"/>
    <xsd:import namespace="6d310824-5500-480e-ac5b-3e1aeef9ffa4"/>
    <xsd:import namespace="486f3bd0-e742-44e7-91d0-937bb718f3f9"/>
    <xsd:import namespace="eecc0c67-01b8-4772-9606-ee31e8eef3ee"/>
    <xsd:import namespace="684d8d61-7651-461f-a214-b53d540737d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2:Herkunft1TaxHTField0" minOccurs="0"/>
                <xsd:element ref="ns3:TaxCatchAll" minOccurs="0"/>
                <xsd:element ref="ns2:InhaltstypTaxHTField0" minOccurs="0"/>
                <xsd:element ref="ns2:ThemaTaxHTField0" minOccurs="0"/>
                <xsd:element ref="ns3:Vertraulichkeitsstufe"/>
                <xsd:element ref="ns2:BereichTaxHTField0" minOccurs="0"/>
                <xsd:element ref="ns1:PublishingStartDate" minOccurs="0"/>
                <xsd:element ref="ns1:PublishingExpirationDate" minOccurs="0"/>
                <xsd:element ref="ns4:TaxKeywordTaxHTField" minOccurs="0"/>
                <xsd:element ref="ns5:RolleTaxHTField0" minOccurs="0"/>
                <xsd:element ref="ns5:Zust_x00e4_ndigk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Geplantes Startdatum" ma:hidden="true" ma:internalName="PublishingStartDate" ma:readOnly="false">
      <xsd:simpleType>
        <xsd:restriction base="dms:Unknown"/>
      </xsd:simpleType>
    </xsd:element>
    <xsd:element name="PublishingExpirationDate" ma:index="22" nillable="true" ma:displayName="Geplantes Enddatum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10824-5500-480e-ac5b-3e1aeef9ffa4" elementFormDefault="qualified">
    <xsd:import namespace="http://schemas.microsoft.com/office/2006/documentManagement/types"/>
    <xsd:import namespace="http://schemas.microsoft.com/office/infopath/2007/PartnerControls"/>
    <xsd:element name="Herkunft1TaxHTField0" ma:index="12" ma:taxonomy="true" ma:internalName="Herkunft1TaxHTField0" ma:taxonomyFieldName="Herkunft1" ma:displayName="Herkunft" ma:fieldId="{3eaf9a92-4859-4c18-8b05-32cc9e9a117d}" ma:sspId="358b686e-9b3f-48b9-bb68-7c8a6cabd534" ma:termSetId="3fb22198-1abe-4405-83a9-4af7250feb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haltstypTaxHTField0" ma:index="15" ma:taxonomy="true" ma:internalName="InhaltstypTaxHTField0" ma:taxonomyFieldName="Inhaltstyp" ma:displayName="Inhaltstyp" ma:default="" ma:fieldId="{306bdd86-bed2-4a54-bd90-68ad83b8bf0c}" ma:taxonomyMulti="true" ma:sspId="358b686e-9b3f-48b9-bb68-7c8a6cabd534" ma:termSetId="cc1b6cb5-42fa-4290-83a3-1b9de52c0b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hemaTaxHTField0" ma:index="17" ma:taxonomy="true" ma:internalName="ThemaTaxHTField0" ma:taxonomyFieldName="Thema" ma:displayName="Thema" ma:default="" ma:fieldId="{6ee0841f-01e1-4a08-83b4-b85f3d416a47}" ma:taxonomyMulti="true" ma:sspId="358b686e-9b3f-48b9-bb68-7c8a6cabd534" ma:termSetId="57611813-7a87-44b8-9293-53ae28011b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reichTaxHTField0" ma:index="20" ma:taxonomy="true" ma:internalName="BereichTaxHTField0" ma:taxonomyFieldName="Bereich" ma:displayName="Bereich" ma:default="" ma:fieldId="{a5acad8a-200d-4efc-bbd5-dc686352b2df}" ma:sspId="358b686e-9b3f-48b9-bb68-7c8a6cabd534" ma:termSetId="1257ddc0-6b91-4fc5-aa0d-6cac4410931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f3bd0-e742-44e7-91d0-937bb718f3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28d7af73-dd85-4433-9cc8-34cfd5e80514}" ma:internalName="TaxCatchAll" ma:showField="CatchAllData" ma:web="486f3bd0-e742-44e7-91d0-937bb718f3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Vertraulichkeitsstufe" ma:index="18" ma:displayName="Vertraulichkeitsstufe" ma:default="nicht öffentlich" ma:format="Dropdown" ma:hidden="true" ma:internalName="Vertraulichkeitsstufe" ma:readOnly="false">
      <xsd:simpleType>
        <xsd:restriction base="dms:Choice">
          <xsd:enumeration value="nicht öffentlich"/>
          <xsd:enumeration value="öffentlich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c0c67-01b8-4772-9606-ee31e8eef3e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Unternehmensstichwörter" ma:fieldId="{23f27201-bee3-471e-b2e7-b64fd8b7ca38}" ma:taxonomyMulti="true" ma:sspId="358b686e-9b3f-48b9-bb68-7c8a6cabd53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d8d61-7651-461f-a214-b53d540737da" elementFormDefault="qualified">
    <xsd:import namespace="http://schemas.microsoft.com/office/2006/documentManagement/types"/>
    <xsd:import namespace="http://schemas.microsoft.com/office/infopath/2007/PartnerControls"/>
    <xsd:element name="RolleTaxHTField0" ma:index="26" nillable="true" ma:taxonomy="true" ma:internalName="RolleTaxHTField0" ma:taxonomyFieldName="Rolle" ma:displayName="Rolle" ma:default="" ma:fieldId="{2b39ef20-4117-49bf-98fe-bd0f6522961f}" ma:taxonomyMulti="true" ma:sspId="358b686e-9b3f-48b9-bb68-7c8a6cabd534" ma:termSetId="97cbd47f-1b5d-41f3-8c41-ca10761efc8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Zust_x00e4_ndigkeit" ma:index="27" nillable="true" ma:displayName="Zuständigkeit" ma:list="{be4621a7-4577-4b95-8db7-d854b912caca}" ma:internalName="Zust_x00e4_ndigkeit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inOccurs="0" maxOccurs="1" ma:index="1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>
  <LongProp xmlns="" name="TaxCatchAll"><![CDATA[164;#Zentrale|42aefac8-b735-4523-835e-1fb90d7bbea0;#262;#Vorlagen Deutsch|b9b63e42-905a-4e82-84d5-7fe78ff3e203;#69;#Marketing|5c30125b-3de4-4cbf-92ba-2175c25c40d1;#49;#Zentrale|42aefac8-b735-4523-835e-1fb90d7bbea0;#108;#Marketing - PR|85673cd1-662f-43e4-a1ba-da521e7bd8f2]]></LongProp>
</Long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ust_x00e4_ndigkeit xmlns="684d8d61-7651-461f-a214-b53d540737da"/>
    <TaxKeywordTaxHTField xmlns="eecc0c67-01b8-4772-9606-ee31e8eef3ee">
      <Terms xmlns="http://schemas.microsoft.com/office/infopath/2007/PartnerControls"/>
    </TaxKeywordTaxHTField>
    <Herkunft1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</Terms>
    </Herkunft1TaxHTField0>
    <RolleTaxHTField0 xmlns="684d8d61-7651-461f-a214-b53d540737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  <TermInfo xmlns="http://schemas.microsoft.com/office/infopath/2007/PartnerControls">
          <TermName xmlns="http://schemas.microsoft.com/office/infopath/2007/PartnerControls">F＆E</TermName>
          <TermId xmlns="http://schemas.microsoft.com/office/infopath/2007/PartnerControls">c77d1201-8670-4119-87f7-30194efd856e</TermId>
        </TermInfo>
        <TermInfo xmlns="http://schemas.microsoft.com/office/infopath/2007/PartnerControls">
          <TermName xmlns="http://schemas.microsoft.com/office/infopath/2007/PartnerControls">Hagenberg</TermName>
          <TermId xmlns="http://schemas.microsoft.com/office/infopath/2007/PartnerControls">08a9c222-9375-43ad-868b-c78e95d3bd50</TermId>
        </TermInfo>
        <TermInfo xmlns="http://schemas.microsoft.com/office/infopath/2007/PartnerControls">
          <TermName xmlns="http://schemas.microsoft.com/office/infopath/2007/PartnerControls">Linz</TermName>
          <TermId xmlns="http://schemas.microsoft.com/office/infopath/2007/PartnerControls">e0431981-237a-4089-b57d-db2c3f6dcc6f</TermId>
        </TermInfo>
        <TermInfo xmlns="http://schemas.microsoft.com/office/infopath/2007/PartnerControls">
          <TermName xmlns="http://schemas.microsoft.com/office/infopath/2007/PartnerControls">Steyr</TermName>
          <TermId xmlns="http://schemas.microsoft.com/office/infopath/2007/PartnerControls">8791e73d-2742-452d-9ad1-b59f3aed0dc7</TermId>
        </TermInfo>
        <TermInfo xmlns="http://schemas.microsoft.com/office/infopath/2007/PartnerControls">
          <TermName xmlns="http://schemas.microsoft.com/office/infopath/2007/PartnerControls">Wels</TermName>
          <TermId xmlns="http://schemas.microsoft.com/office/infopath/2007/PartnerControls">97fb644f-20d6-4304-b9bd-f364a1411f60</TermId>
        </TermInfo>
      </Terms>
    </RolleTaxHTField0>
    <TaxCatchAll xmlns="486f3bd0-e742-44e7-91d0-937bb718f3f9">
      <Value>160</Value>
      <Value>409</Value>
      <Value>108</Value>
      <Value>153</Value>
      <Value>164</Value>
      <Value>161</Value>
      <Value>49</Value>
      <Value>163</Value>
      <Value>162</Value>
      <Value>69</Value>
    </TaxCatchAll>
    <PublishingExpirationDate xmlns="http://schemas.microsoft.com/sharepoint/v3" xsi:nil="true"/>
    <Vertraulichkeitsstufe xmlns="486f3bd0-e742-44e7-91d0-937bb718f3f9">nicht öffentlich</Vertraulichkeitsstufe>
    <PublishingStartDate xmlns="http://schemas.microsoft.com/sharepoint/v3" xsi:nil="true"/>
    <Bereich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5c30125b-3de4-4cbf-92ba-2175c25c40d1</TermId>
        </TermInfo>
      </Terms>
    </BereichTaxHTField0>
    <Inhaltstyp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 Deutsch NEU</TermName>
          <TermId xmlns="http://schemas.microsoft.com/office/infopath/2007/PartnerControls">c24bb17e-afbb-490a-9b37-41d0d4e6096a</TermId>
        </TermInfo>
      </Terms>
    </InhaltstypTaxHTField0>
    <Thema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- PR</TermName>
          <TermId xmlns="http://schemas.microsoft.com/office/infopath/2007/PartnerControls">85673cd1-662f-43e4-a1ba-da521e7bd8f2</TermId>
        </TermInfo>
      </Terms>
    </ThemaTaxHTField0>
    <_dlc_DocId xmlns="486f3bd0-e742-44e7-91d0-937bb718f3f9">FAD74KTY4Y7Q-866-817</_dlc_DocId>
    <_dlc_DocIdUrl xmlns="486f3bd0-e742-44e7-91d0-937bb718f3f9">
      <Url>https://intranet.fhooe.at/zentrale-services/_layouts/DocIdRedir.aspx?ID=FAD74KTY4Y7Q-866-817</Url>
      <Description>FAD74KTY4Y7Q-866-817</Description>
    </_dlc_DocIdUrl>
  </documentManagement>
</p:properties>
</file>

<file path=customXml/itemProps1.xml><?xml version="1.0" encoding="utf-8"?>
<ds:datastoreItem xmlns:ds="http://schemas.openxmlformats.org/officeDocument/2006/customXml" ds:itemID="{E03C7F0A-BB89-4272-8FA0-8435081CDD2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BA9C6E-1B63-4A6B-933D-E368A9E0B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310824-5500-480e-ac5b-3e1aeef9ffa4"/>
    <ds:schemaRef ds:uri="486f3bd0-e742-44e7-91d0-937bb718f3f9"/>
    <ds:schemaRef ds:uri="eecc0c67-01b8-4772-9606-ee31e8eef3ee"/>
    <ds:schemaRef ds:uri="684d8d61-7651-461f-a214-b53d54073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C88350-DA09-46A9-AAB5-0FAF426E1F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A70A40-7562-420E-9C10-2F3F418A3506}">
  <ds:schemaRefs>
    <ds:schemaRef ds:uri="http://schemas.microsoft.com/office/2006/metadata/longProperties"/>
    <ds:schemaRef ds:uri=""/>
  </ds:schemaRefs>
</ds:datastoreItem>
</file>

<file path=customXml/itemProps5.xml><?xml version="1.0" encoding="utf-8"?>
<ds:datastoreItem xmlns:ds="http://schemas.openxmlformats.org/officeDocument/2006/customXml" ds:itemID="{4AD9E4C2-DA61-4778-BCB7-9EBEBAA301BF}">
  <ds:schemaRefs>
    <ds:schemaRef ds:uri="http://schemas.microsoft.com/office/2006/metadata/properties"/>
    <ds:schemaRef ds:uri="684d8d61-7651-461f-a214-b53d540737da"/>
    <ds:schemaRef ds:uri="http://schemas.microsoft.com/sharepoint/v3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ecc0c67-01b8-4772-9606-ee31e8eef3ee"/>
    <ds:schemaRef ds:uri="486f3bd0-e742-44e7-91d0-937bb718f3f9"/>
    <ds:schemaRef ds:uri="6d310824-5500-480e-ac5b-3e1aeef9ffa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Vorlage FuE neu</Template>
  <TotalTime>0</TotalTime>
  <Words>208</Words>
  <Application>Microsoft Office PowerPoint</Application>
  <PresentationFormat>On-screen Show (4:3)</PresentationFormat>
  <Paragraphs>103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Symbol</vt:lpstr>
      <vt:lpstr>FH OÖ</vt:lpstr>
      <vt:lpstr>WUE </vt:lpstr>
      <vt:lpstr>WUE </vt:lpstr>
      <vt:lpstr>WUE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Forschung &amp; Entwicklung</dc:title>
  <dc:creator>Christoph Heinzl</dc:creator>
  <cp:lastModifiedBy>Aichinger Georg</cp:lastModifiedBy>
  <cp:revision>430</cp:revision>
  <dcterms:created xsi:type="dcterms:W3CDTF">2015-07-10T08:29:47Z</dcterms:created>
  <dcterms:modified xsi:type="dcterms:W3CDTF">2022-11-22T15:09:55Z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FAD74KTY4Y7Q-866-210</vt:lpwstr>
  </property>
  <property fmtid="{D5CDD505-2E9C-101B-9397-08002B2CF9AE}" pid="3" name="_dlc_DocIdItemGuid">
    <vt:lpwstr>3d00fb5c-c4d8-4d1b-a922-c7e12d77c272</vt:lpwstr>
  </property>
  <property fmtid="{D5CDD505-2E9C-101B-9397-08002B2CF9AE}" pid="4" name="_dlc_DocIdUrl">
    <vt:lpwstr>https://intranet.fhooe.at/zentrale-services/_layouts/DocIdRedir.aspx?ID=FAD74KTY4Y7Q-866-210, FAD74KTY4Y7Q-866-210</vt:lpwstr>
  </property>
  <property fmtid="{D5CDD505-2E9C-101B-9397-08002B2CF9AE}" pid="5" name="Herkunft1">
    <vt:lpwstr>49;#Zentrale|42aefac8-b735-4523-835e-1fb90d7bbea0</vt:lpwstr>
  </property>
  <property fmtid="{D5CDD505-2E9C-101B-9397-08002B2CF9AE}" pid="6" name="TaxKeyword">
    <vt:lpwstr/>
  </property>
  <property fmtid="{D5CDD505-2E9C-101B-9397-08002B2CF9AE}" pid="7" name="Bereich">
    <vt:lpwstr>69;#Marketing|5c30125b-3de4-4cbf-92ba-2175c25c40d1</vt:lpwstr>
  </property>
  <property fmtid="{D5CDD505-2E9C-101B-9397-08002B2CF9AE}" pid="8" name="Inhaltstyp">
    <vt:lpwstr>409;#Vorlagen Deutsch NEU|c24bb17e-afbb-490a-9b37-41d0d4e6096a</vt:lpwstr>
  </property>
  <property fmtid="{D5CDD505-2E9C-101B-9397-08002B2CF9AE}" pid="9" name="Thema">
    <vt:lpwstr>108;#Marketing - PR|85673cd1-662f-43e4-a1ba-da521e7bd8f2</vt:lpwstr>
  </property>
  <property fmtid="{D5CDD505-2E9C-101B-9397-08002B2CF9AE}" pid="10" name="Rolle">
    <vt:lpwstr>164;#Zentrale|42aefac8-b735-4523-835e-1fb90d7bbea0;#161;#F＆E|c77d1201-8670-4119-87f7-30194efd856e;#160;#Hagenberg|08a9c222-9375-43ad-868b-c78e95d3bd50;#162;#Linz|e0431981-237a-4089-b57d-db2c3f6dcc6f;#153;#Steyr|8791e73d-2742-452d-9ad1-b59f3aed0dc7;#163;#W</vt:lpwstr>
  </property>
  <property fmtid="{D5CDD505-2E9C-101B-9397-08002B2CF9AE}" pid="11" name="ContentTypeId">
    <vt:lpwstr>0x010100B6247CB954696A44AB6936F01BEA1CF8</vt:lpwstr>
  </property>
</Properties>
</file>