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10691813" cy="151193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32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47"/>
    <p:restoredTop sz="93705" autoAdjust="0"/>
  </p:normalViewPr>
  <p:slideViewPr>
    <p:cSldViewPr snapToGrid="0">
      <p:cViewPr>
        <p:scale>
          <a:sx n="75" d="100"/>
          <a:sy n="75" d="100"/>
        </p:scale>
        <p:origin x="2532" y="-13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H"/>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A9F4A2-E97A-F248-AE61-52986AC63982}" type="datetimeFigureOut">
              <a:rPr lang="fr-CH" smtClean="0"/>
              <a:t>23.07.2025</a:t>
            </a:fld>
            <a:endParaRPr lang="fr-CH"/>
          </a:p>
        </p:txBody>
      </p:sp>
      <p:sp>
        <p:nvSpPr>
          <p:cNvPr id="4" name="Espace réservé de l'image des diapositives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fr-CH"/>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H"/>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H"/>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30AC5-E626-804F-97D0-453F8A497CE6}" type="slidenum">
              <a:rPr lang="fr-CH" smtClean="0"/>
              <a:t>‹#›</a:t>
            </a:fld>
            <a:endParaRPr lang="fr-CH"/>
          </a:p>
        </p:txBody>
      </p:sp>
    </p:spTree>
    <p:extLst>
      <p:ext uri="{BB962C8B-B14F-4D97-AF65-F5344CB8AC3E}">
        <p14:creationId xmlns:p14="http://schemas.microsoft.com/office/powerpoint/2010/main" val="2220682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numéro de diapositive 3"/>
          <p:cNvSpPr>
            <a:spLocks noGrp="1"/>
          </p:cNvSpPr>
          <p:nvPr>
            <p:ph type="sldNum" sz="quarter" idx="5"/>
          </p:nvPr>
        </p:nvSpPr>
        <p:spPr/>
        <p:txBody>
          <a:bodyPr/>
          <a:lstStyle/>
          <a:p>
            <a:fld id="{8FC30AC5-E626-804F-97D0-453F8A497CE6}" type="slidenum">
              <a:rPr lang="fr-CH" smtClean="0"/>
              <a:t>1</a:t>
            </a:fld>
            <a:endParaRPr lang="fr-CH"/>
          </a:p>
        </p:txBody>
      </p:sp>
    </p:spTree>
    <p:extLst>
      <p:ext uri="{BB962C8B-B14F-4D97-AF65-F5344CB8AC3E}">
        <p14:creationId xmlns:p14="http://schemas.microsoft.com/office/powerpoint/2010/main" val="47073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801886" y="2474395"/>
            <a:ext cx="9088041" cy="5263774"/>
          </a:xfrm>
        </p:spPr>
        <p:txBody>
          <a:bodyPr anchor="b"/>
          <a:lstStyle>
            <a:lvl1pPr algn="ctr">
              <a:defRPr sz="7016"/>
            </a:lvl1pPr>
          </a:lstStyle>
          <a:p>
            <a:r>
              <a:rPr lang="fr-FR"/>
              <a:t>Modifiez le style du titre</a:t>
            </a:r>
            <a:endParaRPr lang="en-US" dirty="0"/>
          </a:p>
        </p:txBody>
      </p:sp>
      <p:sp>
        <p:nvSpPr>
          <p:cNvPr id="3" name="Subtitle 2"/>
          <p:cNvSpPr>
            <a:spLocks noGrp="1"/>
          </p:cNvSpPr>
          <p:nvPr>
            <p:ph type="subTitle" idx="1"/>
          </p:nvPr>
        </p:nvSpPr>
        <p:spPr>
          <a:xfrm>
            <a:off x="1336477" y="7941160"/>
            <a:ext cx="8018860" cy="3650342"/>
          </a:xfrm>
        </p:spPr>
        <p:txBody>
          <a:bodyPr/>
          <a:lstStyle>
            <a:lvl1pPr marL="0" indent="0" algn="ctr">
              <a:buNone/>
              <a:defRPr sz="2806"/>
            </a:lvl1pPr>
            <a:lvl2pPr marL="534604" indent="0" algn="ctr">
              <a:buNone/>
              <a:defRPr sz="2339"/>
            </a:lvl2pPr>
            <a:lvl3pPr marL="1069208" indent="0" algn="ctr">
              <a:buNone/>
              <a:defRPr sz="2105"/>
            </a:lvl3pPr>
            <a:lvl4pPr marL="1603812" indent="0" algn="ctr">
              <a:buNone/>
              <a:defRPr sz="1871"/>
            </a:lvl4pPr>
            <a:lvl5pPr marL="2138416" indent="0" algn="ctr">
              <a:buNone/>
              <a:defRPr sz="1871"/>
            </a:lvl5pPr>
            <a:lvl6pPr marL="2673020" indent="0" algn="ctr">
              <a:buNone/>
              <a:defRPr sz="1871"/>
            </a:lvl6pPr>
            <a:lvl7pPr marL="3207624" indent="0" algn="ctr">
              <a:buNone/>
              <a:defRPr sz="1871"/>
            </a:lvl7pPr>
            <a:lvl8pPr marL="3742228" indent="0" algn="ctr">
              <a:buNone/>
              <a:defRPr sz="1871"/>
            </a:lvl8pPr>
            <a:lvl9pPr marL="4276832" indent="0" algn="ctr">
              <a:buNone/>
              <a:defRPr sz="1871"/>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4F500F00-1D35-254B-9117-3FE363B8C978}" type="datetimeFigureOut">
              <a:rPr lang="fr-CH" smtClean="0"/>
              <a:t>23.07.2025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3175132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F500F00-1D35-254B-9117-3FE363B8C978}" type="datetimeFigureOut">
              <a:rPr lang="fr-CH" smtClean="0"/>
              <a:t>23.07.2025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163745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51329" y="804966"/>
            <a:ext cx="2305422" cy="1281295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735063" y="804966"/>
            <a:ext cx="6782619" cy="128129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F500F00-1D35-254B-9117-3FE363B8C978}" type="datetimeFigureOut">
              <a:rPr lang="fr-CH" smtClean="0"/>
              <a:t>23.07.2025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3445704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F500F00-1D35-254B-9117-3FE363B8C978}" type="datetimeFigureOut">
              <a:rPr lang="fr-CH" smtClean="0"/>
              <a:t>23.07.2025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3176512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729494" y="3769342"/>
            <a:ext cx="9221689" cy="6289229"/>
          </a:xfrm>
        </p:spPr>
        <p:txBody>
          <a:bodyPr anchor="b"/>
          <a:lstStyle>
            <a:lvl1pPr>
              <a:defRPr sz="7016"/>
            </a:lvl1pPr>
          </a:lstStyle>
          <a:p>
            <a:r>
              <a:rPr lang="fr-FR"/>
              <a:t>Modifiez le style du titre</a:t>
            </a:r>
            <a:endParaRPr lang="en-US" dirty="0"/>
          </a:p>
        </p:txBody>
      </p:sp>
      <p:sp>
        <p:nvSpPr>
          <p:cNvPr id="3" name="Text Placeholder 2"/>
          <p:cNvSpPr>
            <a:spLocks noGrp="1"/>
          </p:cNvSpPr>
          <p:nvPr>
            <p:ph type="body" idx="1"/>
          </p:nvPr>
        </p:nvSpPr>
        <p:spPr>
          <a:xfrm>
            <a:off x="729494" y="10118069"/>
            <a:ext cx="9221689" cy="3307357"/>
          </a:xfrm>
        </p:spPr>
        <p:txBody>
          <a:bodyPr/>
          <a:lstStyle>
            <a:lvl1pPr marL="0" indent="0">
              <a:buNone/>
              <a:defRPr sz="2806">
                <a:solidFill>
                  <a:schemeClr val="tx1">
                    <a:tint val="82000"/>
                  </a:schemeClr>
                </a:solidFill>
              </a:defRPr>
            </a:lvl1pPr>
            <a:lvl2pPr marL="534604" indent="0">
              <a:buNone/>
              <a:defRPr sz="2339">
                <a:solidFill>
                  <a:schemeClr val="tx1">
                    <a:tint val="82000"/>
                  </a:schemeClr>
                </a:solidFill>
              </a:defRPr>
            </a:lvl2pPr>
            <a:lvl3pPr marL="1069208" indent="0">
              <a:buNone/>
              <a:defRPr sz="2105">
                <a:solidFill>
                  <a:schemeClr val="tx1">
                    <a:tint val="82000"/>
                  </a:schemeClr>
                </a:solidFill>
              </a:defRPr>
            </a:lvl3pPr>
            <a:lvl4pPr marL="1603812" indent="0">
              <a:buNone/>
              <a:defRPr sz="1871">
                <a:solidFill>
                  <a:schemeClr val="tx1">
                    <a:tint val="82000"/>
                  </a:schemeClr>
                </a:solidFill>
              </a:defRPr>
            </a:lvl4pPr>
            <a:lvl5pPr marL="2138416" indent="0">
              <a:buNone/>
              <a:defRPr sz="1871">
                <a:solidFill>
                  <a:schemeClr val="tx1">
                    <a:tint val="82000"/>
                  </a:schemeClr>
                </a:solidFill>
              </a:defRPr>
            </a:lvl5pPr>
            <a:lvl6pPr marL="2673020" indent="0">
              <a:buNone/>
              <a:defRPr sz="1871">
                <a:solidFill>
                  <a:schemeClr val="tx1">
                    <a:tint val="82000"/>
                  </a:schemeClr>
                </a:solidFill>
              </a:defRPr>
            </a:lvl6pPr>
            <a:lvl7pPr marL="3207624" indent="0">
              <a:buNone/>
              <a:defRPr sz="1871">
                <a:solidFill>
                  <a:schemeClr val="tx1">
                    <a:tint val="82000"/>
                  </a:schemeClr>
                </a:solidFill>
              </a:defRPr>
            </a:lvl7pPr>
            <a:lvl8pPr marL="3742228" indent="0">
              <a:buNone/>
              <a:defRPr sz="1871">
                <a:solidFill>
                  <a:schemeClr val="tx1">
                    <a:tint val="82000"/>
                  </a:schemeClr>
                </a:solidFill>
              </a:defRPr>
            </a:lvl8pPr>
            <a:lvl9pPr marL="4276832" indent="0">
              <a:buNone/>
              <a:defRPr sz="1871">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F500F00-1D35-254B-9117-3FE363B8C978}" type="datetimeFigureOut">
              <a:rPr lang="fr-CH" smtClean="0"/>
              <a:t>23.07.2025</a:t>
            </a:fld>
            <a:endParaRPr lang="fr-CH"/>
          </a:p>
        </p:txBody>
      </p:sp>
      <p:sp>
        <p:nvSpPr>
          <p:cNvPr id="5" name="Footer Placeholder 4"/>
          <p:cNvSpPr>
            <a:spLocks noGrp="1"/>
          </p:cNvSpPr>
          <p:nvPr>
            <p:ph type="ftr" sz="quarter" idx="11"/>
          </p:nvPr>
        </p:nvSpPr>
        <p:spPr/>
        <p:txBody>
          <a:bodyPr/>
          <a:lstStyle/>
          <a:p>
            <a:endParaRPr lang="fr-CH"/>
          </a:p>
        </p:txBody>
      </p:sp>
      <p:sp>
        <p:nvSpPr>
          <p:cNvPr id="6" name="Slide Number Placeholder 5"/>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428399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735062"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412730" y="4024827"/>
            <a:ext cx="4544021" cy="959308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F500F00-1D35-254B-9117-3FE363B8C978}" type="datetimeFigureOut">
              <a:rPr lang="fr-CH" smtClean="0"/>
              <a:t>23.07.2025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4131462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736455" y="804969"/>
            <a:ext cx="9221689" cy="2922375"/>
          </a:xfrm>
        </p:spPr>
        <p:txBody>
          <a:bodyPr/>
          <a:lstStyle/>
          <a:p>
            <a:r>
              <a:rPr lang="fr-FR"/>
              <a:t>Modifiez le style du titre</a:t>
            </a:r>
            <a:endParaRPr lang="en-US" dirty="0"/>
          </a:p>
        </p:txBody>
      </p:sp>
      <p:sp>
        <p:nvSpPr>
          <p:cNvPr id="3" name="Text Placeholder 2"/>
          <p:cNvSpPr>
            <a:spLocks noGrp="1"/>
          </p:cNvSpPr>
          <p:nvPr>
            <p:ph type="body" idx="1"/>
          </p:nvPr>
        </p:nvSpPr>
        <p:spPr>
          <a:xfrm>
            <a:off x="736456" y="3706342"/>
            <a:ext cx="4523137"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4" name="Content Placeholder 3"/>
          <p:cNvSpPr>
            <a:spLocks noGrp="1"/>
          </p:cNvSpPr>
          <p:nvPr>
            <p:ph sz="half" idx="2"/>
          </p:nvPr>
        </p:nvSpPr>
        <p:spPr>
          <a:xfrm>
            <a:off x="736456" y="5522763"/>
            <a:ext cx="4523137"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412731" y="3706342"/>
            <a:ext cx="4545413" cy="1816421"/>
          </a:xfrm>
        </p:spPr>
        <p:txBody>
          <a:bodyPr anchor="b"/>
          <a:lstStyle>
            <a:lvl1pPr marL="0" indent="0">
              <a:buNone/>
              <a:defRPr sz="2806" b="1"/>
            </a:lvl1pPr>
            <a:lvl2pPr marL="534604" indent="0">
              <a:buNone/>
              <a:defRPr sz="2339" b="1"/>
            </a:lvl2pPr>
            <a:lvl3pPr marL="1069208" indent="0">
              <a:buNone/>
              <a:defRPr sz="2105" b="1"/>
            </a:lvl3pPr>
            <a:lvl4pPr marL="1603812" indent="0">
              <a:buNone/>
              <a:defRPr sz="1871" b="1"/>
            </a:lvl4pPr>
            <a:lvl5pPr marL="2138416" indent="0">
              <a:buNone/>
              <a:defRPr sz="1871" b="1"/>
            </a:lvl5pPr>
            <a:lvl6pPr marL="2673020" indent="0">
              <a:buNone/>
              <a:defRPr sz="1871" b="1"/>
            </a:lvl6pPr>
            <a:lvl7pPr marL="3207624" indent="0">
              <a:buNone/>
              <a:defRPr sz="1871" b="1"/>
            </a:lvl7pPr>
            <a:lvl8pPr marL="3742228" indent="0">
              <a:buNone/>
              <a:defRPr sz="1871" b="1"/>
            </a:lvl8pPr>
            <a:lvl9pPr marL="4276832" indent="0">
              <a:buNone/>
              <a:defRPr sz="1871" b="1"/>
            </a:lvl9pPr>
          </a:lstStyle>
          <a:p>
            <a:pPr lvl="0"/>
            <a:r>
              <a:rPr lang="fr-FR"/>
              <a:t>Cliquez pour modifier les styles du texte du masque</a:t>
            </a:r>
          </a:p>
        </p:txBody>
      </p:sp>
      <p:sp>
        <p:nvSpPr>
          <p:cNvPr id="6" name="Content Placeholder 5"/>
          <p:cNvSpPr>
            <a:spLocks noGrp="1"/>
          </p:cNvSpPr>
          <p:nvPr>
            <p:ph sz="quarter" idx="4"/>
          </p:nvPr>
        </p:nvSpPr>
        <p:spPr>
          <a:xfrm>
            <a:off x="5412731" y="5522763"/>
            <a:ext cx="4545413" cy="812315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F500F00-1D35-254B-9117-3FE363B8C978}" type="datetimeFigureOut">
              <a:rPr lang="fr-CH" smtClean="0"/>
              <a:t>23.07.2025</a:t>
            </a:fld>
            <a:endParaRPr lang="fr-CH"/>
          </a:p>
        </p:txBody>
      </p:sp>
      <p:sp>
        <p:nvSpPr>
          <p:cNvPr id="8" name="Footer Placeholder 7"/>
          <p:cNvSpPr>
            <a:spLocks noGrp="1"/>
          </p:cNvSpPr>
          <p:nvPr>
            <p:ph type="ftr" sz="quarter" idx="11"/>
          </p:nvPr>
        </p:nvSpPr>
        <p:spPr/>
        <p:txBody>
          <a:bodyPr/>
          <a:lstStyle/>
          <a:p>
            <a:endParaRPr lang="fr-CH"/>
          </a:p>
        </p:txBody>
      </p:sp>
      <p:sp>
        <p:nvSpPr>
          <p:cNvPr id="9" name="Slide Number Placeholder 8"/>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1023104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F500F00-1D35-254B-9117-3FE363B8C978}" type="datetimeFigureOut">
              <a:rPr lang="fr-CH" smtClean="0"/>
              <a:t>23.07.2025</a:t>
            </a:fld>
            <a:endParaRPr lang="fr-CH"/>
          </a:p>
        </p:txBody>
      </p:sp>
      <p:sp>
        <p:nvSpPr>
          <p:cNvPr id="4" name="Footer Placeholder 3"/>
          <p:cNvSpPr>
            <a:spLocks noGrp="1"/>
          </p:cNvSpPr>
          <p:nvPr>
            <p:ph type="ftr" sz="quarter" idx="11"/>
          </p:nvPr>
        </p:nvSpPr>
        <p:spPr/>
        <p:txBody>
          <a:bodyPr/>
          <a:lstStyle/>
          <a:p>
            <a:endParaRPr lang="fr-CH"/>
          </a:p>
        </p:txBody>
      </p:sp>
      <p:sp>
        <p:nvSpPr>
          <p:cNvPr id="5" name="Slide Number Placeholder 4"/>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365286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500F00-1D35-254B-9117-3FE363B8C978}" type="datetimeFigureOut">
              <a:rPr lang="fr-CH" smtClean="0"/>
              <a:t>23.07.2025</a:t>
            </a:fld>
            <a:endParaRPr lang="fr-CH"/>
          </a:p>
        </p:txBody>
      </p:sp>
      <p:sp>
        <p:nvSpPr>
          <p:cNvPr id="3" name="Footer Placeholder 2"/>
          <p:cNvSpPr>
            <a:spLocks noGrp="1"/>
          </p:cNvSpPr>
          <p:nvPr>
            <p:ph type="ftr" sz="quarter" idx="11"/>
          </p:nvPr>
        </p:nvSpPr>
        <p:spPr/>
        <p:txBody>
          <a:bodyPr/>
          <a:lstStyle/>
          <a:p>
            <a:endParaRPr lang="fr-CH"/>
          </a:p>
        </p:txBody>
      </p:sp>
      <p:sp>
        <p:nvSpPr>
          <p:cNvPr id="4" name="Slide Number Placeholder 3"/>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211946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Modifiez le style du titre</a:t>
            </a:r>
            <a:endParaRPr lang="en-US" dirty="0"/>
          </a:p>
        </p:txBody>
      </p:sp>
      <p:sp>
        <p:nvSpPr>
          <p:cNvPr id="3" name="Content Placeholder 2"/>
          <p:cNvSpPr>
            <a:spLocks noGrp="1"/>
          </p:cNvSpPr>
          <p:nvPr>
            <p:ph idx="1"/>
          </p:nvPr>
        </p:nvSpPr>
        <p:spPr>
          <a:xfrm>
            <a:off x="4545413" y="2176910"/>
            <a:ext cx="5412730" cy="10744538"/>
          </a:xfrm>
        </p:spPr>
        <p:txBody>
          <a:bodyPr/>
          <a:lstStyle>
            <a:lvl1pPr>
              <a:defRPr sz="3742"/>
            </a:lvl1pPr>
            <a:lvl2pPr>
              <a:defRPr sz="3274"/>
            </a:lvl2pPr>
            <a:lvl3pPr>
              <a:defRPr sz="2806"/>
            </a:lvl3pPr>
            <a:lvl4pPr>
              <a:defRPr sz="2339"/>
            </a:lvl4pPr>
            <a:lvl5pPr>
              <a:defRPr sz="2339"/>
            </a:lvl5pPr>
            <a:lvl6pPr>
              <a:defRPr sz="2339"/>
            </a:lvl6pPr>
            <a:lvl7pPr>
              <a:defRPr sz="2339"/>
            </a:lvl7pPr>
            <a:lvl8pPr>
              <a:defRPr sz="2339"/>
            </a:lvl8pPr>
            <a:lvl9pPr>
              <a:defRPr sz="2339"/>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F500F00-1D35-254B-9117-3FE363B8C978}" type="datetimeFigureOut">
              <a:rPr lang="fr-CH" smtClean="0"/>
              <a:t>23.07.2025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274784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36455" y="1007957"/>
            <a:ext cx="3448388" cy="3527848"/>
          </a:xfrm>
        </p:spPr>
        <p:txBody>
          <a:bodyPr anchor="b"/>
          <a:lstStyle>
            <a:lvl1pPr>
              <a:defRPr sz="3742"/>
            </a:lvl1pPr>
          </a:lstStyle>
          <a:p>
            <a:r>
              <a:rPr lang="fr-FR"/>
              <a:t>Modifiez le style du titre</a:t>
            </a:r>
            <a:endParaRPr lang="en-US" dirty="0"/>
          </a:p>
        </p:txBody>
      </p:sp>
      <p:sp>
        <p:nvSpPr>
          <p:cNvPr id="3" name="Picture Placeholder 2"/>
          <p:cNvSpPr>
            <a:spLocks noGrp="1" noChangeAspect="1"/>
          </p:cNvSpPr>
          <p:nvPr>
            <p:ph type="pic" idx="1"/>
          </p:nvPr>
        </p:nvSpPr>
        <p:spPr>
          <a:xfrm>
            <a:off x="4545413" y="2176910"/>
            <a:ext cx="5412730" cy="10744538"/>
          </a:xfrm>
        </p:spPr>
        <p:txBody>
          <a:bodyPr anchor="t"/>
          <a:lstStyle>
            <a:lvl1pPr marL="0" indent="0">
              <a:buNone/>
              <a:defRPr sz="3742"/>
            </a:lvl1pPr>
            <a:lvl2pPr marL="534604" indent="0">
              <a:buNone/>
              <a:defRPr sz="3274"/>
            </a:lvl2pPr>
            <a:lvl3pPr marL="1069208" indent="0">
              <a:buNone/>
              <a:defRPr sz="2806"/>
            </a:lvl3pPr>
            <a:lvl4pPr marL="1603812" indent="0">
              <a:buNone/>
              <a:defRPr sz="2339"/>
            </a:lvl4pPr>
            <a:lvl5pPr marL="2138416" indent="0">
              <a:buNone/>
              <a:defRPr sz="2339"/>
            </a:lvl5pPr>
            <a:lvl6pPr marL="2673020" indent="0">
              <a:buNone/>
              <a:defRPr sz="2339"/>
            </a:lvl6pPr>
            <a:lvl7pPr marL="3207624" indent="0">
              <a:buNone/>
              <a:defRPr sz="2339"/>
            </a:lvl7pPr>
            <a:lvl8pPr marL="3742228" indent="0">
              <a:buNone/>
              <a:defRPr sz="2339"/>
            </a:lvl8pPr>
            <a:lvl9pPr marL="4276832" indent="0">
              <a:buNone/>
              <a:defRPr sz="2339"/>
            </a:lvl9pPr>
          </a:lstStyle>
          <a:p>
            <a:r>
              <a:rPr lang="fr-FR"/>
              <a:t>Cliquez sur l'icône pour ajouter une image</a:t>
            </a:r>
            <a:endParaRPr lang="en-US" dirty="0"/>
          </a:p>
        </p:txBody>
      </p:sp>
      <p:sp>
        <p:nvSpPr>
          <p:cNvPr id="4" name="Text Placeholder 3"/>
          <p:cNvSpPr>
            <a:spLocks noGrp="1"/>
          </p:cNvSpPr>
          <p:nvPr>
            <p:ph type="body" sz="half" idx="2"/>
          </p:nvPr>
        </p:nvSpPr>
        <p:spPr>
          <a:xfrm>
            <a:off x="736455" y="4535805"/>
            <a:ext cx="3448388" cy="8403140"/>
          </a:xfrm>
        </p:spPr>
        <p:txBody>
          <a:bodyPr/>
          <a:lstStyle>
            <a:lvl1pPr marL="0" indent="0">
              <a:buNone/>
              <a:defRPr sz="1871"/>
            </a:lvl1pPr>
            <a:lvl2pPr marL="534604" indent="0">
              <a:buNone/>
              <a:defRPr sz="1637"/>
            </a:lvl2pPr>
            <a:lvl3pPr marL="1069208" indent="0">
              <a:buNone/>
              <a:defRPr sz="1403"/>
            </a:lvl3pPr>
            <a:lvl4pPr marL="1603812" indent="0">
              <a:buNone/>
              <a:defRPr sz="1169"/>
            </a:lvl4pPr>
            <a:lvl5pPr marL="2138416" indent="0">
              <a:buNone/>
              <a:defRPr sz="1169"/>
            </a:lvl5pPr>
            <a:lvl6pPr marL="2673020" indent="0">
              <a:buNone/>
              <a:defRPr sz="1169"/>
            </a:lvl6pPr>
            <a:lvl7pPr marL="3207624" indent="0">
              <a:buNone/>
              <a:defRPr sz="1169"/>
            </a:lvl7pPr>
            <a:lvl8pPr marL="3742228" indent="0">
              <a:buNone/>
              <a:defRPr sz="1169"/>
            </a:lvl8pPr>
            <a:lvl9pPr marL="4276832" indent="0">
              <a:buNone/>
              <a:defRPr sz="1169"/>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F500F00-1D35-254B-9117-3FE363B8C978}" type="datetimeFigureOut">
              <a:rPr lang="fr-CH" smtClean="0"/>
              <a:t>23.07.2025</a:t>
            </a:fld>
            <a:endParaRPr lang="fr-CH"/>
          </a:p>
        </p:txBody>
      </p:sp>
      <p:sp>
        <p:nvSpPr>
          <p:cNvPr id="6" name="Footer Placeholder 5"/>
          <p:cNvSpPr>
            <a:spLocks noGrp="1"/>
          </p:cNvSpPr>
          <p:nvPr>
            <p:ph type="ftr" sz="quarter" idx="11"/>
          </p:nvPr>
        </p:nvSpPr>
        <p:spPr/>
        <p:txBody>
          <a:bodyPr/>
          <a:lstStyle/>
          <a:p>
            <a:endParaRPr lang="fr-CH"/>
          </a:p>
        </p:txBody>
      </p:sp>
      <p:sp>
        <p:nvSpPr>
          <p:cNvPr id="7" name="Slide Number Placeholder 6"/>
          <p:cNvSpPr>
            <a:spLocks noGrp="1"/>
          </p:cNvSpPr>
          <p:nvPr>
            <p:ph type="sldNum" sz="quarter" idx="12"/>
          </p:nvPr>
        </p:nvSpPr>
        <p:spPr/>
        <p:txBody>
          <a:bodyPr/>
          <a:lstStyle/>
          <a:p>
            <a:fld id="{B21E756A-21A2-7C45-860C-89E44924FE31}" type="slidenum">
              <a:rPr lang="fr-CH" smtClean="0"/>
              <a:t>‹#›</a:t>
            </a:fld>
            <a:endParaRPr lang="fr-CH"/>
          </a:p>
        </p:txBody>
      </p:sp>
    </p:spTree>
    <p:extLst>
      <p:ext uri="{BB962C8B-B14F-4D97-AF65-F5344CB8AC3E}">
        <p14:creationId xmlns:p14="http://schemas.microsoft.com/office/powerpoint/2010/main" val="1752778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5062" y="804969"/>
            <a:ext cx="9221689" cy="2922375"/>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735062" y="4024827"/>
            <a:ext cx="9221689" cy="959308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35062" y="14013401"/>
            <a:ext cx="2405658" cy="804965"/>
          </a:xfrm>
          <a:prstGeom prst="rect">
            <a:avLst/>
          </a:prstGeom>
        </p:spPr>
        <p:txBody>
          <a:bodyPr vert="horz" lIns="91440" tIns="45720" rIns="91440" bIns="45720" rtlCol="0" anchor="ctr"/>
          <a:lstStyle>
            <a:lvl1pPr algn="l">
              <a:defRPr sz="1403">
                <a:solidFill>
                  <a:schemeClr val="tx1">
                    <a:tint val="82000"/>
                  </a:schemeClr>
                </a:solidFill>
              </a:defRPr>
            </a:lvl1pPr>
          </a:lstStyle>
          <a:p>
            <a:fld id="{4F500F00-1D35-254B-9117-3FE363B8C978}" type="datetimeFigureOut">
              <a:rPr lang="fr-CH" smtClean="0"/>
              <a:t>23.07.2025</a:t>
            </a:fld>
            <a:endParaRPr lang="fr-CH"/>
          </a:p>
        </p:txBody>
      </p:sp>
      <p:sp>
        <p:nvSpPr>
          <p:cNvPr id="5" name="Footer Placeholder 4"/>
          <p:cNvSpPr>
            <a:spLocks noGrp="1"/>
          </p:cNvSpPr>
          <p:nvPr>
            <p:ph type="ftr" sz="quarter" idx="3"/>
          </p:nvPr>
        </p:nvSpPr>
        <p:spPr>
          <a:xfrm>
            <a:off x="3541663" y="14013401"/>
            <a:ext cx="3608487" cy="804965"/>
          </a:xfrm>
          <a:prstGeom prst="rect">
            <a:avLst/>
          </a:prstGeom>
        </p:spPr>
        <p:txBody>
          <a:bodyPr vert="horz" lIns="91440" tIns="45720" rIns="91440" bIns="45720" rtlCol="0" anchor="ctr"/>
          <a:lstStyle>
            <a:lvl1pPr algn="ctr">
              <a:defRPr sz="1403">
                <a:solidFill>
                  <a:schemeClr val="tx1">
                    <a:tint val="82000"/>
                  </a:schemeClr>
                </a:solidFill>
              </a:defRPr>
            </a:lvl1pPr>
          </a:lstStyle>
          <a:p>
            <a:endParaRPr lang="fr-CH"/>
          </a:p>
        </p:txBody>
      </p:sp>
      <p:sp>
        <p:nvSpPr>
          <p:cNvPr id="6" name="Slide Number Placeholder 5"/>
          <p:cNvSpPr>
            <a:spLocks noGrp="1"/>
          </p:cNvSpPr>
          <p:nvPr>
            <p:ph type="sldNum" sz="quarter" idx="4"/>
          </p:nvPr>
        </p:nvSpPr>
        <p:spPr>
          <a:xfrm>
            <a:off x="7551093" y="14013401"/>
            <a:ext cx="2405658" cy="804965"/>
          </a:xfrm>
          <a:prstGeom prst="rect">
            <a:avLst/>
          </a:prstGeom>
        </p:spPr>
        <p:txBody>
          <a:bodyPr vert="horz" lIns="91440" tIns="45720" rIns="91440" bIns="45720" rtlCol="0" anchor="ctr"/>
          <a:lstStyle>
            <a:lvl1pPr algn="r">
              <a:defRPr sz="1403">
                <a:solidFill>
                  <a:schemeClr val="tx1">
                    <a:tint val="82000"/>
                  </a:schemeClr>
                </a:solidFill>
              </a:defRPr>
            </a:lvl1pPr>
          </a:lstStyle>
          <a:p>
            <a:fld id="{B21E756A-21A2-7C45-860C-89E44924FE31}" type="slidenum">
              <a:rPr lang="fr-CH" smtClean="0"/>
              <a:t>‹#›</a:t>
            </a:fld>
            <a:endParaRPr lang="fr-CH"/>
          </a:p>
        </p:txBody>
      </p:sp>
    </p:spTree>
    <p:extLst>
      <p:ext uri="{BB962C8B-B14F-4D97-AF65-F5344CB8AC3E}">
        <p14:creationId xmlns:p14="http://schemas.microsoft.com/office/powerpoint/2010/main" val="463066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69208" rtl="0" eaLnBrk="1" latinLnBrk="0" hangingPunct="1">
        <a:lnSpc>
          <a:spcPct val="90000"/>
        </a:lnSpc>
        <a:spcBef>
          <a:spcPct val="0"/>
        </a:spcBef>
        <a:buNone/>
        <a:defRPr sz="5145" kern="1200">
          <a:solidFill>
            <a:schemeClr val="tx1"/>
          </a:solidFill>
          <a:latin typeface="+mj-lt"/>
          <a:ea typeface="+mj-ea"/>
          <a:cs typeface="+mj-cs"/>
        </a:defRPr>
      </a:lvl1pPr>
    </p:titleStyle>
    <p:bodyStyle>
      <a:lvl1pPr marL="267302" indent="-267302" algn="l" defTabSz="1069208" rtl="0" eaLnBrk="1" latinLnBrk="0" hangingPunct="1">
        <a:lnSpc>
          <a:spcPct val="90000"/>
        </a:lnSpc>
        <a:spcBef>
          <a:spcPts val="1169"/>
        </a:spcBef>
        <a:buFont typeface="Arial" panose="020B0604020202020204" pitchFamily="34" charset="0"/>
        <a:buChar char="•"/>
        <a:defRPr sz="3274" kern="1200">
          <a:solidFill>
            <a:schemeClr val="tx1"/>
          </a:solidFill>
          <a:latin typeface="+mn-lt"/>
          <a:ea typeface="+mn-ea"/>
          <a:cs typeface="+mn-cs"/>
        </a:defRPr>
      </a:lvl1pPr>
      <a:lvl2pPr marL="801906" indent="-267302" algn="l" defTabSz="1069208" rtl="0" eaLnBrk="1" latinLnBrk="0" hangingPunct="1">
        <a:lnSpc>
          <a:spcPct val="90000"/>
        </a:lnSpc>
        <a:spcBef>
          <a:spcPts val="585"/>
        </a:spcBef>
        <a:buFont typeface="Arial" panose="020B0604020202020204" pitchFamily="34" charset="0"/>
        <a:buChar char="•"/>
        <a:defRPr sz="2806" kern="1200">
          <a:solidFill>
            <a:schemeClr val="tx1"/>
          </a:solidFill>
          <a:latin typeface="+mn-lt"/>
          <a:ea typeface="+mn-ea"/>
          <a:cs typeface="+mn-cs"/>
        </a:defRPr>
      </a:lvl2pPr>
      <a:lvl3pPr marL="1336510" indent="-267302" algn="l" defTabSz="1069208" rtl="0" eaLnBrk="1" latinLnBrk="0" hangingPunct="1">
        <a:lnSpc>
          <a:spcPct val="90000"/>
        </a:lnSpc>
        <a:spcBef>
          <a:spcPts val="585"/>
        </a:spcBef>
        <a:buFont typeface="Arial" panose="020B0604020202020204" pitchFamily="34" charset="0"/>
        <a:buChar char="•"/>
        <a:defRPr sz="2339" kern="1200">
          <a:solidFill>
            <a:schemeClr val="tx1"/>
          </a:solidFill>
          <a:latin typeface="+mn-lt"/>
          <a:ea typeface="+mn-ea"/>
          <a:cs typeface="+mn-cs"/>
        </a:defRPr>
      </a:lvl3pPr>
      <a:lvl4pPr marL="187111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4pPr>
      <a:lvl5pPr marL="2405718"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5pPr>
      <a:lvl6pPr marL="2940322"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6pPr>
      <a:lvl7pPr marL="3474926"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7pPr>
      <a:lvl8pPr marL="4009530"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8pPr>
      <a:lvl9pPr marL="4544134" indent="-267302" algn="l" defTabSz="1069208" rtl="0" eaLnBrk="1" latinLnBrk="0" hangingPunct="1">
        <a:lnSpc>
          <a:spcPct val="90000"/>
        </a:lnSpc>
        <a:spcBef>
          <a:spcPts val="585"/>
        </a:spcBef>
        <a:buFont typeface="Arial" panose="020B0604020202020204" pitchFamily="34" charset="0"/>
        <a:buChar char="•"/>
        <a:defRPr sz="2105" kern="1200">
          <a:solidFill>
            <a:schemeClr val="tx1"/>
          </a:solidFill>
          <a:latin typeface="+mn-lt"/>
          <a:ea typeface="+mn-ea"/>
          <a:cs typeface="+mn-cs"/>
        </a:defRPr>
      </a:lvl9pPr>
    </p:bodyStyle>
    <p:otherStyle>
      <a:defPPr>
        <a:defRPr lang="en-US"/>
      </a:defPPr>
      <a:lvl1pPr marL="0" algn="l" defTabSz="1069208" rtl="0" eaLnBrk="1" latinLnBrk="0" hangingPunct="1">
        <a:defRPr sz="2105" kern="1200">
          <a:solidFill>
            <a:schemeClr val="tx1"/>
          </a:solidFill>
          <a:latin typeface="+mn-lt"/>
          <a:ea typeface="+mn-ea"/>
          <a:cs typeface="+mn-cs"/>
        </a:defRPr>
      </a:lvl1pPr>
      <a:lvl2pPr marL="534604" algn="l" defTabSz="1069208" rtl="0" eaLnBrk="1" latinLnBrk="0" hangingPunct="1">
        <a:defRPr sz="2105" kern="1200">
          <a:solidFill>
            <a:schemeClr val="tx1"/>
          </a:solidFill>
          <a:latin typeface="+mn-lt"/>
          <a:ea typeface="+mn-ea"/>
          <a:cs typeface="+mn-cs"/>
        </a:defRPr>
      </a:lvl2pPr>
      <a:lvl3pPr marL="1069208" algn="l" defTabSz="1069208" rtl="0" eaLnBrk="1" latinLnBrk="0" hangingPunct="1">
        <a:defRPr sz="2105" kern="1200">
          <a:solidFill>
            <a:schemeClr val="tx1"/>
          </a:solidFill>
          <a:latin typeface="+mn-lt"/>
          <a:ea typeface="+mn-ea"/>
          <a:cs typeface="+mn-cs"/>
        </a:defRPr>
      </a:lvl3pPr>
      <a:lvl4pPr marL="1603812" algn="l" defTabSz="1069208" rtl="0" eaLnBrk="1" latinLnBrk="0" hangingPunct="1">
        <a:defRPr sz="2105" kern="1200">
          <a:solidFill>
            <a:schemeClr val="tx1"/>
          </a:solidFill>
          <a:latin typeface="+mn-lt"/>
          <a:ea typeface="+mn-ea"/>
          <a:cs typeface="+mn-cs"/>
        </a:defRPr>
      </a:lvl4pPr>
      <a:lvl5pPr marL="2138416" algn="l" defTabSz="1069208" rtl="0" eaLnBrk="1" latinLnBrk="0" hangingPunct="1">
        <a:defRPr sz="2105" kern="1200">
          <a:solidFill>
            <a:schemeClr val="tx1"/>
          </a:solidFill>
          <a:latin typeface="+mn-lt"/>
          <a:ea typeface="+mn-ea"/>
          <a:cs typeface="+mn-cs"/>
        </a:defRPr>
      </a:lvl5pPr>
      <a:lvl6pPr marL="2673020" algn="l" defTabSz="1069208" rtl="0" eaLnBrk="1" latinLnBrk="0" hangingPunct="1">
        <a:defRPr sz="2105" kern="1200">
          <a:solidFill>
            <a:schemeClr val="tx1"/>
          </a:solidFill>
          <a:latin typeface="+mn-lt"/>
          <a:ea typeface="+mn-ea"/>
          <a:cs typeface="+mn-cs"/>
        </a:defRPr>
      </a:lvl6pPr>
      <a:lvl7pPr marL="3207624" algn="l" defTabSz="1069208" rtl="0" eaLnBrk="1" latinLnBrk="0" hangingPunct="1">
        <a:defRPr sz="2105" kern="1200">
          <a:solidFill>
            <a:schemeClr val="tx1"/>
          </a:solidFill>
          <a:latin typeface="+mn-lt"/>
          <a:ea typeface="+mn-ea"/>
          <a:cs typeface="+mn-cs"/>
        </a:defRPr>
      </a:lvl7pPr>
      <a:lvl8pPr marL="3742228" algn="l" defTabSz="1069208" rtl="0" eaLnBrk="1" latinLnBrk="0" hangingPunct="1">
        <a:defRPr sz="2105" kern="1200">
          <a:solidFill>
            <a:schemeClr val="tx1"/>
          </a:solidFill>
          <a:latin typeface="+mn-lt"/>
          <a:ea typeface="+mn-ea"/>
          <a:cs typeface="+mn-cs"/>
        </a:defRPr>
      </a:lvl8pPr>
      <a:lvl9pPr marL="4276832" algn="l" defTabSz="1069208" rtl="0" eaLnBrk="1" latinLnBrk="0" hangingPunct="1">
        <a:defRPr sz="21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C21C28-48DF-0473-18EA-8FFA8852716B}"/>
              </a:ext>
            </a:extLst>
          </p:cNvPr>
          <p:cNvPicPr>
            <a:picLocks noChangeAspect="1"/>
          </p:cNvPicPr>
          <p:nvPr/>
        </p:nvPicPr>
        <p:blipFill>
          <a:blip r:embed="rId3"/>
          <a:srcRect l="1152" t="1763" r="3791" b="9564"/>
          <a:stretch>
            <a:fillRect/>
          </a:stretch>
        </p:blipFill>
        <p:spPr>
          <a:xfrm>
            <a:off x="5345905" y="3949845"/>
            <a:ext cx="4935202" cy="5967413"/>
          </a:xfrm>
          <a:prstGeom prst="rect">
            <a:avLst/>
          </a:prstGeom>
        </p:spPr>
      </p:pic>
      <p:sp>
        <p:nvSpPr>
          <p:cNvPr id="9" name="ZoneTexte 8">
            <a:extLst>
              <a:ext uri="{FF2B5EF4-FFF2-40B4-BE49-F238E27FC236}">
                <a16:creationId xmlns:a16="http://schemas.microsoft.com/office/drawing/2014/main" id="{80EEB216-1A02-71A3-5126-92CBF051A5EF}"/>
              </a:ext>
            </a:extLst>
          </p:cNvPr>
          <p:cNvSpPr txBox="1"/>
          <p:nvPr/>
        </p:nvSpPr>
        <p:spPr>
          <a:xfrm>
            <a:off x="5345906" y="10665320"/>
            <a:ext cx="4935201" cy="2595582"/>
          </a:xfrm>
          <a:prstGeom prst="rect">
            <a:avLst/>
          </a:prstGeom>
          <a:noFill/>
        </p:spPr>
        <p:txBody>
          <a:bodyPr wrap="square">
            <a:spAutoFit/>
          </a:bodyPr>
          <a:lstStyle/>
          <a:p>
            <a:pPr algn="just">
              <a:spcBef>
                <a:spcPts val="1191"/>
              </a:spcBef>
              <a:spcAft>
                <a:spcPts val="992"/>
              </a:spcAft>
            </a:pPr>
            <a:r>
              <a:rPr lang="fr-CH" sz="1400" b="1" spc="-1" dirty="0">
                <a:solidFill>
                  <a:schemeClr val="dk1"/>
                </a:solidFill>
                <a:latin typeface="Arial"/>
              </a:rPr>
              <a:t>Résultats et Conclusion</a:t>
            </a:r>
          </a:p>
          <a:p>
            <a:pPr algn="just">
              <a:spcBef>
                <a:spcPts val="1191"/>
              </a:spcBef>
              <a:spcAft>
                <a:spcPts val="992"/>
              </a:spcAft>
            </a:pPr>
            <a:r>
              <a:rPr lang="fr-CH" sz="1400" spc="-1" dirty="0">
                <a:solidFill>
                  <a:schemeClr val="dk1"/>
                </a:solidFill>
                <a:latin typeface="Arial"/>
              </a:rPr>
              <a:t>Les résultats de ce travail permettent de conclure que les techniques d'optimisation classiques restent efficaces, même pour un rendu photoréaliste.</a:t>
            </a:r>
            <a:endParaRPr lang="en-US" sz="1400" spc="-1" dirty="0">
              <a:solidFill>
                <a:srgbClr val="000000"/>
              </a:solidFill>
              <a:latin typeface="Arial"/>
            </a:endParaRPr>
          </a:p>
          <a:p>
            <a:pPr algn="just">
              <a:spcBef>
                <a:spcPts val="1191"/>
              </a:spcBef>
              <a:spcAft>
                <a:spcPts val="992"/>
              </a:spcAft>
            </a:pPr>
            <a:r>
              <a:rPr lang="fr-CH" sz="1400" spc="-1" dirty="0">
                <a:solidFill>
                  <a:schemeClr val="dk1"/>
                </a:solidFill>
                <a:latin typeface="Arial"/>
              </a:rPr>
              <a:t>Quant au futur de ce travail, il pourrait être dédié à de nombreuses autres techniques modernes inabordées par ce projet. Développer d'autres prototypes afin de tester ces techniques dans différentes situations est également à explorer.</a:t>
            </a:r>
            <a:endParaRPr lang="en-US" sz="1400" spc="-1" dirty="0">
              <a:solidFill>
                <a:srgbClr val="000000"/>
              </a:solidFill>
              <a:latin typeface="Arial"/>
            </a:endParaRPr>
          </a:p>
        </p:txBody>
      </p:sp>
      <p:sp>
        <p:nvSpPr>
          <p:cNvPr id="17" name="ZoneTexte 16">
            <a:extLst>
              <a:ext uri="{FF2B5EF4-FFF2-40B4-BE49-F238E27FC236}">
                <a16:creationId xmlns:a16="http://schemas.microsoft.com/office/drawing/2014/main" id="{DDDAFB9F-C0A8-D814-CDBB-F3E5A99787DB}"/>
              </a:ext>
            </a:extLst>
          </p:cNvPr>
          <p:cNvSpPr txBox="1"/>
          <p:nvPr/>
        </p:nvSpPr>
        <p:spPr>
          <a:xfrm>
            <a:off x="410705" y="2059007"/>
            <a:ext cx="9698618" cy="1288751"/>
          </a:xfrm>
          <a:prstGeom prst="rect">
            <a:avLst/>
          </a:prstGeom>
          <a:noFill/>
        </p:spPr>
        <p:txBody>
          <a:bodyPr wrap="square">
            <a:spAutoFit/>
          </a:bodyPr>
          <a:lstStyle/>
          <a:p>
            <a:pPr algn="ctr">
              <a:lnSpc>
                <a:spcPts val="10800"/>
              </a:lnSpc>
            </a:pPr>
            <a:r>
              <a:rPr lang="fr-CH" sz="5400" b="1" dirty="0">
                <a:effectLst/>
                <a:latin typeface="Arial" panose="020B0604020202020204" pitchFamily="34" charset="0"/>
                <a:cs typeface="Arial" panose="020B0604020202020204" pitchFamily="34" charset="0"/>
              </a:rPr>
              <a:t>Open World Game Prototype</a:t>
            </a:r>
          </a:p>
        </p:txBody>
      </p:sp>
      <p:sp>
        <p:nvSpPr>
          <p:cNvPr id="21" name="ZoneTexte 20">
            <a:extLst>
              <a:ext uri="{FF2B5EF4-FFF2-40B4-BE49-F238E27FC236}">
                <a16:creationId xmlns:a16="http://schemas.microsoft.com/office/drawing/2014/main" id="{EED0FE0E-2307-F6CC-211E-57F3F3F0A326}"/>
              </a:ext>
            </a:extLst>
          </p:cNvPr>
          <p:cNvSpPr txBox="1"/>
          <p:nvPr/>
        </p:nvSpPr>
        <p:spPr>
          <a:xfrm>
            <a:off x="4846089" y="391651"/>
            <a:ext cx="5346914" cy="1200329"/>
          </a:xfrm>
          <a:prstGeom prst="rect">
            <a:avLst/>
          </a:prstGeom>
          <a:noFill/>
        </p:spPr>
        <p:txBody>
          <a:bodyPr wrap="square">
            <a:spAutoFit/>
          </a:bodyPr>
          <a:lstStyle/>
          <a:p>
            <a:pPr algn="r"/>
            <a:r>
              <a:rPr lang="fr-CH" sz="2400" b="1" dirty="0">
                <a:effectLst/>
                <a:latin typeface="Arial" panose="020B0604020202020204" pitchFamily="34" charset="0"/>
                <a:cs typeface="Arial" panose="020B0604020202020204" pitchFamily="34" charset="0"/>
              </a:rPr>
              <a:t>Travail de </a:t>
            </a:r>
            <a:r>
              <a:rPr lang="fr-CH" sz="2400" b="1" dirty="0" err="1">
                <a:effectLst/>
                <a:latin typeface="Arial" panose="020B0604020202020204" pitchFamily="34" charset="0"/>
                <a:cs typeface="Arial" panose="020B0604020202020204" pitchFamily="34" charset="0"/>
              </a:rPr>
              <a:t>Bachelor</a:t>
            </a:r>
            <a:r>
              <a:rPr lang="fr-CH" sz="2400" b="1" dirty="0">
                <a:effectLst/>
                <a:latin typeface="Arial" panose="020B0604020202020204" pitchFamily="34" charset="0"/>
                <a:cs typeface="Arial" panose="020B0604020202020204" pitchFamily="34" charset="0"/>
              </a:rPr>
              <a:t> 2025</a:t>
            </a:r>
          </a:p>
          <a:p>
            <a:pPr algn="r"/>
            <a:r>
              <a:rPr lang="fr-CH" sz="2400" b="1" dirty="0">
                <a:effectLst/>
                <a:latin typeface="Arial" panose="020B0604020202020204" pitchFamily="34" charset="0"/>
                <a:cs typeface="Arial" panose="020B0604020202020204" pitchFamily="34" charset="0"/>
              </a:rPr>
              <a:t>Filière ISC</a:t>
            </a:r>
            <a:endParaRPr lang="fr-CH" sz="2400" dirty="0">
              <a:effectLst/>
              <a:latin typeface="Arial" panose="020B0604020202020204" pitchFamily="34" charset="0"/>
              <a:cs typeface="Arial" panose="020B0604020202020204" pitchFamily="34" charset="0"/>
            </a:endParaRPr>
          </a:p>
          <a:p>
            <a:pPr algn="r"/>
            <a:r>
              <a:rPr lang="fr-CH" sz="2400" b="1" dirty="0">
                <a:latin typeface="Arial" panose="020B0604020202020204" pitchFamily="34" charset="0"/>
                <a:cs typeface="Arial" panose="020B0604020202020204" pitchFamily="34" charset="0"/>
              </a:rPr>
              <a:t>Orientation ISCE </a:t>
            </a:r>
            <a:endParaRPr lang="fr-CH" sz="2400" dirty="0">
              <a:effectLst/>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id="{4E6E7A1E-F358-1E55-B8BC-824286200B32}"/>
              </a:ext>
            </a:extLst>
          </p:cNvPr>
          <p:cNvSpPr txBox="1"/>
          <p:nvPr/>
        </p:nvSpPr>
        <p:spPr>
          <a:xfrm>
            <a:off x="410705" y="13662553"/>
            <a:ext cx="10765295" cy="1384995"/>
          </a:xfrm>
          <a:prstGeom prst="rect">
            <a:avLst/>
          </a:prstGeom>
          <a:noFill/>
        </p:spPr>
        <p:txBody>
          <a:bodyPr wrap="square" rtlCol="0">
            <a:spAutoFit/>
          </a:bodyPr>
          <a:lstStyle/>
          <a:p>
            <a:r>
              <a:rPr lang="fr-CH" sz="1200" dirty="0">
                <a:latin typeface="Arial" panose="020B0604020202020204" pitchFamily="34" charset="0"/>
                <a:cs typeface="Arial" panose="020B0604020202020204" pitchFamily="34" charset="0"/>
              </a:rPr>
              <a:t>Auteur : Simon Guggisberg</a:t>
            </a:r>
          </a:p>
          <a:p>
            <a:r>
              <a:rPr lang="fr-CH" sz="1200" dirty="0">
                <a:latin typeface="Arial" panose="020B0604020202020204" pitchFamily="34" charset="0"/>
                <a:cs typeface="Arial" panose="020B0604020202020204" pitchFamily="34" charset="0"/>
              </a:rPr>
              <a:t>Prof. responsable : Bertil Chapuis</a:t>
            </a:r>
          </a:p>
          <a:p>
            <a:r>
              <a:rPr lang="fr-CH" sz="1200" dirty="0">
                <a:latin typeface="Arial" panose="020B0604020202020204" pitchFamily="34" charset="0"/>
                <a:cs typeface="Arial" panose="020B0604020202020204" pitchFamily="34" charset="0"/>
              </a:rPr>
              <a:t>Sujet proposé par : Simon Guggisberg</a:t>
            </a:r>
          </a:p>
          <a:p>
            <a:endParaRPr lang="fr-FR" sz="1200" b="1" spc="-10" dirty="0">
              <a:latin typeface="Arial"/>
              <a:cs typeface="Arial"/>
            </a:endParaRPr>
          </a:p>
          <a:p>
            <a:r>
              <a:rPr lang="fr-FR" sz="1200" b="1" spc="-10" dirty="0">
                <a:latin typeface="Arial"/>
                <a:cs typeface="Arial"/>
              </a:rPr>
              <a:t>										     </a:t>
            </a:r>
          </a:p>
          <a:p>
            <a:r>
              <a:rPr lang="fr-FR" sz="1200" b="1" spc="-10" dirty="0">
                <a:latin typeface="Arial"/>
                <a:cs typeface="Arial"/>
              </a:rPr>
              <a:t>										    HEIG-</a:t>
            </a:r>
            <a:r>
              <a:rPr lang="fr-FR" sz="1200" b="1" dirty="0">
                <a:latin typeface="Arial"/>
                <a:cs typeface="Arial"/>
              </a:rPr>
              <a:t>VD</a:t>
            </a:r>
            <a:r>
              <a:rPr lang="fr-FR" sz="1200" b="1" spc="-20" dirty="0">
                <a:latin typeface="Arial"/>
                <a:cs typeface="Arial"/>
              </a:rPr>
              <a:t> </a:t>
            </a:r>
            <a:r>
              <a:rPr lang="fr-FR" sz="1200" b="1" dirty="0">
                <a:latin typeface="Arial"/>
                <a:cs typeface="Arial"/>
              </a:rPr>
              <a:t>©</a:t>
            </a:r>
            <a:r>
              <a:rPr lang="fr-FR" sz="1200" b="1" spc="-15" dirty="0">
                <a:latin typeface="Arial"/>
                <a:cs typeface="Arial"/>
              </a:rPr>
              <a:t> </a:t>
            </a:r>
            <a:r>
              <a:rPr lang="fr-FR" sz="1200" b="1" dirty="0">
                <a:latin typeface="Arial"/>
                <a:cs typeface="Arial"/>
              </a:rPr>
              <a:t>2025</a:t>
            </a:r>
            <a:r>
              <a:rPr lang="fr-FR" sz="1200" b="1" spc="215" dirty="0">
                <a:latin typeface="Arial"/>
                <a:cs typeface="Arial"/>
              </a:rPr>
              <a:t> </a:t>
            </a:r>
            <a:r>
              <a:rPr lang="fr-FR" sz="1200" b="1" dirty="0">
                <a:latin typeface="Arial"/>
                <a:cs typeface="Arial"/>
              </a:rPr>
              <a:t>filière</a:t>
            </a:r>
            <a:r>
              <a:rPr lang="fr-FR" sz="1200" b="1" spc="-15" dirty="0">
                <a:latin typeface="Arial"/>
                <a:cs typeface="Arial"/>
              </a:rPr>
              <a:t> </a:t>
            </a:r>
            <a:r>
              <a:rPr lang="fr-FR" sz="1200" b="1" dirty="0">
                <a:latin typeface="Arial"/>
                <a:cs typeface="Arial"/>
              </a:rPr>
              <a:t>Informatique</a:t>
            </a:r>
            <a:r>
              <a:rPr lang="fr-FR" sz="1200" b="1" spc="-20" dirty="0">
                <a:latin typeface="Arial"/>
                <a:cs typeface="Arial"/>
              </a:rPr>
              <a:t> </a:t>
            </a:r>
            <a:r>
              <a:rPr lang="fr-FR" sz="1200" b="1" dirty="0">
                <a:latin typeface="Arial"/>
                <a:cs typeface="Arial"/>
              </a:rPr>
              <a:t>et</a:t>
            </a:r>
            <a:r>
              <a:rPr lang="fr-FR" sz="1200" b="1" spc="-15" dirty="0">
                <a:latin typeface="Arial"/>
                <a:cs typeface="Arial"/>
              </a:rPr>
              <a:t> </a:t>
            </a:r>
            <a:r>
              <a:rPr lang="fr-FR" sz="1200" b="1" dirty="0">
                <a:latin typeface="Arial"/>
                <a:cs typeface="Arial"/>
              </a:rPr>
              <a:t>systèmes</a:t>
            </a:r>
            <a:r>
              <a:rPr lang="fr-FR" sz="1200" b="1" spc="-20" dirty="0">
                <a:latin typeface="Arial"/>
                <a:cs typeface="Arial"/>
              </a:rPr>
              <a:t> </a:t>
            </a:r>
            <a:r>
              <a:rPr lang="fr-FR" sz="1200" b="1" dirty="0">
                <a:latin typeface="Arial"/>
                <a:cs typeface="Arial"/>
              </a:rPr>
              <a:t>de</a:t>
            </a:r>
            <a:r>
              <a:rPr lang="fr-FR" sz="1200" b="1" spc="-15" dirty="0">
                <a:latin typeface="Arial"/>
                <a:cs typeface="Arial"/>
              </a:rPr>
              <a:t> </a:t>
            </a:r>
            <a:r>
              <a:rPr lang="fr-FR" sz="1200" b="1" spc="-10" dirty="0">
                <a:latin typeface="Arial"/>
                <a:cs typeface="Arial"/>
              </a:rPr>
              <a:t>communication</a:t>
            </a:r>
            <a:endParaRPr lang="fr-FR" sz="1200" dirty="0">
              <a:latin typeface="Arial"/>
              <a:cs typeface="Arial"/>
            </a:endParaRPr>
          </a:p>
          <a:p>
            <a:endParaRPr lang="fr-FR" sz="1200" dirty="0">
              <a:latin typeface="Arial" panose="020B0604020202020204" pitchFamily="34" charset="0"/>
              <a:cs typeface="Arial" panose="020B0604020202020204" pitchFamily="34" charset="0"/>
            </a:endParaRPr>
          </a:p>
        </p:txBody>
      </p:sp>
      <p:pic>
        <p:nvPicPr>
          <p:cNvPr id="11" name="object 13">
            <a:extLst>
              <a:ext uri="{FF2B5EF4-FFF2-40B4-BE49-F238E27FC236}">
                <a16:creationId xmlns:a16="http://schemas.microsoft.com/office/drawing/2014/main" id="{A6E325AD-3E75-E389-E526-9328D2EAF8EA}"/>
              </a:ext>
            </a:extLst>
          </p:cNvPr>
          <p:cNvPicPr/>
          <p:nvPr/>
        </p:nvPicPr>
        <p:blipFill>
          <a:blip r:embed="rId4" cstate="print"/>
          <a:stretch>
            <a:fillRect/>
          </a:stretch>
        </p:blipFill>
        <p:spPr>
          <a:xfrm>
            <a:off x="8978145" y="13900829"/>
            <a:ext cx="1131178" cy="492939"/>
          </a:xfrm>
          <a:prstGeom prst="rect">
            <a:avLst/>
          </a:prstGeom>
        </p:spPr>
      </p:pic>
      <p:pic>
        <p:nvPicPr>
          <p:cNvPr id="14" name="Image 13" descr="Une image contenant Police, symbole, Graphique, logo&#10;&#10;Le contenu généré par l’IA peut être incorrect.">
            <a:extLst>
              <a:ext uri="{FF2B5EF4-FFF2-40B4-BE49-F238E27FC236}">
                <a16:creationId xmlns:a16="http://schemas.microsoft.com/office/drawing/2014/main" id="{1BC9B767-2F7F-3EDB-CF8A-32E6ABE3B2E4}"/>
              </a:ext>
            </a:extLst>
          </p:cNvPr>
          <p:cNvPicPr>
            <a:picLocks noChangeAspect="1"/>
          </p:cNvPicPr>
          <p:nvPr/>
        </p:nvPicPr>
        <p:blipFill>
          <a:blip r:embed="rId5"/>
          <a:stretch>
            <a:fillRect/>
          </a:stretch>
        </p:blipFill>
        <p:spPr>
          <a:xfrm>
            <a:off x="498810" y="471311"/>
            <a:ext cx="1417561" cy="1061593"/>
          </a:xfrm>
          <a:prstGeom prst="rect">
            <a:avLst/>
          </a:prstGeom>
        </p:spPr>
      </p:pic>
      <p:sp>
        <p:nvSpPr>
          <p:cNvPr id="7" name="ZoneTexte 6">
            <a:extLst>
              <a:ext uri="{FF2B5EF4-FFF2-40B4-BE49-F238E27FC236}">
                <a16:creationId xmlns:a16="http://schemas.microsoft.com/office/drawing/2014/main" id="{A0B852F2-88A6-6E75-FFB8-19AB74BD9C9A}"/>
              </a:ext>
            </a:extLst>
          </p:cNvPr>
          <p:cNvSpPr txBox="1"/>
          <p:nvPr/>
        </p:nvSpPr>
        <p:spPr>
          <a:xfrm>
            <a:off x="410705" y="3949845"/>
            <a:ext cx="4734732" cy="6673622"/>
          </a:xfrm>
          <a:prstGeom prst="rect">
            <a:avLst/>
          </a:prstGeom>
          <a:noFill/>
        </p:spPr>
        <p:txBody>
          <a:bodyPr wrap="square">
            <a:spAutoFit/>
          </a:bodyPr>
          <a:lstStyle/>
          <a:p>
            <a:pPr algn="just">
              <a:spcBef>
                <a:spcPts val="1191"/>
              </a:spcBef>
              <a:spcAft>
                <a:spcPts val="992"/>
              </a:spcAft>
            </a:pPr>
            <a:r>
              <a:rPr lang="fr-CH" sz="1400" b="1" spc="-1" dirty="0">
                <a:solidFill>
                  <a:schemeClr val="dk1"/>
                </a:solidFill>
                <a:latin typeface="Arial"/>
              </a:rPr>
              <a:t>Contexte et Problématique</a:t>
            </a:r>
          </a:p>
          <a:p>
            <a:pPr algn="just">
              <a:spcBef>
                <a:spcPts val="1191"/>
              </a:spcBef>
              <a:spcAft>
                <a:spcPts val="992"/>
              </a:spcAft>
            </a:pPr>
            <a:r>
              <a:rPr lang="fr-CH" sz="1400" spc="-1" dirty="0">
                <a:solidFill>
                  <a:schemeClr val="dk1"/>
                </a:solidFill>
                <a:latin typeface="Arial"/>
              </a:rPr>
              <a:t>Les applications en temps réel présentent de nombreux défis techniques, tant architecturaux, que de performance. En plus de ceux-ci, la fidélité de rendu graphique 3D est un enjeu de taille.</a:t>
            </a:r>
          </a:p>
          <a:p>
            <a:pPr algn="just">
              <a:spcBef>
                <a:spcPts val="1191"/>
              </a:spcBef>
              <a:spcAft>
                <a:spcPts val="992"/>
              </a:spcAft>
            </a:pPr>
            <a:r>
              <a:rPr lang="fr-CH" sz="1400" spc="-1" dirty="0">
                <a:solidFill>
                  <a:schemeClr val="dk1"/>
                </a:solidFill>
                <a:latin typeface="Arial"/>
              </a:rPr>
              <a:t>Parmi les applications en temps réel, les jeux dits en monde ouvert représentent le summum de cette complexité.</a:t>
            </a:r>
          </a:p>
          <a:p>
            <a:pPr algn="just">
              <a:spcBef>
                <a:spcPts val="1191"/>
              </a:spcBef>
              <a:spcAft>
                <a:spcPts val="992"/>
              </a:spcAft>
            </a:pPr>
            <a:r>
              <a:rPr lang="fr-CH" sz="1400" b="1" spc="-1" dirty="0">
                <a:solidFill>
                  <a:schemeClr val="dk1"/>
                </a:solidFill>
                <a:latin typeface="Arial"/>
              </a:rPr>
              <a:t>Travail et Méthodologie</a:t>
            </a:r>
            <a:endParaRPr lang="en-US" sz="1400" b="1" spc="-1" dirty="0">
              <a:solidFill>
                <a:srgbClr val="000000"/>
              </a:solidFill>
              <a:latin typeface="Arial"/>
            </a:endParaRPr>
          </a:p>
          <a:p>
            <a:pPr algn="just">
              <a:spcBef>
                <a:spcPts val="1191"/>
              </a:spcBef>
              <a:spcAft>
                <a:spcPts val="992"/>
              </a:spcAft>
            </a:pPr>
            <a:r>
              <a:rPr lang="fr-CH" sz="1400" spc="-1" dirty="0">
                <a:solidFill>
                  <a:schemeClr val="dk1"/>
                </a:solidFill>
                <a:latin typeface="Arial"/>
              </a:rPr>
              <a:t>Ce travail de </a:t>
            </a:r>
            <a:r>
              <a:rPr lang="fr-CH" sz="1400" spc="-1" dirty="0" err="1">
                <a:solidFill>
                  <a:schemeClr val="dk1"/>
                </a:solidFill>
                <a:latin typeface="Arial"/>
              </a:rPr>
              <a:t>Bachelor</a:t>
            </a:r>
            <a:r>
              <a:rPr lang="fr-CH" sz="1400" spc="-1" dirty="0">
                <a:solidFill>
                  <a:schemeClr val="dk1"/>
                </a:solidFill>
                <a:latin typeface="Arial"/>
              </a:rPr>
              <a:t> explore, dans un premier temps, l'état de l'art des techniques d'optimisation de performance ainsi que leur usage dans les moteurs de jeux populaires. Dans un second temps, ce projet détaille le développement d'un prototype de jeu en monde ouvert ainsi que l'implémentation de certaines fonctionnalités attendues pour un tel jeu. Puis, certaines des techniques recherchées sont implémentées en adhérant autant que faire se peut à l'état de l'art. Finalement, une mesure des performance permet de déterminer l'impact de chacune de ces techniques implémentées et de les comparer entre elles.</a:t>
            </a:r>
          </a:p>
          <a:p>
            <a:pPr algn="just">
              <a:spcBef>
                <a:spcPts val="1191"/>
              </a:spcBef>
              <a:spcAft>
                <a:spcPts val="992"/>
              </a:spcAft>
            </a:pPr>
            <a:r>
              <a:rPr lang="fr-CH" sz="1400" spc="-1" dirty="0">
                <a:solidFill>
                  <a:schemeClr val="dk1"/>
                </a:solidFill>
                <a:latin typeface="Arial"/>
              </a:rPr>
              <a:t>Chacune de ces étapes est explorée et implémentée via une phase d'ouverture puis de fermeture, similaire à la méthodologie Scrum.</a:t>
            </a:r>
            <a:endParaRPr lang="en-US" sz="1400" spc="-1" dirty="0">
              <a:solidFill>
                <a:srgbClr val="000000"/>
              </a:solidFill>
              <a:latin typeface="Arial"/>
            </a:endParaRPr>
          </a:p>
        </p:txBody>
      </p:sp>
      <p:pic>
        <p:nvPicPr>
          <p:cNvPr id="25" name="Picture 24">
            <a:extLst>
              <a:ext uri="{FF2B5EF4-FFF2-40B4-BE49-F238E27FC236}">
                <a16:creationId xmlns:a16="http://schemas.microsoft.com/office/drawing/2014/main" id="{AFED84F9-B1A2-0AE9-3570-03EF89B2F89C}"/>
              </a:ext>
            </a:extLst>
          </p:cNvPr>
          <p:cNvPicPr>
            <a:picLocks noChangeAspect="1"/>
          </p:cNvPicPr>
          <p:nvPr/>
        </p:nvPicPr>
        <p:blipFill>
          <a:blip r:embed="rId6"/>
          <a:srcRect t="18543" b="13284"/>
          <a:stretch>
            <a:fillRect/>
          </a:stretch>
        </p:blipFill>
        <p:spPr>
          <a:xfrm>
            <a:off x="456952" y="10827491"/>
            <a:ext cx="4642238" cy="1965960"/>
          </a:xfrm>
          <a:prstGeom prst="rect">
            <a:avLst/>
          </a:prstGeom>
        </p:spPr>
      </p:pic>
      <p:sp>
        <p:nvSpPr>
          <p:cNvPr id="2" name="ZoneTexte 8">
            <a:extLst>
              <a:ext uri="{FF2B5EF4-FFF2-40B4-BE49-F238E27FC236}">
                <a16:creationId xmlns:a16="http://schemas.microsoft.com/office/drawing/2014/main" id="{EFDBC997-F73D-97F7-9F4D-81327D2DF209}"/>
              </a:ext>
            </a:extLst>
          </p:cNvPr>
          <p:cNvSpPr txBox="1"/>
          <p:nvPr/>
        </p:nvSpPr>
        <p:spPr>
          <a:xfrm>
            <a:off x="456952" y="12799237"/>
            <a:ext cx="4642238" cy="461665"/>
          </a:xfrm>
          <a:prstGeom prst="rect">
            <a:avLst/>
          </a:prstGeom>
          <a:noFill/>
        </p:spPr>
        <p:txBody>
          <a:bodyPr wrap="square">
            <a:spAutoFit/>
          </a:bodyPr>
          <a:lstStyle/>
          <a:p>
            <a:pPr algn="just">
              <a:spcBef>
                <a:spcPts val="1191"/>
              </a:spcBef>
              <a:spcAft>
                <a:spcPts val="992"/>
              </a:spcAft>
            </a:pPr>
            <a:r>
              <a:rPr lang="en-GB" sz="1200" i="1" spc="-1" dirty="0">
                <a:solidFill>
                  <a:schemeClr val="dk1"/>
                </a:solidFill>
                <a:latin typeface="Arial"/>
              </a:rPr>
              <a:t>Fig. 1 : </a:t>
            </a:r>
            <a:r>
              <a:rPr lang="en-GB" sz="1200" i="1" spc="-1" dirty="0" err="1">
                <a:solidFill>
                  <a:schemeClr val="dk1"/>
                </a:solidFill>
                <a:latin typeface="Arial"/>
              </a:rPr>
              <a:t>Comparaison</a:t>
            </a:r>
            <a:r>
              <a:rPr lang="en-GB" sz="1200" i="1" spc="-1" dirty="0">
                <a:solidFill>
                  <a:schemeClr val="dk1"/>
                </a:solidFill>
                <a:latin typeface="Arial"/>
              </a:rPr>
              <a:t> </a:t>
            </a:r>
            <a:r>
              <a:rPr lang="en-GB" sz="1200" i="1" spc="-1" dirty="0" err="1">
                <a:solidFill>
                  <a:schemeClr val="dk1"/>
                </a:solidFill>
                <a:latin typeface="Arial"/>
              </a:rPr>
              <a:t>avant</a:t>
            </a:r>
            <a:r>
              <a:rPr lang="en-GB" sz="1200" i="1" spc="-1" dirty="0">
                <a:solidFill>
                  <a:schemeClr val="dk1"/>
                </a:solidFill>
                <a:latin typeface="Arial"/>
              </a:rPr>
              <a:t> et après </a:t>
            </a:r>
            <a:r>
              <a:rPr lang="en-GB" sz="1200" i="1" spc="-1" dirty="0" err="1">
                <a:solidFill>
                  <a:schemeClr val="dk1"/>
                </a:solidFill>
                <a:latin typeface="Arial"/>
              </a:rPr>
              <a:t>l’implémentation</a:t>
            </a:r>
            <a:r>
              <a:rPr lang="en-GB" sz="1200" i="1" spc="-1" dirty="0">
                <a:solidFill>
                  <a:schemeClr val="dk1"/>
                </a:solidFill>
                <a:latin typeface="Arial"/>
              </a:rPr>
              <a:t> de la </a:t>
            </a:r>
            <a:r>
              <a:rPr lang="en-GB" sz="1200" i="1" spc="-1" dirty="0" err="1">
                <a:solidFill>
                  <a:schemeClr val="dk1"/>
                </a:solidFill>
                <a:latin typeface="Arial"/>
              </a:rPr>
              <a:t>fonctionnalité</a:t>
            </a:r>
            <a:r>
              <a:rPr lang="en-GB" sz="1200" i="1" spc="-1" dirty="0">
                <a:solidFill>
                  <a:schemeClr val="dk1"/>
                </a:solidFill>
                <a:latin typeface="Arial"/>
              </a:rPr>
              <a:t> </a:t>
            </a:r>
            <a:r>
              <a:rPr lang="en-GB" sz="1200" spc="-1" dirty="0">
                <a:solidFill>
                  <a:schemeClr val="dk1"/>
                </a:solidFill>
                <a:latin typeface="Arial"/>
              </a:rPr>
              <a:t>Impostor</a:t>
            </a:r>
            <a:r>
              <a:rPr lang="en-GB" sz="1200" i="1" spc="-1" dirty="0">
                <a:solidFill>
                  <a:schemeClr val="dk1"/>
                </a:solidFill>
                <a:latin typeface="Arial"/>
              </a:rPr>
              <a:t>.</a:t>
            </a:r>
            <a:endParaRPr lang="en-US" sz="1200" i="1" spc="-1" dirty="0">
              <a:solidFill>
                <a:srgbClr val="000000"/>
              </a:solidFill>
              <a:latin typeface="Arial"/>
            </a:endParaRPr>
          </a:p>
        </p:txBody>
      </p:sp>
      <p:sp>
        <p:nvSpPr>
          <p:cNvPr id="3" name="ZoneTexte 8">
            <a:extLst>
              <a:ext uri="{FF2B5EF4-FFF2-40B4-BE49-F238E27FC236}">
                <a16:creationId xmlns:a16="http://schemas.microsoft.com/office/drawing/2014/main" id="{ED021204-C803-B60A-78F9-87A1E13EE318}"/>
              </a:ext>
            </a:extLst>
          </p:cNvPr>
          <p:cNvSpPr txBox="1"/>
          <p:nvPr/>
        </p:nvSpPr>
        <p:spPr>
          <a:xfrm>
            <a:off x="5345907" y="9899941"/>
            <a:ext cx="4935200" cy="461665"/>
          </a:xfrm>
          <a:prstGeom prst="rect">
            <a:avLst/>
          </a:prstGeom>
          <a:noFill/>
        </p:spPr>
        <p:txBody>
          <a:bodyPr wrap="square">
            <a:spAutoFit/>
          </a:bodyPr>
          <a:lstStyle/>
          <a:p>
            <a:pPr algn="just">
              <a:spcBef>
                <a:spcPts val="1191"/>
              </a:spcBef>
              <a:spcAft>
                <a:spcPts val="992"/>
              </a:spcAft>
            </a:pPr>
            <a:r>
              <a:rPr lang="en-GB" sz="1200" i="1" spc="-1" dirty="0">
                <a:solidFill>
                  <a:schemeClr val="dk1"/>
                </a:solidFill>
                <a:latin typeface="Arial"/>
              </a:rPr>
              <a:t>Fig. 2 : </a:t>
            </a:r>
            <a:r>
              <a:rPr lang="en-GB" sz="1200" i="1" spc="-1" dirty="0" err="1">
                <a:solidFill>
                  <a:schemeClr val="dk1"/>
                </a:solidFill>
                <a:latin typeface="Arial"/>
              </a:rPr>
              <a:t>Statistiques</a:t>
            </a:r>
            <a:r>
              <a:rPr lang="en-GB" sz="1200" i="1" spc="-1" dirty="0">
                <a:solidFill>
                  <a:schemeClr val="dk1"/>
                </a:solidFill>
                <a:latin typeface="Arial"/>
              </a:rPr>
              <a:t> de tests </a:t>
            </a:r>
            <a:r>
              <a:rPr lang="en-GB" sz="1200" i="1" spc="-1" dirty="0" err="1">
                <a:solidFill>
                  <a:schemeClr val="dk1"/>
                </a:solidFill>
                <a:latin typeface="Arial"/>
              </a:rPr>
              <a:t>automatisé</a:t>
            </a:r>
            <a:r>
              <a:rPr lang="en-GB" sz="1200" i="1" spc="-1" dirty="0">
                <a:solidFill>
                  <a:schemeClr val="dk1"/>
                </a:solidFill>
                <a:latin typeface="Arial"/>
              </a:rPr>
              <a:t> de performance pour </a:t>
            </a:r>
            <a:r>
              <a:rPr lang="en-GB" sz="1200" i="1" spc="-1" dirty="0" err="1">
                <a:solidFill>
                  <a:schemeClr val="dk1"/>
                </a:solidFill>
                <a:latin typeface="Arial"/>
              </a:rPr>
              <a:t>différentes</a:t>
            </a:r>
            <a:r>
              <a:rPr lang="en-GB" sz="1200" i="1" spc="-1" dirty="0">
                <a:solidFill>
                  <a:schemeClr val="dk1"/>
                </a:solidFill>
                <a:latin typeface="Arial"/>
              </a:rPr>
              <a:t> techniques </a:t>
            </a:r>
            <a:r>
              <a:rPr lang="en-GB" sz="1200" i="1" spc="-1" dirty="0" err="1">
                <a:solidFill>
                  <a:schemeClr val="dk1"/>
                </a:solidFill>
                <a:latin typeface="Arial"/>
              </a:rPr>
              <a:t>implémentées</a:t>
            </a:r>
            <a:endParaRPr lang="en-US" sz="1200" i="1" spc="-1" dirty="0">
              <a:solidFill>
                <a:srgbClr val="000000"/>
              </a:solidFill>
              <a:latin typeface="Arial"/>
            </a:endParaRPr>
          </a:p>
        </p:txBody>
      </p:sp>
    </p:spTree>
    <p:extLst>
      <p:ext uri="{BB962C8B-B14F-4D97-AF65-F5344CB8AC3E}">
        <p14:creationId xmlns:p14="http://schemas.microsoft.com/office/powerpoint/2010/main" val="72220572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C62DBA19A99D043AFB3CC20C3C2E670" ma:contentTypeVersion="10" ma:contentTypeDescription="Crée un document." ma:contentTypeScope="" ma:versionID="b55a8119373ecb0daa87d7ce8a8ccc55">
  <xsd:schema xmlns:xsd="http://www.w3.org/2001/XMLSchema" xmlns:xs="http://www.w3.org/2001/XMLSchema" xmlns:p="http://schemas.microsoft.com/office/2006/metadata/properties" xmlns:ns1="http://schemas.microsoft.com/sharepoint/v3" targetNamespace="http://schemas.microsoft.com/office/2006/metadata/properties" ma:root="true" ma:fieldsID="7bbd885964a573671ecd10de83595bc4"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4" nillable="true" ma:displayName="Date de début de planification" ma:description="" ma:internalName="PublishingStartDate">
      <xsd:simpleType>
        <xsd:restriction base="dms:Unknown"/>
      </xsd:simpleType>
    </xsd:element>
    <xsd:element name="PublishingExpirationDate" ma:index="5" nillable="true" ma:displayName="Date de fin de planification" ma:description=""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Type de contenu" ma:readOnly="true"/>
        <xsd:element ref="dc:title" minOccurs="0" maxOccurs="1" ma:index="3"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3FAAD471-60E3-4269-8F77-1FB8D65951AF}">
  <ds:schemaRefs>
    <ds:schemaRef ds:uri="http://schemas.microsoft.com/sharepoint/v3/contenttype/forms"/>
  </ds:schemaRefs>
</ds:datastoreItem>
</file>

<file path=customXml/itemProps2.xml><?xml version="1.0" encoding="utf-8"?>
<ds:datastoreItem xmlns:ds="http://schemas.openxmlformats.org/officeDocument/2006/customXml" ds:itemID="{04904543-D12C-45EA-8310-FF15BB5BF9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925618-3156-4746-8B68-5C33F2AB0FD4}">
  <ds:schemaRefs>
    <ds:schemaRef ds:uri="http://schemas.microsoft.com/office/2006/metadata/properties"/>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Office Theme</Template>
  <TotalTime>362</TotalTime>
  <Words>336</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Thème 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Grünig Naomy</dc:creator>
  <cp:lastModifiedBy>Guggisberg Simon</cp:lastModifiedBy>
  <cp:revision>10</cp:revision>
  <dcterms:created xsi:type="dcterms:W3CDTF">2025-01-21T07:50:37Z</dcterms:created>
  <dcterms:modified xsi:type="dcterms:W3CDTF">2025-07-23T13:01:11Z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0x010100EC62DBA19A99D043AFB3CC20C3C2E670</vt:lpwstr>
  </property>
</Properties>
</file>