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58" r:id="rId5"/>
    <p:sldId id="256" r:id="rId6"/>
    <p:sldId id="257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2D8A7"/>
    <a:srgbClr val="D9A648"/>
    <a:srgbClr val="7D8C89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35474A-473B-490C-A096-CBD2E472B92D}" v="41" dt="2020-12-15T14:10:10.834"/>
    <p1510:client id="{5707E7FF-A461-5F69-DC3C-A012A663F0F2}" v="172" dt="2020-12-15T14:30:02.769"/>
    <p1510:client id="{7FFD45AB-4C50-4313-9456-F16AB1B82A97}" v="288" dt="2020-12-15T14:35:53.1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oremanuel Pintodasilva" userId="S::vitor.pinto@eduvaud.ch::3c20a17d-c1ef-4272-9a5e-cb3469e462c9" providerId="AD" clId="Web-{1035474A-473B-490C-A096-CBD2E472B92D}"/>
    <pc:docChg chg="addSld modSld sldOrd">
      <pc:chgData name="Vitoremanuel Pintodasilva" userId="S::vitor.pinto@eduvaud.ch::3c20a17d-c1ef-4272-9a5e-cb3469e462c9" providerId="AD" clId="Web-{1035474A-473B-490C-A096-CBD2E472B92D}" dt="2020-12-15T14:10:10.834" v="36" actId="14100"/>
      <pc:docMkLst>
        <pc:docMk/>
      </pc:docMkLst>
      <pc:sldChg chg="addSp delSp modSp new mod ord setBg">
        <pc:chgData name="Vitoremanuel Pintodasilva" userId="S::vitor.pinto@eduvaud.ch::3c20a17d-c1ef-4272-9a5e-cb3469e462c9" providerId="AD" clId="Web-{1035474A-473B-490C-A096-CBD2E472B92D}" dt="2020-12-15T14:10:10.834" v="36" actId="14100"/>
        <pc:sldMkLst>
          <pc:docMk/>
          <pc:sldMk cId="949363249" sldId="258"/>
        </pc:sldMkLst>
        <pc:spChg chg="del">
          <ac:chgData name="Vitoremanuel Pintodasilva" userId="S::vitor.pinto@eduvaud.ch::3c20a17d-c1ef-4272-9a5e-cb3469e462c9" providerId="AD" clId="Web-{1035474A-473B-490C-A096-CBD2E472B92D}" dt="2020-12-15T14:05:22.597" v="2"/>
          <ac:spMkLst>
            <pc:docMk/>
            <pc:sldMk cId="949363249" sldId="258"/>
            <ac:spMk id="2" creationId="{6ABC0E4D-4CD9-4AC8-8949-B550D4CF9C64}"/>
          </ac:spMkLst>
        </pc:spChg>
        <pc:spChg chg="del">
          <ac:chgData name="Vitoremanuel Pintodasilva" userId="S::vitor.pinto@eduvaud.ch::3c20a17d-c1ef-4272-9a5e-cb3469e462c9" providerId="AD" clId="Web-{1035474A-473B-490C-A096-CBD2E472B92D}" dt="2020-12-15T14:05:23.957" v="3"/>
          <ac:spMkLst>
            <pc:docMk/>
            <pc:sldMk cId="949363249" sldId="258"/>
            <ac:spMk id="3" creationId="{FD04CFAF-A12B-4432-B301-FF31B8EB21A4}"/>
          </ac:spMkLst>
        </pc:spChg>
        <pc:spChg chg="add mod">
          <ac:chgData name="Vitoremanuel Pintodasilva" userId="S::vitor.pinto@eduvaud.ch::3c20a17d-c1ef-4272-9a5e-cb3469e462c9" providerId="AD" clId="Web-{1035474A-473B-490C-A096-CBD2E472B92D}" dt="2020-12-15T14:07:28.332" v="10" actId="14100"/>
          <ac:spMkLst>
            <pc:docMk/>
            <pc:sldMk cId="949363249" sldId="258"/>
            <ac:spMk id="4" creationId="{50CA14F4-9B33-404B-A573-0EF635B2DB16}"/>
          </ac:spMkLst>
        </pc:spChg>
        <pc:spChg chg="add mod">
          <ac:chgData name="Vitoremanuel Pintodasilva" userId="S::vitor.pinto@eduvaud.ch::3c20a17d-c1ef-4272-9a5e-cb3469e462c9" providerId="AD" clId="Web-{1035474A-473B-490C-A096-CBD2E472B92D}" dt="2020-12-15T14:09:07.911" v="22"/>
          <ac:spMkLst>
            <pc:docMk/>
            <pc:sldMk cId="949363249" sldId="258"/>
            <ac:spMk id="5" creationId="{3ADE330F-DE98-449E-9BF7-34D3CD38E8B6}"/>
          </ac:spMkLst>
        </pc:spChg>
        <pc:spChg chg="add mod">
          <ac:chgData name="Vitoremanuel Pintodasilva" userId="S::vitor.pinto@eduvaud.ch::3c20a17d-c1ef-4272-9a5e-cb3469e462c9" providerId="AD" clId="Web-{1035474A-473B-490C-A096-CBD2E472B92D}" dt="2020-12-15T14:10:10.834" v="36" actId="14100"/>
          <ac:spMkLst>
            <pc:docMk/>
            <pc:sldMk cId="949363249" sldId="258"/>
            <ac:spMk id="6" creationId="{57E5AC17-233A-413A-9079-668FDFCEA641}"/>
          </ac:spMkLst>
        </pc:spChg>
      </pc:sldChg>
    </pc:docChg>
  </pc:docChgLst>
  <pc:docChgLst>
    <pc:chgData name="Pierre Morand" userId="S::pp66pdx@eduvaud.ch::e9c611da-ba53-4daa-a777-b93160840368" providerId="AD" clId="Web-{7FFD45AB-4C50-4313-9456-F16AB1B82A97}"/>
    <pc:docChg chg="addSld modSld">
      <pc:chgData name="Pierre Morand" userId="S::pp66pdx@eduvaud.ch::e9c611da-ba53-4daa-a777-b93160840368" providerId="AD" clId="Web-{7FFD45AB-4C50-4313-9456-F16AB1B82A97}" dt="2020-12-15T14:35:53.173" v="287" actId="20577"/>
      <pc:docMkLst>
        <pc:docMk/>
      </pc:docMkLst>
      <pc:sldChg chg="modSp">
        <pc:chgData name="Pierre Morand" userId="S::pp66pdx@eduvaud.ch::e9c611da-ba53-4daa-a777-b93160840368" providerId="AD" clId="Web-{7FFD45AB-4C50-4313-9456-F16AB1B82A97}" dt="2020-12-15T14:02:27.312" v="232" actId="20577"/>
        <pc:sldMkLst>
          <pc:docMk/>
          <pc:sldMk cId="3784089036" sldId="256"/>
        </pc:sldMkLst>
        <pc:spChg chg="mod">
          <ac:chgData name="Pierre Morand" userId="S::pp66pdx@eduvaud.ch::e9c611da-ba53-4daa-a777-b93160840368" providerId="AD" clId="Web-{7FFD45AB-4C50-4313-9456-F16AB1B82A97}" dt="2020-12-15T13:51:07.013" v="28" actId="20577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Pierre Morand" userId="S::pp66pdx@eduvaud.ch::e9c611da-ba53-4daa-a777-b93160840368" providerId="AD" clId="Web-{7FFD45AB-4C50-4313-9456-F16AB1B82A97}" dt="2020-12-15T14:02:27.312" v="232" actId="20577"/>
          <ac:spMkLst>
            <pc:docMk/>
            <pc:sldMk cId="3784089036" sldId="256"/>
            <ac:spMk id="3" creationId="{00000000-0000-0000-0000-000000000000}"/>
          </ac:spMkLst>
        </pc:spChg>
      </pc:sldChg>
      <pc:sldChg chg="modSp new">
        <pc:chgData name="Pierre Morand" userId="S::pp66pdx@eduvaud.ch::e9c611da-ba53-4daa-a777-b93160840368" providerId="AD" clId="Web-{7FFD45AB-4C50-4313-9456-F16AB1B82A97}" dt="2020-12-15T14:35:53.173" v="286" actId="20577"/>
        <pc:sldMkLst>
          <pc:docMk/>
          <pc:sldMk cId="1811202926" sldId="257"/>
        </pc:sldMkLst>
        <pc:spChg chg="mod">
          <ac:chgData name="Pierre Morand" userId="S::pp66pdx@eduvaud.ch::e9c611da-ba53-4daa-a777-b93160840368" providerId="AD" clId="Web-{7FFD45AB-4C50-4313-9456-F16AB1B82A97}" dt="2020-12-15T13:54:05.451" v="202" actId="20577"/>
          <ac:spMkLst>
            <pc:docMk/>
            <pc:sldMk cId="1811202926" sldId="257"/>
            <ac:spMk id="2" creationId="{A961A267-F8FA-4DF3-99BF-ADC25380098D}"/>
          </ac:spMkLst>
        </pc:spChg>
        <pc:spChg chg="mod">
          <ac:chgData name="Pierre Morand" userId="S::pp66pdx@eduvaud.ch::e9c611da-ba53-4daa-a777-b93160840368" providerId="AD" clId="Web-{7FFD45AB-4C50-4313-9456-F16AB1B82A97}" dt="2020-12-15T14:35:53.173" v="286" actId="20577"/>
          <ac:spMkLst>
            <pc:docMk/>
            <pc:sldMk cId="1811202926" sldId="257"/>
            <ac:spMk id="3" creationId="{94101242-0587-4863-853E-74990F2732E3}"/>
          </ac:spMkLst>
        </pc:spChg>
      </pc:sldChg>
    </pc:docChg>
  </pc:docChgLst>
  <pc:docChgLst>
    <pc:chgData name="Vitoremanuel Pintodasilva" userId="S::vitor.pinto@eduvaud.ch::3c20a17d-c1ef-4272-9a5e-cb3469e462c9" providerId="AD" clId="Web-{5707E7FF-A461-5F69-DC3C-A012A663F0F2}"/>
    <pc:docChg chg="modSld">
      <pc:chgData name="Vitoremanuel Pintodasilva" userId="S::vitor.pinto@eduvaud.ch::3c20a17d-c1ef-4272-9a5e-cb3469e462c9" providerId="AD" clId="Web-{5707E7FF-A461-5F69-DC3C-A012A663F0F2}" dt="2020-12-15T14:30:02.769" v="159"/>
      <pc:docMkLst>
        <pc:docMk/>
      </pc:docMkLst>
      <pc:sldChg chg="addSp delSp modSp">
        <pc:chgData name="Vitoremanuel Pintodasilva" userId="S::vitor.pinto@eduvaud.ch::3c20a17d-c1ef-4272-9a5e-cb3469e462c9" providerId="AD" clId="Web-{5707E7FF-A461-5F69-DC3C-A012A663F0F2}" dt="2020-12-15T14:30:02.769" v="159"/>
        <pc:sldMkLst>
          <pc:docMk/>
          <pc:sldMk cId="949363249" sldId="258"/>
        </pc:sldMkLst>
        <pc:spChg chg="mod">
          <ac:chgData name="Vitoremanuel Pintodasilva" userId="S::vitor.pinto@eduvaud.ch::3c20a17d-c1ef-4272-9a5e-cb3469e462c9" providerId="AD" clId="Web-{5707E7FF-A461-5F69-DC3C-A012A663F0F2}" dt="2020-12-15T14:30:02.722" v="158"/>
          <ac:spMkLst>
            <pc:docMk/>
            <pc:sldMk cId="949363249" sldId="258"/>
            <ac:spMk id="4" creationId="{50CA14F4-9B33-404B-A573-0EF635B2DB16}"/>
          </ac:spMkLst>
        </pc:spChg>
        <pc:spChg chg="mod">
          <ac:chgData name="Vitoremanuel Pintodasilva" userId="S::vitor.pinto@eduvaud.ch::3c20a17d-c1ef-4272-9a5e-cb3469e462c9" providerId="AD" clId="Web-{5707E7FF-A461-5F69-DC3C-A012A663F0F2}" dt="2020-12-15T14:30:02.769" v="159"/>
          <ac:spMkLst>
            <pc:docMk/>
            <pc:sldMk cId="949363249" sldId="258"/>
            <ac:spMk id="6" creationId="{57E5AC17-233A-413A-9079-668FDFCEA641}"/>
          </ac:spMkLst>
        </pc:spChg>
        <pc:spChg chg="add del mod">
          <ac:chgData name="Vitoremanuel Pintodasilva" userId="S::vitor.pinto@eduvaud.ch::3c20a17d-c1ef-4272-9a5e-cb3469e462c9" providerId="AD" clId="Web-{5707E7FF-A461-5F69-DC3C-A012A663F0F2}" dt="2020-12-15T14:18:50.158" v="63"/>
          <ac:spMkLst>
            <pc:docMk/>
            <pc:sldMk cId="949363249" sldId="258"/>
            <ac:spMk id="7" creationId="{BBB290EE-15A5-49C0-BF62-D3BF2D8D5A62}"/>
          </ac:spMkLst>
        </pc:spChg>
        <pc:spChg chg="add del mod">
          <ac:chgData name="Vitoremanuel Pintodasilva" userId="S::vitor.pinto@eduvaud.ch::3c20a17d-c1ef-4272-9a5e-cb3469e462c9" providerId="AD" clId="Web-{5707E7FF-A461-5F69-DC3C-A012A663F0F2}" dt="2020-12-15T14:18:50.158" v="62"/>
          <ac:spMkLst>
            <pc:docMk/>
            <pc:sldMk cId="949363249" sldId="258"/>
            <ac:spMk id="8" creationId="{A78E612A-668B-4ACB-866D-8C1399B47A1E}"/>
          </ac:spMkLst>
        </pc:spChg>
        <pc:spChg chg="add mod">
          <ac:chgData name="Vitoremanuel Pintodasilva" userId="S::vitor.pinto@eduvaud.ch::3c20a17d-c1ef-4272-9a5e-cb3469e462c9" providerId="AD" clId="Web-{5707E7FF-A461-5F69-DC3C-A012A663F0F2}" dt="2020-12-15T14:20:51.737" v="80"/>
          <ac:spMkLst>
            <pc:docMk/>
            <pc:sldMk cId="949363249" sldId="258"/>
            <ac:spMk id="9" creationId="{B2930366-933D-43D5-A550-EEC55B68A45C}"/>
          </ac:spMkLst>
        </pc:spChg>
        <pc:spChg chg="add mod">
          <ac:chgData name="Vitoremanuel Pintodasilva" userId="S::vitor.pinto@eduvaud.ch::3c20a17d-c1ef-4272-9a5e-cb3469e462c9" providerId="AD" clId="Web-{5707E7FF-A461-5F69-DC3C-A012A663F0F2}" dt="2020-12-15T14:25:04.909" v="140" actId="1076"/>
          <ac:spMkLst>
            <pc:docMk/>
            <pc:sldMk cId="949363249" sldId="258"/>
            <ac:spMk id="10" creationId="{1F9FFF9A-CE04-4E91-A7C4-2CD3E8D345DA}"/>
          </ac:spMkLst>
        </pc:spChg>
        <pc:spChg chg="add mod">
          <ac:chgData name="Vitoremanuel Pintodasilva" userId="S::vitor.pinto@eduvaud.ch::3c20a17d-c1ef-4272-9a5e-cb3469e462c9" providerId="AD" clId="Web-{5707E7FF-A461-5F69-DC3C-A012A663F0F2}" dt="2020-12-15T14:25:11.909" v="141" actId="1076"/>
          <ac:spMkLst>
            <pc:docMk/>
            <pc:sldMk cId="949363249" sldId="258"/>
            <ac:spMk id="11" creationId="{BBD13D9E-5520-4CAB-87FE-E7D694B8835B}"/>
          </ac:spMkLst>
        </pc:spChg>
        <pc:spChg chg="add mod">
          <ac:chgData name="Vitoremanuel Pintodasilva" userId="S::vitor.pinto@eduvaud.ch::3c20a17d-c1ef-4272-9a5e-cb3469e462c9" providerId="AD" clId="Web-{5707E7FF-A461-5F69-DC3C-A012A663F0F2}" dt="2020-12-15T14:21:41.377" v="92" actId="1076"/>
          <ac:spMkLst>
            <pc:docMk/>
            <pc:sldMk cId="949363249" sldId="258"/>
            <ac:spMk id="12" creationId="{6C539426-F265-4B8E-AC0A-499E308ABE34}"/>
          </ac:spMkLst>
        </pc:spChg>
        <pc:spChg chg="add mod">
          <ac:chgData name="Vitoremanuel Pintodasilva" userId="S::vitor.pinto@eduvaud.ch::3c20a17d-c1ef-4272-9a5e-cb3469e462c9" providerId="AD" clId="Web-{5707E7FF-A461-5F69-DC3C-A012A663F0F2}" dt="2020-12-15T14:25:23.940" v="143" actId="1076"/>
          <ac:spMkLst>
            <pc:docMk/>
            <pc:sldMk cId="949363249" sldId="258"/>
            <ac:spMk id="13" creationId="{9E11D29F-250B-4987-AF29-D6671DA627CC}"/>
          </ac:spMkLst>
        </pc:spChg>
        <pc:spChg chg="add mod">
          <ac:chgData name="Vitoremanuel Pintodasilva" userId="S::vitor.pinto@eduvaud.ch::3c20a17d-c1ef-4272-9a5e-cb3469e462c9" providerId="AD" clId="Web-{5707E7FF-A461-5F69-DC3C-A012A663F0F2}" dt="2020-12-15T14:25:39.878" v="146" actId="1076"/>
          <ac:spMkLst>
            <pc:docMk/>
            <pc:sldMk cId="949363249" sldId="258"/>
            <ac:spMk id="14" creationId="{9490DF1F-230D-4141-A61F-F473D251E5A5}"/>
          </ac:spMkLst>
        </pc:spChg>
        <pc:spChg chg="add mod">
          <ac:chgData name="Vitoremanuel Pintodasilva" userId="S::vitor.pinto@eduvaud.ch::3c20a17d-c1ef-4272-9a5e-cb3469e462c9" providerId="AD" clId="Web-{5707E7FF-A461-5F69-DC3C-A012A663F0F2}" dt="2020-12-15T14:22:59.956" v="113" actId="1076"/>
          <ac:spMkLst>
            <pc:docMk/>
            <pc:sldMk cId="949363249" sldId="258"/>
            <ac:spMk id="15" creationId="{8E6A1EEE-D79F-4E25-9F66-F99966C2170E}"/>
          </ac:spMkLst>
        </pc:spChg>
        <pc:spChg chg="add mod">
          <ac:chgData name="Vitoremanuel Pintodasilva" userId="S::vitor.pinto@eduvaud.ch::3c20a17d-c1ef-4272-9a5e-cb3469e462c9" providerId="AD" clId="Web-{5707E7FF-A461-5F69-DC3C-A012A663F0F2}" dt="2020-12-15T14:25:53.331" v="148" actId="1076"/>
          <ac:spMkLst>
            <pc:docMk/>
            <pc:sldMk cId="949363249" sldId="258"/>
            <ac:spMk id="16" creationId="{A9AAEE43-99D0-40AE-B9A1-18263A62B9C6}"/>
          </ac:spMkLst>
        </pc:spChg>
        <pc:spChg chg="add mod">
          <ac:chgData name="Vitoremanuel Pintodasilva" userId="S::vitor.pinto@eduvaud.ch::3c20a17d-c1ef-4272-9a5e-cb3469e462c9" providerId="AD" clId="Web-{5707E7FF-A461-5F69-DC3C-A012A663F0F2}" dt="2020-12-15T14:28:18.941" v="153" actId="1076"/>
          <ac:spMkLst>
            <pc:docMk/>
            <pc:sldMk cId="949363249" sldId="258"/>
            <ac:spMk id="17" creationId="{CAE041A7-7D9F-4FBE-BA91-6D0C22966414}"/>
          </ac:spMkLst>
        </pc:spChg>
        <pc:grpChg chg="add mod">
          <ac:chgData name="Vitoremanuel Pintodasilva" userId="S::vitor.pinto@eduvaud.ch::3c20a17d-c1ef-4272-9a5e-cb3469e462c9" providerId="AD" clId="Web-{5707E7FF-A461-5F69-DC3C-A012A663F0F2}" dt="2020-12-15T14:28:25.660" v="154" actId="1076"/>
          <ac:grpSpMkLst>
            <pc:docMk/>
            <pc:sldMk cId="949363249" sldId="258"/>
            <ac:grpSpMk id="2" creationId="{2C80B08E-7F98-4768-9970-CDDCBAA4D9F7}"/>
          </ac:grpSpMkLst>
        </pc:grpChg>
        <pc:grpChg chg="add">
          <ac:chgData name="Vitoremanuel Pintodasilva" userId="S::vitor.pinto@eduvaud.ch::3c20a17d-c1ef-4272-9a5e-cb3469e462c9" providerId="AD" clId="Web-{5707E7FF-A461-5F69-DC3C-A012A663F0F2}" dt="2020-12-15T14:28:59.660" v="155"/>
          <ac:grpSpMkLst>
            <pc:docMk/>
            <pc:sldMk cId="949363249" sldId="258"/>
            <ac:grpSpMk id="3" creationId="{90C794F4-D8CE-4D90-BE10-B21550754E8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ECCCA-DD7A-469C-9C8D-C6C1E7F5DFF2}" type="datetimeFigureOut">
              <a:rPr lang="fr-CH" smtClean="0"/>
              <a:t>15.12.2020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1AB93-3B26-4690-927B-F7E4F28C283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49165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1AB93-3B26-4690-927B-F7E4F28C2839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05610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15.12.2020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15.12.2020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15.12.2020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15.12.2020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15.12.2020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15.12.2020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15.12.2020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15.12.2020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15.12.2020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15.12.2020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15.12.2020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15.12.2020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/>
          <p:cNvGrpSpPr/>
          <p:nvPr/>
        </p:nvGrpSpPr>
        <p:grpSpPr>
          <a:xfrm>
            <a:off x="-7526805" y="0"/>
            <a:ext cx="11751610" cy="6858000"/>
            <a:chOff x="-26894" y="4482"/>
            <a:chExt cx="11751610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5" name="Rectangle : avec coins arrondis en haut 4">
              <a:extLst>
                <a:ext uri="{FF2B5EF4-FFF2-40B4-BE49-F238E27FC236}">
                  <a16:creationId xmlns:a16="http://schemas.microsoft.com/office/drawing/2014/main" id="{3ADE330F-DE98-449E-9BF7-34D3CD38E8B6}"/>
                </a:ext>
              </a:extLst>
            </p:cNvPr>
            <p:cNvSpPr/>
            <p:nvPr/>
          </p:nvSpPr>
          <p:spPr>
            <a:xfrm rot="5400000">
              <a:off x="10873906" y="3643033"/>
              <a:ext cx="986118" cy="690283"/>
            </a:xfrm>
            <a:prstGeom prst="round2SameRect">
              <a:avLst/>
            </a:prstGeom>
            <a:solidFill>
              <a:srgbClr val="F2D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90C794F4-D8CE-4D90-BE10-B21550754E80}"/>
                </a:ext>
              </a:extLst>
            </p:cNvPr>
            <p:cNvGrpSpPr/>
            <p:nvPr/>
          </p:nvGrpSpPr>
          <p:grpSpPr>
            <a:xfrm>
              <a:off x="-26894" y="4482"/>
              <a:ext cx="11751610" cy="6858000"/>
              <a:chOff x="-26894" y="4482"/>
              <a:chExt cx="11751610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0CA14F4-9B33-404B-A573-0EF635B2DB16}"/>
                  </a:ext>
                </a:extLst>
              </p:cNvPr>
              <p:cNvSpPr/>
              <p:nvPr/>
            </p:nvSpPr>
            <p:spPr>
              <a:xfrm>
                <a:off x="-26894" y="4482"/>
                <a:ext cx="11062446" cy="6858000"/>
              </a:xfrm>
              <a:prstGeom prst="rect">
                <a:avLst/>
              </a:prstGeom>
              <a:solidFill>
                <a:srgbClr val="F2D8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57E5AC17-233A-413A-9079-668FDFCEA641}"/>
                  </a:ext>
                </a:extLst>
              </p:cNvPr>
              <p:cNvSpPr txBox="1"/>
              <p:nvPr/>
            </p:nvSpPr>
            <p:spPr>
              <a:xfrm>
                <a:off x="11034433" y="3495115"/>
                <a:ext cx="690283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fr-FR" sz="5400" dirty="0">
                    <a:solidFill>
                      <a:srgbClr val="BFBFBF"/>
                    </a:solidFill>
                    <a:latin typeface="Rockwell Extra Bold"/>
                    <a:cs typeface="Calibri"/>
                  </a:rPr>
                  <a:t>S</a:t>
                </a:r>
                <a:endParaRPr lang="fr-FR" sz="5400" dirty="0">
                  <a:latin typeface="Rockwell Extra Bold"/>
                  <a:cs typeface="Calibri"/>
                </a:endParaRPr>
              </a:p>
            </p:txBody>
          </p:sp>
        </p:grpSp>
      </p:grpSp>
      <p:grpSp>
        <p:nvGrpSpPr>
          <p:cNvPr id="18" name="Groupe 17"/>
          <p:cNvGrpSpPr/>
          <p:nvPr/>
        </p:nvGrpSpPr>
        <p:grpSpPr>
          <a:xfrm>
            <a:off x="-8360703" y="-9527"/>
            <a:ext cx="11751888" cy="6858000"/>
            <a:chOff x="-923365" y="4482"/>
            <a:chExt cx="11751888" cy="6858000"/>
          </a:xfrm>
          <a:effectLst>
            <a:outerShdw blurRad="254000" dist="38100" algn="l" rotWithShape="0">
              <a:prstClr val="black">
                <a:alpha val="51000"/>
              </a:prstClr>
            </a:outerShdw>
          </a:effectLst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2930366-933D-43D5-A550-EEC55B68A45C}"/>
                </a:ext>
              </a:extLst>
            </p:cNvPr>
            <p:cNvSpPr/>
            <p:nvPr/>
          </p:nvSpPr>
          <p:spPr>
            <a:xfrm>
              <a:off x="-923365" y="4482"/>
              <a:ext cx="11062446" cy="6858000"/>
            </a:xfrm>
            <a:prstGeom prst="rect">
              <a:avLst/>
            </a:prstGeom>
            <a:solidFill>
              <a:srgbClr val="D9A6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 : avec coins arrondis en haut 9">
              <a:extLst>
                <a:ext uri="{FF2B5EF4-FFF2-40B4-BE49-F238E27FC236}">
                  <a16:creationId xmlns:a16="http://schemas.microsoft.com/office/drawing/2014/main" id="{1F9FFF9A-CE04-4E91-A7C4-2CD3E8D345DA}"/>
                </a:ext>
              </a:extLst>
            </p:cNvPr>
            <p:cNvSpPr/>
            <p:nvPr/>
          </p:nvSpPr>
          <p:spPr>
            <a:xfrm rot="5400000">
              <a:off x="9990323" y="3076573"/>
              <a:ext cx="986118" cy="690283"/>
            </a:xfrm>
            <a:prstGeom prst="round2SameRect">
              <a:avLst/>
            </a:prstGeom>
            <a:solidFill>
              <a:srgbClr val="D9A6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BBD13D9E-5520-4CAB-87FE-E7D694B8835B}"/>
                </a:ext>
              </a:extLst>
            </p:cNvPr>
            <p:cNvSpPr txBox="1"/>
            <p:nvPr/>
          </p:nvSpPr>
          <p:spPr>
            <a:xfrm>
              <a:off x="10137962" y="2990290"/>
              <a:ext cx="690283" cy="923330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fr-FR" sz="5400" dirty="0">
                  <a:solidFill>
                    <a:srgbClr val="F2D8A7"/>
                  </a:solidFill>
                  <a:latin typeface="Rockwell Extra Bold"/>
                  <a:cs typeface="Calibri"/>
                </a:rPr>
                <a:t>V</a:t>
              </a:r>
              <a:endParaRPr lang="fr-FR" sz="5400" dirty="0">
                <a:solidFill>
                  <a:srgbClr val="BFBFBF"/>
                </a:solidFill>
                <a:latin typeface="Rockwell Extra Bold"/>
                <a:cs typeface="Calibri"/>
              </a:endParaRPr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-9263989" y="-3360"/>
            <a:ext cx="11751887" cy="6858000"/>
            <a:chOff x="-1909482" y="4481"/>
            <a:chExt cx="11751887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539426-F265-4B8E-AC0A-499E308ABE34}"/>
                </a:ext>
              </a:extLst>
            </p:cNvPr>
            <p:cNvSpPr/>
            <p:nvPr/>
          </p:nvSpPr>
          <p:spPr>
            <a:xfrm>
              <a:off x="-1909482" y="4481"/>
              <a:ext cx="11062446" cy="6858000"/>
            </a:xfrm>
            <a:prstGeom prst="rect">
              <a:avLst/>
            </a:prstGeom>
            <a:solidFill>
              <a:srgbClr val="7D8C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 : avec coins arrondis en haut 12">
              <a:extLst>
                <a:ext uri="{FF2B5EF4-FFF2-40B4-BE49-F238E27FC236}">
                  <a16:creationId xmlns:a16="http://schemas.microsoft.com/office/drawing/2014/main" id="{9E11D29F-250B-4987-AF29-D6671DA627CC}"/>
                </a:ext>
              </a:extLst>
            </p:cNvPr>
            <p:cNvSpPr/>
            <p:nvPr/>
          </p:nvSpPr>
          <p:spPr>
            <a:xfrm rot="5400000">
              <a:off x="9004205" y="2614609"/>
              <a:ext cx="986118" cy="690283"/>
            </a:xfrm>
            <a:prstGeom prst="round2SameRect">
              <a:avLst/>
            </a:prstGeom>
            <a:solidFill>
              <a:srgbClr val="7D8C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9490DF1F-230D-4141-A61F-F473D251E5A5}"/>
                </a:ext>
              </a:extLst>
            </p:cNvPr>
            <p:cNvSpPr txBox="1"/>
            <p:nvPr/>
          </p:nvSpPr>
          <p:spPr>
            <a:xfrm>
              <a:off x="9151844" y="2528326"/>
              <a:ext cx="690283" cy="92333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fr-FR" sz="5400" dirty="0">
                  <a:solidFill>
                    <a:srgbClr val="D9A648"/>
                  </a:solidFill>
                  <a:latin typeface="Rockwell Extra Bold"/>
                  <a:cs typeface="Calibri"/>
                </a:rPr>
                <a:t>T</a:t>
              </a:r>
              <a:endParaRPr lang="fr-FR" sz="5400" dirty="0">
                <a:solidFill>
                  <a:srgbClr val="BFBFBF"/>
                </a:solidFill>
                <a:latin typeface="Rockwell Extra Bold"/>
                <a:cs typeface="Calibri"/>
              </a:endParaRP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-10081644" y="8946"/>
            <a:ext cx="11756649" cy="6858000"/>
            <a:chOff x="-2930898" y="3360"/>
            <a:chExt cx="11756649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6" name="Rectangle : avec coins arrondis en haut 15">
              <a:extLst>
                <a:ext uri="{FF2B5EF4-FFF2-40B4-BE49-F238E27FC236}">
                  <a16:creationId xmlns:a16="http://schemas.microsoft.com/office/drawing/2014/main" id="{A9AAEE43-99D0-40AE-B9A1-18263A62B9C6}"/>
                </a:ext>
              </a:extLst>
            </p:cNvPr>
            <p:cNvSpPr/>
            <p:nvPr/>
          </p:nvSpPr>
          <p:spPr>
            <a:xfrm rot="5400000">
              <a:off x="7987551" y="2122951"/>
              <a:ext cx="986118" cy="690283"/>
            </a:xfrm>
            <a:prstGeom prst="round2Same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2C80B08E-7F98-4768-9970-CDDCBAA4D9F7}"/>
                </a:ext>
              </a:extLst>
            </p:cNvPr>
            <p:cNvGrpSpPr/>
            <p:nvPr/>
          </p:nvGrpSpPr>
          <p:grpSpPr>
            <a:xfrm>
              <a:off x="-2930898" y="3360"/>
              <a:ext cx="11746845" cy="6858000"/>
              <a:chOff x="-2921373" y="3360"/>
              <a:chExt cx="11746845" cy="6858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E6A1EEE-D79F-4E25-9F66-F99966C2170E}"/>
                  </a:ext>
                </a:extLst>
              </p:cNvPr>
              <p:cNvSpPr/>
              <p:nvPr/>
            </p:nvSpPr>
            <p:spPr>
              <a:xfrm>
                <a:off x="-2921373" y="3360"/>
                <a:ext cx="11062446" cy="68580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CAE041A7-7D9F-4FBE-BA91-6D0C22966414}"/>
                  </a:ext>
                </a:extLst>
              </p:cNvPr>
              <p:cNvSpPr txBox="1"/>
              <p:nvPr/>
            </p:nvSpPr>
            <p:spPr>
              <a:xfrm>
                <a:off x="8135189" y="2036668"/>
                <a:ext cx="690283" cy="92333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fr-FR" sz="5400" dirty="0">
                    <a:solidFill>
                      <a:srgbClr val="7D8C89"/>
                    </a:solidFill>
                    <a:latin typeface="Rockwell Extra Bold"/>
                    <a:cs typeface="Calibri"/>
                  </a:rPr>
                  <a:t>E</a:t>
                </a:r>
                <a:endParaRPr lang="fr-FR" sz="5400" dirty="0">
                  <a:solidFill>
                    <a:srgbClr val="BFBFBF"/>
                  </a:solidFill>
                  <a:latin typeface="Rockwell Extra Bold"/>
                  <a:cs typeface="Calibri"/>
                </a:endParaRPr>
              </a:p>
            </p:txBody>
          </p:sp>
        </p:grpSp>
      </p:grpSp>
      <p:grpSp>
        <p:nvGrpSpPr>
          <p:cNvPr id="21" name="Groupe 20"/>
          <p:cNvGrpSpPr/>
          <p:nvPr/>
        </p:nvGrpSpPr>
        <p:grpSpPr>
          <a:xfrm>
            <a:off x="-10924600" y="17892"/>
            <a:ext cx="11745864" cy="6858000"/>
            <a:chOff x="-2930898" y="3360"/>
            <a:chExt cx="11745864" cy="6858000"/>
          </a:xfrm>
          <a:solidFill>
            <a:srgbClr val="BFBFBF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22" name="Rectangle : avec coins arrondis en haut 15">
              <a:extLst>
                <a:ext uri="{FF2B5EF4-FFF2-40B4-BE49-F238E27FC236}">
                  <a16:creationId xmlns:a16="http://schemas.microsoft.com/office/drawing/2014/main" id="{A9AAEE43-99D0-40AE-B9A1-18263A62B9C6}"/>
                </a:ext>
              </a:extLst>
            </p:cNvPr>
            <p:cNvSpPr/>
            <p:nvPr/>
          </p:nvSpPr>
          <p:spPr>
            <a:xfrm rot="5400000">
              <a:off x="7976766" y="1601315"/>
              <a:ext cx="986118" cy="690283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2C80B08E-7F98-4768-9970-CDDCBAA4D9F7}"/>
                </a:ext>
              </a:extLst>
            </p:cNvPr>
            <p:cNvGrpSpPr/>
            <p:nvPr/>
          </p:nvGrpSpPr>
          <p:grpSpPr>
            <a:xfrm>
              <a:off x="-2930898" y="3360"/>
              <a:ext cx="11731713" cy="6858000"/>
              <a:chOff x="-2921373" y="3360"/>
              <a:chExt cx="11731713" cy="6858000"/>
            </a:xfrm>
            <a:grpFill/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E6A1EEE-D79F-4E25-9F66-F99966C2170E}"/>
                  </a:ext>
                </a:extLst>
              </p:cNvPr>
              <p:cNvSpPr/>
              <p:nvPr/>
            </p:nvSpPr>
            <p:spPr>
              <a:xfrm>
                <a:off x="-2921373" y="3360"/>
                <a:ext cx="11062446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CAE041A7-7D9F-4FBE-BA91-6D0C22966414}"/>
                  </a:ext>
                </a:extLst>
              </p:cNvPr>
              <p:cNvSpPr txBox="1"/>
              <p:nvPr/>
            </p:nvSpPr>
            <p:spPr>
              <a:xfrm>
                <a:off x="8120057" y="1520090"/>
                <a:ext cx="690283" cy="92333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fr-FR" sz="5400" dirty="0">
                    <a:solidFill>
                      <a:srgbClr val="F2F2F2"/>
                    </a:solidFill>
                    <a:latin typeface="Rockwell Extra Bold"/>
                    <a:cs typeface="Calibri"/>
                  </a:rPr>
                  <a:t>P</a:t>
                </a:r>
              </a:p>
            </p:txBody>
          </p:sp>
        </p:grpSp>
      </p:grpSp>
      <p:sp>
        <p:nvSpPr>
          <p:cNvPr id="72" name="Titre 1"/>
          <p:cNvSpPr txBox="1">
            <a:spLocks/>
          </p:cNvSpPr>
          <p:nvPr/>
        </p:nvSpPr>
        <p:spPr>
          <a:xfrm>
            <a:off x="3784601" y="17892"/>
            <a:ext cx="8407400" cy="1290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>
                <a:solidFill>
                  <a:srgbClr val="F2D8A7"/>
                </a:solidFill>
                <a:latin typeface="Rockwell Extra Bold" panose="02060903040505020403" pitchFamily="18" charset="0"/>
                <a:cs typeface="Calibri Light"/>
              </a:rPr>
              <a:t>Présentation Groupe 1</a:t>
            </a:r>
            <a:endParaRPr lang="fr-FR" sz="4800" dirty="0">
              <a:solidFill>
                <a:srgbClr val="F2D8A7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73" name="Sous-titre 2"/>
          <p:cNvSpPr txBox="1">
            <a:spLocks/>
          </p:cNvSpPr>
          <p:nvPr/>
        </p:nvSpPr>
        <p:spPr>
          <a:xfrm>
            <a:off x="3979694" y="926358"/>
            <a:ext cx="2553775" cy="11158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 err="1" smtClean="0">
                <a:solidFill>
                  <a:srgbClr val="F2F2F2"/>
                </a:solidFill>
                <a:latin typeface="Rockwell" panose="02060603020205020403" pitchFamily="18" charset="0"/>
                <a:cs typeface="Calibri"/>
              </a:rPr>
              <a:t>Toine</a:t>
            </a:r>
            <a:r>
              <a:rPr lang="de-DE" sz="1400" dirty="0" smtClean="0">
                <a:solidFill>
                  <a:srgbClr val="F2F2F2"/>
                </a:solidFill>
                <a:latin typeface="Rockwell" panose="02060603020205020403" pitchFamily="18" charset="0"/>
                <a:cs typeface="Calibri"/>
              </a:rPr>
              <a:t> </a:t>
            </a:r>
            <a:r>
              <a:rPr lang="de-DE" sz="1400" dirty="0" err="1" smtClean="0">
                <a:solidFill>
                  <a:srgbClr val="F2F2F2"/>
                </a:solidFill>
                <a:latin typeface="Rockwell" panose="02060603020205020403" pitchFamily="18" charset="0"/>
                <a:cs typeface="Calibri"/>
              </a:rPr>
              <a:t>Riedo</a:t>
            </a:r>
            <a:r>
              <a:rPr lang="de-DE" sz="1400" dirty="0">
                <a:solidFill>
                  <a:srgbClr val="F2F2F2"/>
                </a:solidFill>
                <a:latin typeface="Rockwell" panose="02060603020205020403" pitchFamily="18" charset="0"/>
                <a:cs typeface="Calibri"/>
              </a:rPr>
              <a:t/>
            </a:r>
            <a:br>
              <a:rPr lang="de-DE" sz="1400" dirty="0">
                <a:solidFill>
                  <a:srgbClr val="F2F2F2"/>
                </a:solidFill>
                <a:latin typeface="Rockwell" panose="02060603020205020403" pitchFamily="18" charset="0"/>
                <a:cs typeface="Calibri"/>
              </a:rPr>
            </a:br>
            <a:r>
              <a:rPr lang="de-DE" sz="1400" dirty="0" smtClean="0">
                <a:solidFill>
                  <a:srgbClr val="F2F2F2"/>
                </a:solidFill>
                <a:latin typeface="Rockwell" panose="02060603020205020403" pitchFamily="18" charset="0"/>
                <a:cs typeface="Calibri"/>
              </a:rPr>
              <a:t>Simon </a:t>
            </a:r>
            <a:r>
              <a:rPr lang="de-DE" sz="1400" dirty="0" err="1" smtClean="0">
                <a:solidFill>
                  <a:srgbClr val="F2F2F2"/>
                </a:solidFill>
                <a:latin typeface="Rockwell" panose="02060603020205020403" pitchFamily="18" charset="0"/>
                <a:cs typeface="Calibri"/>
              </a:rPr>
              <a:t>Guggisberg</a:t>
            </a:r>
            <a:r>
              <a:rPr lang="de-DE" sz="1400" dirty="0" smtClean="0">
                <a:solidFill>
                  <a:srgbClr val="F2F2F2"/>
                </a:solidFill>
                <a:latin typeface="Rockwell" panose="02060603020205020403" pitchFamily="18" charset="0"/>
                <a:cs typeface="Calibri"/>
              </a:rPr>
              <a:t/>
            </a:r>
            <a:br>
              <a:rPr lang="de-DE" sz="1400" dirty="0" smtClean="0">
                <a:solidFill>
                  <a:srgbClr val="F2F2F2"/>
                </a:solidFill>
                <a:latin typeface="Rockwell" panose="02060603020205020403" pitchFamily="18" charset="0"/>
                <a:cs typeface="Calibri"/>
              </a:rPr>
            </a:br>
            <a:r>
              <a:rPr lang="de-DE" sz="1400" dirty="0" err="1" smtClean="0">
                <a:solidFill>
                  <a:srgbClr val="F2F2F2"/>
                </a:solidFill>
                <a:latin typeface="Rockwell" panose="02060603020205020403" pitchFamily="18" charset="0"/>
                <a:cs typeface="Calibri"/>
              </a:rPr>
              <a:t>Ellias</a:t>
            </a:r>
            <a:r>
              <a:rPr lang="de-DE" sz="1400" dirty="0" smtClean="0">
                <a:solidFill>
                  <a:srgbClr val="F2F2F2"/>
                </a:solidFill>
                <a:latin typeface="Rockwell" panose="02060603020205020403" pitchFamily="18" charset="0"/>
                <a:cs typeface="Calibri"/>
              </a:rPr>
              <a:t> </a:t>
            </a:r>
            <a:r>
              <a:rPr lang="de-DE" sz="1400" dirty="0" err="1" smtClean="0">
                <a:solidFill>
                  <a:srgbClr val="F2F2F2"/>
                </a:solidFill>
                <a:latin typeface="Rockwell" panose="02060603020205020403" pitchFamily="18" charset="0"/>
                <a:cs typeface="Calibri"/>
              </a:rPr>
              <a:t>Vuille</a:t>
            </a:r>
            <a:r>
              <a:rPr lang="de-DE" sz="1400" dirty="0" smtClean="0">
                <a:solidFill>
                  <a:srgbClr val="F2F2F2"/>
                </a:solidFill>
                <a:latin typeface="Rockwell" panose="02060603020205020403" pitchFamily="18" charset="0"/>
                <a:cs typeface="Calibri"/>
              </a:rPr>
              <a:t/>
            </a:r>
            <a:br>
              <a:rPr lang="de-DE" sz="1400" dirty="0" smtClean="0">
                <a:solidFill>
                  <a:srgbClr val="F2F2F2"/>
                </a:solidFill>
                <a:latin typeface="Rockwell" panose="02060603020205020403" pitchFamily="18" charset="0"/>
                <a:cs typeface="Calibri"/>
              </a:rPr>
            </a:br>
            <a:r>
              <a:rPr lang="de-DE" sz="1400" dirty="0" smtClean="0">
                <a:solidFill>
                  <a:srgbClr val="F2F2F2"/>
                </a:solidFill>
                <a:latin typeface="Rockwell" panose="02060603020205020403" pitchFamily="18" charset="0"/>
                <a:cs typeface="Calibri"/>
              </a:rPr>
              <a:t>Vitor Emanuel </a:t>
            </a:r>
            <a:r>
              <a:rPr lang="de-DE" sz="1400" dirty="0" err="1" smtClean="0">
                <a:solidFill>
                  <a:srgbClr val="F2F2F2"/>
                </a:solidFill>
                <a:latin typeface="Rockwell" panose="02060603020205020403" pitchFamily="18" charset="0"/>
                <a:cs typeface="Calibri"/>
              </a:rPr>
              <a:t>Pinta</a:t>
            </a:r>
            <a:r>
              <a:rPr lang="de-DE" sz="1400" dirty="0" smtClean="0">
                <a:solidFill>
                  <a:srgbClr val="F2F2F2"/>
                </a:solidFill>
                <a:latin typeface="Rockwell" panose="02060603020205020403" pitchFamily="18" charset="0"/>
                <a:cs typeface="Calibri"/>
              </a:rPr>
              <a:t> da Silva</a:t>
            </a:r>
            <a:br>
              <a:rPr lang="de-DE" sz="1400" dirty="0" smtClean="0">
                <a:solidFill>
                  <a:srgbClr val="F2F2F2"/>
                </a:solidFill>
                <a:latin typeface="Rockwell" panose="02060603020205020403" pitchFamily="18" charset="0"/>
                <a:cs typeface="Calibri"/>
              </a:rPr>
            </a:br>
            <a:r>
              <a:rPr lang="de-DE" sz="1400" dirty="0" smtClean="0">
                <a:solidFill>
                  <a:srgbClr val="F2F2F2"/>
                </a:solidFill>
                <a:latin typeface="Rockwell" panose="02060603020205020403" pitchFamily="18" charset="0"/>
                <a:cs typeface="Calibri"/>
              </a:rPr>
              <a:t>Pierre Yves </a:t>
            </a:r>
            <a:r>
              <a:rPr lang="de-DE" sz="1400" dirty="0" err="1" smtClean="0">
                <a:solidFill>
                  <a:srgbClr val="F2F2F2"/>
                </a:solidFill>
                <a:latin typeface="Rockwell" panose="02060603020205020403" pitchFamily="18" charset="0"/>
                <a:cs typeface="Calibri"/>
              </a:rPr>
              <a:t>Morand</a:t>
            </a:r>
            <a:endParaRPr lang="de-DE" sz="1400" dirty="0">
              <a:solidFill>
                <a:srgbClr val="F2F2F2"/>
              </a:solidFill>
              <a:latin typeface="Rockwell" panose="02060603020205020403" pitchFamily="18" charset="0"/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8280549" y="2452981"/>
            <a:ext cx="177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D9A648"/>
                </a:solidFill>
              </a:rPr>
              <a:t>Sommaire</a:t>
            </a:r>
            <a:endParaRPr lang="fr-FR" sz="2400" dirty="0">
              <a:solidFill>
                <a:srgbClr val="D9A648"/>
              </a:solidFill>
            </a:endParaRPr>
          </a:p>
        </p:txBody>
      </p:sp>
      <p:cxnSp>
        <p:nvCxnSpPr>
          <p:cNvPr id="77" name="Connecteur droit 76"/>
          <p:cNvCxnSpPr/>
          <p:nvPr/>
        </p:nvCxnSpPr>
        <p:spPr>
          <a:xfrm>
            <a:off x="8280549" y="2881027"/>
            <a:ext cx="3149451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space réservé du contenu 2">
            <a:extLst>
              <a:ext uri="{FF2B5EF4-FFF2-40B4-BE49-F238E27FC236}">
                <a16:creationId xmlns:a16="http://schemas.microsoft.com/office/drawing/2014/main" id="{94101242-0587-4863-853E-74990F273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0549" y="2961609"/>
            <a:ext cx="4581222" cy="29047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1800" dirty="0">
                <a:solidFill>
                  <a:srgbClr val="F2F2F2"/>
                </a:solidFill>
                <a:cs typeface="Calibri"/>
              </a:rPr>
              <a:t>Introduction</a:t>
            </a:r>
          </a:p>
          <a:p>
            <a:r>
              <a:rPr lang="fr-FR" sz="1800" dirty="0">
                <a:solidFill>
                  <a:srgbClr val="F2F2F2"/>
                </a:solidFill>
                <a:cs typeface="Calibri"/>
              </a:rPr>
              <a:t>Résultat du projet</a:t>
            </a:r>
          </a:p>
          <a:p>
            <a:r>
              <a:rPr lang="fr-FR" sz="1800" dirty="0">
                <a:solidFill>
                  <a:srgbClr val="F2F2F2"/>
                </a:solidFill>
                <a:cs typeface="Calibri"/>
              </a:rPr>
              <a:t>Présentations individuelles</a:t>
            </a:r>
          </a:p>
          <a:p>
            <a:pPr lvl="1"/>
            <a:r>
              <a:rPr lang="fr-FR" sz="1600" dirty="0">
                <a:solidFill>
                  <a:srgbClr val="F2F2F2"/>
                </a:solidFill>
                <a:cs typeface="Calibri"/>
              </a:rPr>
              <a:t>Présentation de Simon</a:t>
            </a:r>
          </a:p>
          <a:p>
            <a:pPr lvl="1"/>
            <a:r>
              <a:rPr lang="fr-FR" sz="1600" dirty="0">
                <a:solidFill>
                  <a:srgbClr val="F2F2F2"/>
                </a:solidFill>
                <a:cs typeface="Calibri"/>
              </a:rPr>
              <a:t>Présentation de </a:t>
            </a:r>
            <a:r>
              <a:rPr lang="fr-FR" sz="1600" dirty="0" err="1">
                <a:solidFill>
                  <a:srgbClr val="F2F2F2"/>
                </a:solidFill>
                <a:cs typeface="Calibri"/>
              </a:rPr>
              <a:t>Vitor</a:t>
            </a:r>
            <a:endParaRPr lang="fr-FR" sz="1600" dirty="0">
              <a:solidFill>
                <a:srgbClr val="F2F2F2"/>
              </a:solidFill>
              <a:cs typeface="Calibri"/>
            </a:endParaRPr>
          </a:p>
          <a:p>
            <a:pPr lvl="1"/>
            <a:r>
              <a:rPr lang="fr-FR" sz="1600" dirty="0">
                <a:solidFill>
                  <a:srgbClr val="F2F2F2"/>
                </a:solidFill>
                <a:cs typeface="Calibri"/>
              </a:rPr>
              <a:t>Présentation de </a:t>
            </a:r>
            <a:r>
              <a:rPr lang="fr-FR" sz="1600" dirty="0" err="1">
                <a:solidFill>
                  <a:srgbClr val="F2F2F2"/>
                </a:solidFill>
                <a:cs typeface="Calibri"/>
              </a:rPr>
              <a:t>Toine</a:t>
            </a:r>
            <a:endParaRPr lang="fr-FR" sz="1600" dirty="0">
              <a:solidFill>
                <a:srgbClr val="F2F2F2"/>
              </a:solidFill>
              <a:cs typeface="Calibri"/>
            </a:endParaRPr>
          </a:p>
          <a:p>
            <a:pPr lvl="1"/>
            <a:r>
              <a:rPr lang="fr-FR" sz="1600" dirty="0">
                <a:solidFill>
                  <a:srgbClr val="F2F2F2"/>
                </a:solidFill>
                <a:cs typeface="Calibri"/>
              </a:rPr>
              <a:t>Présentation de Elias</a:t>
            </a:r>
          </a:p>
          <a:p>
            <a:pPr lvl="1"/>
            <a:r>
              <a:rPr lang="fr-FR" sz="1600" dirty="0">
                <a:solidFill>
                  <a:srgbClr val="F2F2F2"/>
                </a:solidFill>
                <a:cs typeface="Calibri"/>
              </a:rPr>
              <a:t>Présentation de Pierre</a:t>
            </a:r>
          </a:p>
          <a:p>
            <a:r>
              <a:rPr lang="fr-FR" sz="1800" dirty="0">
                <a:solidFill>
                  <a:srgbClr val="F2F2F2"/>
                </a:solidFill>
                <a:cs typeface="Calibri"/>
              </a:rPr>
              <a:t>Conclusion </a:t>
            </a:r>
          </a:p>
          <a:p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936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Présentation</a:t>
            </a:r>
            <a:r>
              <a:rPr lang="de-DE" dirty="0">
                <a:cs typeface="Calibri Light"/>
              </a:rPr>
              <a:t/>
            </a:r>
            <a:br>
              <a:rPr lang="de-DE" dirty="0">
                <a:cs typeface="Calibri Light"/>
              </a:rPr>
            </a:br>
            <a:r>
              <a:rPr lang="de-DE" dirty="0" err="1">
                <a:cs typeface="Calibri Light"/>
              </a:rPr>
              <a:t>Groupe</a:t>
            </a:r>
            <a:r>
              <a:rPr lang="de-DE" dirty="0">
                <a:cs typeface="Calibri Light"/>
              </a:rPr>
              <a:t> 1</a:t>
            </a:r>
            <a:endParaRPr lang="de-D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>
                <a:cs typeface="Calibri"/>
              </a:rPr>
              <a:t>Toine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Riedo</a:t>
            </a:r>
            <a:r>
              <a:rPr lang="de-DE" dirty="0">
                <a:cs typeface="Calibri"/>
              </a:rPr>
              <a:t>, Simon </a:t>
            </a:r>
            <a:r>
              <a:rPr lang="de-DE" dirty="0" err="1">
                <a:cs typeface="Calibri"/>
              </a:rPr>
              <a:t>Guggisberg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Ellias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Vuille</a:t>
            </a:r>
            <a:r>
              <a:rPr lang="de-DE" dirty="0">
                <a:cs typeface="Calibri"/>
              </a:rPr>
              <a:t>, Vitor Emmanuel </a:t>
            </a:r>
            <a:r>
              <a:rPr lang="de-DE" dirty="0" err="1">
                <a:cs typeface="Calibri"/>
              </a:rPr>
              <a:t>Pinta</a:t>
            </a:r>
            <a:r>
              <a:rPr lang="de-DE" dirty="0">
                <a:cs typeface="Calibri"/>
              </a:rPr>
              <a:t> da Silva da </a:t>
            </a:r>
            <a:r>
              <a:rPr lang="de-DE" dirty="0" err="1">
                <a:cs typeface="Calibri"/>
              </a:rPr>
              <a:t>Cuhna</a:t>
            </a:r>
            <a:r>
              <a:rPr lang="de-DE" dirty="0">
                <a:cs typeface="Calibri"/>
              </a:rPr>
              <a:t> dos Santos Pereira Sousa Alves Carvalho </a:t>
            </a:r>
            <a:r>
              <a:rPr lang="de-DE" dirty="0" err="1">
                <a:cs typeface="Calibri"/>
              </a:rPr>
              <a:t>Gonçalves</a:t>
            </a:r>
            <a:r>
              <a:rPr lang="de-DE" dirty="0">
                <a:cs typeface="Calibri"/>
              </a:rPr>
              <a:t> et Pierre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61A267-F8FA-4DF3-99BF-ADC253800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Sommaire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101242-0587-4863-853E-74990F273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cs typeface="Calibri"/>
              </a:rPr>
              <a:t>Introduction</a:t>
            </a:r>
          </a:p>
          <a:p>
            <a:r>
              <a:rPr lang="fr-FR">
                <a:cs typeface="Calibri"/>
              </a:rPr>
              <a:t>Présentations individuelles</a:t>
            </a:r>
          </a:p>
          <a:p>
            <a:endParaRPr lang="fr-FR">
              <a:cs typeface="Calibri"/>
            </a:endParaRPr>
          </a:p>
          <a:p>
            <a:endParaRPr lang="fr-FR">
              <a:cs typeface="Calibri"/>
            </a:endParaRPr>
          </a:p>
          <a:p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120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BC8E92C7BD8B4EBB5C96583655BA9D" ma:contentTypeVersion="9" ma:contentTypeDescription="Crée un document." ma:contentTypeScope="" ma:versionID="9dc19bc5d1e173589f97576902fcc437">
  <xsd:schema xmlns:xsd="http://www.w3.org/2001/XMLSchema" xmlns:xs="http://www.w3.org/2001/XMLSchema" xmlns:p="http://schemas.microsoft.com/office/2006/metadata/properties" xmlns:ns2="38ffabcb-8013-45d1-8a1f-96e9575aa910" targetNamespace="http://schemas.microsoft.com/office/2006/metadata/properties" ma:root="true" ma:fieldsID="e6e1a7a4d82c57078df17104e995ed6c" ns2:_="">
    <xsd:import namespace="38ffabcb-8013-45d1-8a1f-96e9575aa9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ffabcb-8013-45d1-8a1f-96e9575aa9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2075C80-8462-4ABB-8D5B-5EB14BCCEAE0}">
  <ds:schemaRefs>
    <ds:schemaRef ds:uri="38ffabcb-8013-45d1-8a1f-96e9575aa9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1540B3D-D4DB-4FB4-88CE-0733254AF71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132041-9477-47BE-A6D2-4DD322DDC3AE}">
  <ds:schemaRefs>
    <ds:schemaRef ds:uri="http://purl.org/dc/terms/"/>
    <ds:schemaRef ds:uri="38ffabcb-8013-45d1-8a1f-96e9575aa910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64</Words>
  <Application>Microsoft Office PowerPoint</Application>
  <PresentationFormat>Grand écran</PresentationFormat>
  <Paragraphs>25</Paragraphs>
  <Slides>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Rockwell</vt:lpstr>
      <vt:lpstr>Rockwell Extra Bold</vt:lpstr>
      <vt:lpstr>Thème Office</vt:lpstr>
      <vt:lpstr>Présentation PowerPoint</vt:lpstr>
      <vt:lpstr>Présentation Groupe 1</vt:lpstr>
      <vt:lpstr>Sommaire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Vitoremanuel Pintodasilva</dc:creator>
  <cp:lastModifiedBy>Vitoremanuel Pintodasilva</cp:lastModifiedBy>
  <cp:revision>9</cp:revision>
  <dcterms:created xsi:type="dcterms:W3CDTF">2020-12-15T13:28:17Z</dcterms:created>
  <dcterms:modified xsi:type="dcterms:W3CDTF">2020-12-15T15:29:05Z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0x01010086BC8E92C7BD8B4EBB5C96583655BA9D</vt:lpwstr>
  </property>
</Properties>
</file>