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 varScale="1">
        <p:scale>
          <a:sx n="75" d="100"/>
          <a:sy n="75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</a:p>
        <a:p>
          <a:r>
            <a:rPr lang="en-GB" sz="2400" b="1" dirty="0"/>
            <a:t>‘APPLICATION’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1&gt;</a:t>
          </a:r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2&gt;</a:t>
          </a:r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3&gt;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4&gt;</a:t>
          </a:r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1690784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2412140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11644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2412140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133496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385485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133496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1690784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50217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04497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1690784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1690784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17441" y="421968"/>
          <a:ext cx="3600893" cy="1268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04012" y="504211"/>
          <a:ext cx="3600893" cy="1268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‘APPLICATION’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241174" y="541373"/>
        <a:ext cx="3526569" cy="1194491"/>
      </dsp:txXfrm>
    </dsp:sp>
    <dsp:sp modelId="{98C76165-9034-1643-9104-9B92F7A95E7E}">
      <dsp:nvSpPr>
        <dsp:cNvPr id="0" name=""/>
        <dsp:cNvSpPr/>
      </dsp:nvSpPr>
      <dsp:spPr>
        <a:xfrm>
          <a:off x="355873" y="1917385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1999627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2014118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2735475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2735475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2014118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09423" y="2735475"/>
        <a:ext cx="750160" cy="465773"/>
      </dsp:txXfrm>
    </dsp:sp>
    <dsp:sp modelId="{9BB62355-7E98-FF48-B43F-443943F5FC67}">
      <dsp:nvSpPr>
        <dsp:cNvPr id="0" name=""/>
        <dsp:cNvSpPr/>
      </dsp:nvSpPr>
      <dsp:spPr>
        <a:xfrm>
          <a:off x="2860646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47217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61708" y="2735475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3812931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899503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13994" y="2735475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1917385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1999627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2014118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2735475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3360097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3442340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3456831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178187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178187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178187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3456831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2735475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23135" y="3456831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1&gt;</a:t>
          </a:r>
        </a:p>
      </dsp:txBody>
      <dsp:txXfrm>
        <a:off x="6294707" y="4178187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2&gt;</a:t>
          </a:r>
        </a:p>
      </dsp:txBody>
      <dsp:txXfrm>
        <a:off x="7246993" y="4178187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3&gt;</a:t>
          </a:r>
        </a:p>
      </dsp:txBody>
      <dsp:txXfrm>
        <a:off x="8199278" y="4178187"/>
        <a:ext cx="750160" cy="465773"/>
      </dsp:txXfrm>
    </dsp:sp>
    <dsp:sp modelId="{7BC15EF3-0DDB-9343-A8E7-056233817092}">
      <dsp:nvSpPr>
        <dsp:cNvPr id="0" name=""/>
        <dsp:cNvSpPr/>
      </dsp:nvSpPr>
      <dsp:spPr>
        <a:xfrm>
          <a:off x="9050501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707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4&gt;</a:t>
          </a:r>
        </a:p>
      </dsp:txBody>
      <dsp:txXfrm>
        <a:off x="9151563" y="4178187"/>
        <a:ext cx="750160" cy="465773"/>
      </dsp:txXfrm>
    </dsp:sp>
    <dsp:sp modelId="{5F730CFB-B1DC-214D-A699-48CA2DB8DCBA}">
      <dsp:nvSpPr>
        <dsp:cNvPr id="0" name=""/>
        <dsp:cNvSpPr/>
      </dsp:nvSpPr>
      <dsp:spPr>
        <a:xfrm>
          <a:off x="8574358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2735475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675421" y="3456831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2735475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3360097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3442340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3456831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2014118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2638741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2720984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2739980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18885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83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guguloth rajkumar</cp:lastModifiedBy>
  <cp:revision>241</cp:revision>
  <dcterms:created xsi:type="dcterms:W3CDTF">2023-07-15T03:43:48Z</dcterms:created>
  <dcterms:modified xsi:type="dcterms:W3CDTF">2025-04-22T06:30:35Z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