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1"/>
  </p:notesMasterIdLst>
  <p:sldIdLst>
    <p:sldId id="256" r:id="rId2"/>
    <p:sldId id="258" r:id="rId3"/>
    <p:sldId id="261" r:id="rId4"/>
    <p:sldId id="257" r:id="rId5"/>
    <p:sldId id="264" r:id="rId6"/>
    <p:sldId id="265" r:id="rId7"/>
    <p:sldId id="268" r:id="rId8"/>
    <p:sldId id="269" r:id="rId9"/>
    <p:sldId id="274" r:id="rId10"/>
    <p:sldId id="271" r:id="rId11"/>
    <p:sldId id="272" r:id="rId12"/>
    <p:sldId id="273" r:id="rId13"/>
    <p:sldId id="281" r:id="rId14"/>
    <p:sldId id="282" r:id="rId15"/>
    <p:sldId id="284" r:id="rId16"/>
    <p:sldId id="285" r:id="rId17"/>
    <p:sldId id="286" r:id="rId18"/>
    <p:sldId id="288" r:id="rId19"/>
    <p:sldId id="287" r:id="rId20"/>
  </p:sldIdLst>
  <p:sldSz cx="9144000" cy="5143500" type="screen16x9"/>
  <p:notesSz cx="6858000" cy="9144000"/>
  <p:embeddedFontLst>
    <p:embeddedFont>
      <p:font typeface="Karla" pitchFamily="2" charset="0"/>
      <p:regular r:id="rId22"/>
      <p:bold r:id="rId23"/>
      <p:italic r:id="rId24"/>
      <p:boldItalic r:id="rId25"/>
    </p:embeddedFont>
    <p:embeddedFont>
      <p:font typeface="Orbitron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CB1620-5FF6-4062-96B8-DF6B5432C1D6}" v="13" dt="2025-05-10T21:12:05.364"/>
  </p1510:revLst>
</p1510:revInfo>
</file>

<file path=ppt/tableStyles.xml><?xml version="1.0" encoding="utf-8"?>
<a:tblStyleLst xmlns:a="http://schemas.openxmlformats.org/drawingml/2006/main" def="{88616DB7-222A-4C50-B09D-8BCC765A032C}">
  <a:tblStyle styleId="{88616DB7-222A-4C50-B09D-8BCC765A03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gulethu Mabena | Rhiza Holdings" userId="aa6eca87-7e96-4871-9070-71c4f873ba3e" providerId="ADAL" clId="{B9CB1620-5FF6-4062-96B8-DF6B5432C1D6}"/>
    <pc:docChg chg="undo custSel delSld modSld sldOrd delMainMaster">
      <pc:chgData name="Gugulethu Mabena | Rhiza Holdings" userId="aa6eca87-7e96-4871-9070-71c4f873ba3e" providerId="ADAL" clId="{B9CB1620-5FF6-4062-96B8-DF6B5432C1D6}" dt="2025-05-10T21:13:00.019" v="594" actId="12"/>
      <pc:docMkLst>
        <pc:docMk/>
      </pc:docMkLst>
      <pc:sldChg chg="del">
        <pc:chgData name="Gugulethu Mabena | Rhiza Holdings" userId="aa6eca87-7e96-4871-9070-71c4f873ba3e" providerId="ADAL" clId="{B9CB1620-5FF6-4062-96B8-DF6B5432C1D6}" dt="2025-05-10T20:58:38.654" v="311" actId="47"/>
        <pc:sldMkLst>
          <pc:docMk/>
          <pc:sldMk cId="0" sldId="278"/>
        </pc:sldMkLst>
      </pc:sldChg>
      <pc:sldChg chg="del">
        <pc:chgData name="Gugulethu Mabena | Rhiza Holdings" userId="aa6eca87-7e96-4871-9070-71c4f873ba3e" providerId="ADAL" clId="{B9CB1620-5FF6-4062-96B8-DF6B5432C1D6}" dt="2025-05-10T20:58:38.654" v="311" actId="47"/>
        <pc:sldMkLst>
          <pc:docMk/>
          <pc:sldMk cId="0" sldId="279"/>
        </pc:sldMkLst>
      </pc:sldChg>
      <pc:sldChg chg="del">
        <pc:chgData name="Gugulethu Mabena | Rhiza Holdings" userId="aa6eca87-7e96-4871-9070-71c4f873ba3e" providerId="ADAL" clId="{B9CB1620-5FF6-4062-96B8-DF6B5432C1D6}" dt="2025-05-10T20:58:38.654" v="311" actId="47"/>
        <pc:sldMkLst>
          <pc:docMk/>
          <pc:sldMk cId="0" sldId="280"/>
        </pc:sldMkLst>
      </pc:sldChg>
      <pc:sldChg chg="del">
        <pc:chgData name="Gugulethu Mabena | Rhiza Holdings" userId="aa6eca87-7e96-4871-9070-71c4f873ba3e" providerId="ADAL" clId="{B9CB1620-5FF6-4062-96B8-DF6B5432C1D6}" dt="2025-05-10T20:58:50.960" v="312" actId="47"/>
        <pc:sldMkLst>
          <pc:docMk/>
          <pc:sldMk cId="0" sldId="283"/>
        </pc:sldMkLst>
      </pc:sldChg>
      <pc:sldChg chg="modSp mod">
        <pc:chgData name="Gugulethu Mabena | Rhiza Holdings" userId="aa6eca87-7e96-4871-9070-71c4f873ba3e" providerId="ADAL" clId="{B9CB1620-5FF6-4062-96B8-DF6B5432C1D6}" dt="2025-05-10T20:56:44.600" v="307" actId="12"/>
        <pc:sldMkLst>
          <pc:docMk/>
          <pc:sldMk cId="0" sldId="284"/>
        </pc:sldMkLst>
        <pc:spChg chg="mod">
          <ac:chgData name="Gugulethu Mabena | Rhiza Holdings" userId="aa6eca87-7e96-4871-9070-71c4f873ba3e" providerId="ADAL" clId="{B9CB1620-5FF6-4062-96B8-DF6B5432C1D6}" dt="2025-05-10T20:54:02.085" v="49" actId="14100"/>
          <ac:spMkLst>
            <pc:docMk/>
            <pc:sldMk cId="0" sldId="284"/>
            <ac:spMk id="1238" creationId="{00000000-0000-0000-0000-000000000000}"/>
          </ac:spMkLst>
        </pc:spChg>
        <pc:spChg chg="mod">
          <ac:chgData name="Gugulethu Mabena | Rhiza Holdings" userId="aa6eca87-7e96-4871-9070-71c4f873ba3e" providerId="ADAL" clId="{B9CB1620-5FF6-4062-96B8-DF6B5432C1D6}" dt="2025-05-10T20:56:44.600" v="307" actId="12"/>
          <ac:spMkLst>
            <pc:docMk/>
            <pc:sldMk cId="0" sldId="284"/>
            <ac:spMk id="1239" creationId="{00000000-0000-0000-0000-000000000000}"/>
          </ac:spMkLst>
        </pc:spChg>
        <pc:grpChg chg="mod">
          <ac:chgData name="Gugulethu Mabena | Rhiza Holdings" userId="aa6eca87-7e96-4871-9070-71c4f873ba3e" providerId="ADAL" clId="{B9CB1620-5FF6-4062-96B8-DF6B5432C1D6}" dt="2025-05-10T20:55:12.860" v="230" actId="14100"/>
          <ac:grpSpMkLst>
            <pc:docMk/>
            <pc:sldMk cId="0" sldId="284"/>
            <ac:grpSpMk id="1248" creationId="{00000000-0000-0000-0000-000000000000}"/>
          </ac:grpSpMkLst>
        </pc:grpChg>
      </pc:sldChg>
      <pc:sldChg chg="addSp delSp modSp mod">
        <pc:chgData name="Gugulethu Mabena | Rhiza Holdings" userId="aa6eca87-7e96-4871-9070-71c4f873ba3e" providerId="ADAL" clId="{B9CB1620-5FF6-4062-96B8-DF6B5432C1D6}" dt="2025-05-10T21:04:57.030" v="551" actId="20577"/>
        <pc:sldMkLst>
          <pc:docMk/>
          <pc:sldMk cId="0" sldId="285"/>
        </pc:sldMkLst>
        <pc:spChg chg="mod">
          <ac:chgData name="Gugulethu Mabena | Rhiza Holdings" userId="aa6eca87-7e96-4871-9070-71c4f873ba3e" providerId="ADAL" clId="{B9CB1620-5FF6-4062-96B8-DF6B5432C1D6}" dt="2025-05-10T21:04:57.030" v="551" actId="20577"/>
          <ac:spMkLst>
            <pc:docMk/>
            <pc:sldMk cId="0" sldId="285"/>
            <ac:spMk id="1256" creationId="{00000000-0000-0000-0000-000000000000}"/>
          </ac:spMkLst>
        </pc:spChg>
        <pc:spChg chg="mod">
          <ac:chgData name="Gugulethu Mabena | Rhiza Holdings" userId="aa6eca87-7e96-4871-9070-71c4f873ba3e" providerId="ADAL" clId="{B9CB1620-5FF6-4062-96B8-DF6B5432C1D6}" dt="2025-05-10T21:03:01.236" v="409" actId="20577"/>
          <ac:spMkLst>
            <pc:docMk/>
            <pc:sldMk cId="0" sldId="285"/>
            <ac:spMk id="1257" creationId="{00000000-0000-0000-0000-000000000000}"/>
          </ac:spMkLst>
        </pc:spChg>
        <pc:grpChg chg="mod">
          <ac:chgData name="Gugulethu Mabena | Rhiza Holdings" userId="aa6eca87-7e96-4871-9070-71c4f873ba3e" providerId="ADAL" clId="{B9CB1620-5FF6-4062-96B8-DF6B5432C1D6}" dt="2025-05-10T21:02:02.010" v="379" actId="14100"/>
          <ac:grpSpMkLst>
            <pc:docMk/>
            <pc:sldMk cId="0" sldId="285"/>
            <ac:grpSpMk id="1258" creationId="{00000000-0000-0000-0000-000000000000}"/>
          </ac:grpSpMkLst>
        </pc:grpChg>
        <pc:grpChg chg="mod">
          <ac:chgData name="Gugulethu Mabena | Rhiza Holdings" userId="aa6eca87-7e96-4871-9070-71c4f873ba3e" providerId="ADAL" clId="{B9CB1620-5FF6-4062-96B8-DF6B5432C1D6}" dt="2025-05-10T21:02:12.631" v="382" actId="1076"/>
          <ac:grpSpMkLst>
            <pc:docMk/>
            <pc:sldMk cId="0" sldId="285"/>
            <ac:grpSpMk id="1264" creationId="{00000000-0000-0000-0000-000000000000}"/>
          </ac:grpSpMkLst>
        </pc:grpChg>
        <pc:grpChg chg="mod">
          <ac:chgData name="Gugulethu Mabena | Rhiza Holdings" userId="aa6eca87-7e96-4871-9070-71c4f873ba3e" providerId="ADAL" clId="{B9CB1620-5FF6-4062-96B8-DF6B5432C1D6}" dt="2025-05-10T21:02:37.095" v="387" actId="688"/>
          <ac:grpSpMkLst>
            <pc:docMk/>
            <pc:sldMk cId="0" sldId="285"/>
            <ac:grpSpMk id="1270" creationId="{00000000-0000-0000-0000-000000000000}"/>
          </ac:grpSpMkLst>
        </pc:grpChg>
        <pc:graphicFrameChg chg="add mod">
          <ac:chgData name="Gugulethu Mabena | Rhiza Holdings" userId="aa6eca87-7e96-4871-9070-71c4f873ba3e" providerId="ADAL" clId="{B9CB1620-5FF6-4062-96B8-DF6B5432C1D6}" dt="2025-05-10T21:02:47.536" v="389" actId="255"/>
          <ac:graphicFrameMkLst>
            <pc:docMk/>
            <pc:sldMk cId="0" sldId="285"/>
            <ac:graphicFrameMk id="2" creationId="{6A85498F-1797-E8BB-DD68-80A4D8D3DADA}"/>
          </ac:graphicFrameMkLst>
        </pc:graphicFrameChg>
        <pc:picChg chg="del mod">
          <ac:chgData name="Gugulethu Mabena | Rhiza Holdings" userId="aa6eca87-7e96-4871-9070-71c4f873ba3e" providerId="ADAL" clId="{B9CB1620-5FF6-4062-96B8-DF6B5432C1D6}" dt="2025-05-10T21:02:08.390" v="381" actId="478"/>
          <ac:picMkLst>
            <pc:docMk/>
            <pc:sldMk cId="0" sldId="285"/>
            <ac:picMk id="1255" creationId="{00000000-0000-0000-0000-000000000000}"/>
          </ac:picMkLst>
        </pc:picChg>
      </pc:sldChg>
      <pc:sldChg chg="delSp mod ord">
        <pc:chgData name="Gugulethu Mabena | Rhiza Holdings" userId="aa6eca87-7e96-4871-9070-71c4f873ba3e" providerId="ADAL" clId="{B9CB1620-5FF6-4062-96B8-DF6B5432C1D6}" dt="2025-05-10T20:59:37.440" v="355" actId="478"/>
        <pc:sldMkLst>
          <pc:docMk/>
          <pc:sldMk cId="0" sldId="287"/>
        </pc:sldMkLst>
        <pc:spChg chg="del">
          <ac:chgData name="Gugulethu Mabena | Rhiza Holdings" userId="aa6eca87-7e96-4871-9070-71c4f873ba3e" providerId="ADAL" clId="{B9CB1620-5FF6-4062-96B8-DF6B5432C1D6}" dt="2025-05-10T20:59:24.468" v="352" actId="478"/>
          <ac:spMkLst>
            <pc:docMk/>
            <pc:sldMk cId="0" sldId="287"/>
            <ac:spMk id="1317" creationId="{00000000-0000-0000-0000-000000000000}"/>
          </ac:spMkLst>
        </pc:spChg>
        <pc:spChg chg="del">
          <ac:chgData name="Gugulethu Mabena | Rhiza Holdings" userId="aa6eca87-7e96-4871-9070-71c4f873ba3e" providerId="ADAL" clId="{B9CB1620-5FF6-4062-96B8-DF6B5432C1D6}" dt="2025-05-10T20:59:28.150" v="353" actId="478"/>
          <ac:spMkLst>
            <pc:docMk/>
            <pc:sldMk cId="0" sldId="287"/>
            <ac:spMk id="1318" creationId="{00000000-0000-0000-0000-000000000000}"/>
          </ac:spMkLst>
        </pc:spChg>
        <pc:spChg chg="del">
          <ac:chgData name="Gugulethu Mabena | Rhiza Holdings" userId="aa6eca87-7e96-4871-9070-71c4f873ba3e" providerId="ADAL" clId="{B9CB1620-5FF6-4062-96B8-DF6B5432C1D6}" dt="2025-05-10T20:59:37.440" v="355" actId="478"/>
          <ac:spMkLst>
            <pc:docMk/>
            <pc:sldMk cId="0" sldId="287"/>
            <ac:spMk id="1328" creationId="{00000000-0000-0000-0000-000000000000}"/>
          </ac:spMkLst>
        </pc:spChg>
        <pc:grpChg chg="del">
          <ac:chgData name="Gugulethu Mabena | Rhiza Holdings" userId="aa6eca87-7e96-4871-9070-71c4f873ba3e" providerId="ADAL" clId="{B9CB1620-5FF6-4062-96B8-DF6B5432C1D6}" dt="2025-05-10T20:59:31.345" v="354" actId="478"/>
          <ac:grpSpMkLst>
            <pc:docMk/>
            <pc:sldMk cId="0" sldId="287"/>
            <ac:grpSpMk id="1319" creationId="{00000000-0000-0000-0000-000000000000}"/>
          </ac:grpSpMkLst>
        </pc:grpChg>
      </pc:sldChg>
      <pc:sldChg chg="addSp delSp modSp mod">
        <pc:chgData name="Gugulethu Mabena | Rhiza Holdings" userId="aa6eca87-7e96-4871-9070-71c4f873ba3e" providerId="ADAL" clId="{B9CB1620-5FF6-4062-96B8-DF6B5432C1D6}" dt="2025-05-10T21:13:00.019" v="594" actId="12"/>
        <pc:sldMkLst>
          <pc:docMk/>
          <pc:sldMk cId="0" sldId="288"/>
        </pc:sldMkLst>
        <pc:spChg chg="mod">
          <ac:chgData name="Gugulethu Mabena | Rhiza Holdings" userId="aa6eca87-7e96-4871-9070-71c4f873ba3e" providerId="ADAL" clId="{B9CB1620-5FF6-4062-96B8-DF6B5432C1D6}" dt="2025-05-10T20:59:50.536" v="356"/>
          <ac:spMkLst>
            <pc:docMk/>
            <pc:sldMk cId="0" sldId="288"/>
            <ac:spMk id="3" creationId="{F05F7BB5-9755-FF89-1086-A5699253EA19}"/>
          </ac:spMkLst>
        </pc:spChg>
        <pc:spChg chg="mod">
          <ac:chgData name="Gugulethu Mabena | Rhiza Holdings" userId="aa6eca87-7e96-4871-9070-71c4f873ba3e" providerId="ADAL" clId="{B9CB1620-5FF6-4062-96B8-DF6B5432C1D6}" dt="2025-05-10T20:59:50.536" v="356"/>
          <ac:spMkLst>
            <pc:docMk/>
            <pc:sldMk cId="0" sldId="288"/>
            <ac:spMk id="4" creationId="{FECF211D-FDC0-D018-688D-66FF9BC6241C}"/>
          </ac:spMkLst>
        </pc:spChg>
        <pc:spChg chg="mod">
          <ac:chgData name="Gugulethu Mabena | Rhiza Holdings" userId="aa6eca87-7e96-4871-9070-71c4f873ba3e" providerId="ADAL" clId="{B9CB1620-5FF6-4062-96B8-DF6B5432C1D6}" dt="2025-05-10T20:59:50.536" v="356"/>
          <ac:spMkLst>
            <pc:docMk/>
            <pc:sldMk cId="0" sldId="288"/>
            <ac:spMk id="5" creationId="{666937A3-909F-D468-4BB2-73881E256140}"/>
          </ac:spMkLst>
        </pc:spChg>
        <pc:spChg chg="mod">
          <ac:chgData name="Gugulethu Mabena | Rhiza Holdings" userId="aa6eca87-7e96-4871-9070-71c4f873ba3e" providerId="ADAL" clId="{B9CB1620-5FF6-4062-96B8-DF6B5432C1D6}" dt="2025-05-10T20:59:50.536" v="356"/>
          <ac:spMkLst>
            <pc:docMk/>
            <pc:sldMk cId="0" sldId="288"/>
            <ac:spMk id="7" creationId="{ADE35EAA-23E1-2A81-4C49-812DCBE971D1}"/>
          </ac:spMkLst>
        </pc:spChg>
        <pc:spChg chg="mod">
          <ac:chgData name="Gugulethu Mabena | Rhiza Holdings" userId="aa6eca87-7e96-4871-9070-71c4f873ba3e" providerId="ADAL" clId="{B9CB1620-5FF6-4062-96B8-DF6B5432C1D6}" dt="2025-05-10T20:59:50.536" v="356"/>
          <ac:spMkLst>
            <pc:docMk/>
            <pc:sldMk cId="0" sldId="288"/>
            <ac:spMk id="8" creationId="{24CC4A89-C3E1-6515-7EDE-21418E191233}"/>
          </ac:spMkLst>
        </pc:spChg>
        <pc:spChg chg="mod">
          <ac:chgData name="Gugulethu Mabena | Rhiza Holdings" userId="aa6eca87-7e96-4871-9070-71c4f873ba3e" providerId="ADAL" clId="{B9CB1620-5FF6-4062-96B8-DF6B5432C1D6}" dt="2025-05-10T20:59:50.536" v="356"/>
          <ac:spMkLst>
            <pc:docMk/>
            <pc:sldMk cId="0" sldId="288"/>
            <ac:spMk id="9" creationId="{2491C2B1-8728-387C-4DF4-F70D9DAAF66F}"/>
          </ac:spMkLst>
        </pc:spChg>
        <pc:spChg chg="mod">
          <ac:chgData name="Gugulethu Mabena | Rhiza Holdings" userId="aa6eca87-7e96-4871-9070-71c4f873ba3e" providerId="ADAL" clId="{B9CB1620-5FF6-4062-96B8-DF6B5432C1D6}" dt="2025-05-10T20:59:50.536" v="356"/>
          <ac:spMkLst>
            <pc:docMk/>
            <pc:sldMk cId="0" sldId="288"/>
            <ac:spMk id="10" creationId="{B72A67E2-D2EB-09E0-A48C-35BD2EF45A44}"/>
          </ac:spMkLst>
        </pc:spChg>
        <pc:spChg chg="mod">
          <ac:chgData name="Gugulethu Mabena | Rhiza Holdings" userId="aa6eca87-7e96-4871-9070-71c4f873ba3e" providerId="ADAL" clId="{B9CB1620-5FF6-4062-96B8-DF6B5432C1D6}" dt="2025-05-10T20:59:50.536" v="356"/>
          <ac:spMkLst>
            <pc:docMk/>
            <pc:sldMk cId="0" sldId="288"/>
            <ac:spMk id="11" creationId="{CE1FBE3E-E4B7-7996-A836-72FA7ED9D743}"/>
          </ac:spMkLst>
        </pc:spChg>
        <pc:spChg chg="mod">
          <ac:chgData name="Gugulethu Mabena | Rhiza Holdings" userId="aa6eca87-7e96-4871-9070-71c4f873ba3e" providerId="ADAL" clId="{B9CB1620-5FF6-4062-96B8-DF6B5432C1D6}" dt="2025-05-10T20:59:50.536" v="356"/>
          <ac:spMkLst>
            <pc:docMk/>
            <pc:sldMk cId="0" sldId="288"/>
            <ac:spMk id="12" creationId="{BE3B71B3-C4D6-7EBB-7C74-BC1B32F651AC}"/>
          </ac:spMkLst>
        </pc:spChg>
        <pc:spChg chg="mod">
          <ac:chgData name="Gugulethu Mabena | Rhiza Holdings" userId="aa6eca87-7e96-4871-9070-71c4f873ba3e" providerId="ADAL" clId="{B9CB1620-5FF6-4062-96B8-DF6B5432C1D6}" dt="2025-05-10T20:59:50.536" v="356"/>
          <ac:spMkLst>
            <pc:docMk/>
            <pc:sldMk cId="0" sldId="288"/>
            <ac:spMk id="15" creationId="{10EA1D8A-0ED2-8C86-8C61-DB22E07BB49C}"/>
          </ac:spMkLst>
        </pc:spChg>
        <pc:spChg chg="mod">
          <ac:chgData name="Gugulethu Mabena | Rhiza Holdings" userId="aa6eca87-7e96-4871-9070-71c4f873ba3e" providerId="ADAL" clId="{B9CB1620-5FF6-4062-96B8-DF6B5432C1D6}" dt="2025-05-10T20:59:59.515" v="357"/>
          <ac:spMkLst>
            <pc:docMk/>
            <pc:sldMk cId="0" sldId="288"/>
            <ac:spMk id="17" creationId="{3801B544-3B90-5709-D3D9-2B32BDA9FF4D}"/>
          </ac:spMkLst>
        </pc:spChg>
        <pc:spChg chg="mod">
          <ac:chgData name="Gugulethu Mabena | Rhiza Holdings" userId="aa6eca87-7e96-4871-9070-71c4f873ba3e" providerId="ADAL" clId="{B9CB1620-5FF6-4062-96B8-DF6B5432C1D6}" dt="2025-05-10T20:59:59.515" v="357"/>
          <ac:spMkLst>
            <pc:docMk/>
            <pc:sldMk cId="0" sldId="288"/>
            <ac:spMk id="18" creationId="{8D280F0E-0A03-8BDD-1275-A8337D40D174}"/>
          </ac:spMkLst>
        </pc:spChg>
        <pc:spChg chg="mod">
          <ac:chgData name="Gugulethu Mabena | Rhiza Holdings" userId="aa6eca87-7e96-4871-9070-71c4f873ba3e" providerId="ADAL" clId="{B9CB1620-5FF6-4062-96B8-DF6B5432C1D6}" dt="2025-05-10T20:59:59.515" v="357"/>
          <ac:spMkLst>
            <pc:docMk/>
            <pc:sldMk cId="0" sldId="288"/>
            <ac:spMk id="19" creationId="{08F7BE99-A378-07DA-9AC6-912FC9C1A1BA}"/>
          </ac:spMkLst>
        </pc:spChg>
        <pc:spChg chg="mod">
          <ac:chgData name="Gugulethu Mabena | Rhiza Holdings" userId="aa6eca87-7e96-4871-9070-71c4f873ba3e" providerId="ADAL" clId="{B9CB1620-5FF6-4062-96B8-DF6B5432C1D6}" dt="2025-05-10T20:59:59.515" v="357"/>
          <ac:spMkLst>
            <pc:docMk/>
            <pc:sldMk cId="0" sldId="288"/>
            <ac:spMk id="20" creationId="{2C84FE81-0396-6E76-0621-8636AFF42795}"/>
          </ac:spMkLst>
        </pc:spChg>
        <pc:spChg chg="mod">
          <ac:chgData name="Gugulethu Mabena | Rhiza Holdings" userId="aa6eca87-7e96-4871-9070-71c4f873ba3e" providerId="ADAL" clId="{B9CB1620-5FF6-4062-96B8-DF6B5432C1D6}" dt="2025-05-10T20:59:59.515" v="357"/>
          <ac:spMkLst>
            <pc:docMk/>
            <pc:sldMk cId="0" sldId="288"/>
            <ac:spMk id="21" creationId="{5D51846A-25BC-7405-8ED7-76BFFD0AFE4F}"/>
          </ac:spMkLst>
        </pc:spChg>
        <pc:spChg chg="mod">
          <ac:chgData name="Gugulethu Mabena | Rhiza Holdings" userId="aa6eca87-7e96-4871-9070-71c4f873ba3e" providerId="ADAL" clId="{B9CB1620-5FF6-4062-96B8-DF6B5432C1D6}" dt="2025-05-10T20:59:59.515" v="357"/>
          <ac:spMkLst>
            <pc:docMk/>
            <pc:sldMk cId="0" sldId="288"/>
            <ac:spMk id="22" creationId="{3640366F-6E49-E022-0306-60BD6C261E39}"/>
          </ac:spMkLst>
        </pc:spChg>
        <pc:spChg chg="mod">
          <ac:chgData name="Gugulethu Mabena | Rhiza Holdings" userId="aa6eca87-7e96-4871-9070-71c4f873ba3e" providerId="ADAL" clId="{B9CB1620-5FF6-4062-96B8-DF6B5432C1D6}" dt="2025-05-10T20:59:59.515" v="357"/>
          <ac:spMkLst>
            <pc:docMk/>
            <pc:sldMk cId="0" sldId="288"/>
            <ac:spMk id="24" creationId="{F863579F-3A1E-D030-55C9-41AA643EF29A}"/>
          </ac:spMkLst>
        </pc:spChg>
        <pc:spChg chg="mod">
          <ac:chgData name="Gugulethu Mabena | Rhiza Holdings" userId="aa6eca87-7e96-4871-9070-71c4f873ba3e" providerId="ADAL" clId="{B9CB1620-5FF6-4062-96B8-DF6B5432C1D6}" dt="2025-05-10T20:59:59.515" v="357"/>
          <ac:spMkLst>
            <pc:docMk/>
            <pc:sldMk cId="0" sldId="288"/>
            <ac:spMk id="25" creationId="{A0CD6ECC-D2E0-F8D7-CEB3-EDCD5E9CDDDE}"/>
          </ac:spMkLst>
        </pc:spChg>
        <pc:spChg chg="mod">
          <ac:chgData name="Gugulethu Mabena | Rhiza Holdings" userId="aa6eca87-7e96-4871-9070-71c4f873ba3e" providerId="ADAL" clId="{B9CB1620-5FF6-4062-96B8-DF6B5432C1D6}" dt="2025-05-10T20:59:59.515" v="357"/>
          <ac:spMkLst>
            <pc:docMk/>
            <pc:sldMk cId="0" sldId="288"/>
            <ac:spMk id="26" creationId="{9DC2052D-B487-CC82-7D8B-31A3A33D8CFF}"/>
          </ac:spMkLst>
        </pc:spChg>
        <pc:spChg chg="mod">
          <ac:chgData name="Gugulethu Mabena | Rhiza Holdings" userId="aa6eca87-7e96-4871-9070-71c4f873ba3e" providerId="ADAL" clId="{B9CB1620-5FF6-4062-96B8-DF6B5432C1D6}" dt="2025-05-10T20:59:59.515" v="357"/>
          <ac:spMkLst>
            <pc:docMk/>
            <pc:sldMk cId="0" sldId="288"/>
            <ac:spMk id="28" creationId="{D961E8D4-8AE3-5CE5-A41A-9FE5AEE49131}"/>
          </ac:spMkLst>
        </pc:spChg>
        <pc:spChg chg="add mod">
          <ac:chgData name="Gugulethu Mabena | Rhiza Holdings" userId="aa6eca87-7e96-4871-9070-71c4f873ba3e" providerId="ADAL" clId="{B9CB1620-5FF6-4062-96B8-DF6B5432C1D6}" dt="2025-05-10T21:10:46.304" v="588" actId="1076"/>
          <ac:spMkLst>
            <pc:docMk/>
            <pc:sldMk cId="0" sldId="288"/>
            <ac:spMk id="30" creationId="{4743F2D7-97B8-CFCF-FF24-6F4EF6EB75EC}"/>
          </ac:spMkLst>
        </pc:spChg>
        <pc:spChg chg="add">
          <ac:chgData name="Gugulethu Mabena | Rhiza Holdings" userId="aa6eca87-7e96-4871-9070-71c4f873ba3e" providerId="ADAL" clId="{B9CB1620-5FF6-4062-96B8-DF6B5432C1D6}" dt="2025-05-10T21:09:45.610" v="579"/>
          <ac:spMkLst>
            <pc:docMk/>
            <pc:sldMk cId="0" sldId="288"/>
            <ac:spMk id="31" creationId="{5071F236-E930-B70B-9222-418CCC286F8D}"/>
          </ac:spMkLst>
        </pc:spChg>
        <pc:spChg chg="add">
          <ac:chgData name="Gugulethu Mabena | Rhiza Holdings" userId="aa6eca87-7e96-4871-9070-71c4f873ba3e" providerId="ADAL" clId="{B9CB1620-5FF6-4062-96B8-DF6B5432C1D6}" dt="2025-05-10T21:09:50.979" v="580"/>
          <ac:spMkLst>
            <pc:docMk/>
            <pc:sldMk cId="0" sldId="288"/>
            <ac:spMk id="32" creationId="{090B5F23-D424-1964-EE06-97AFD45F5592}"/>
          </ac:spMkLst>
        </pc:spChg>
        <pc:spChg chg="add">
          <ac:chgData name="Gugulethu Mabena | Rhiza Holdings" userId="aa6eca87-7e96-4871-9070-71c4f873ba3e" providerId="ADAL" clId="{B9CB1620-5FF6-4062-96B8-DF6B5432C1D6}" dt="2025-05-10T21:11:55.560" v="590"/>
          <ac:spMkLst>
            <pc:docMk/>
            <pc:sldMk cId="0" sldId="288"/>
            <ac:spMk id="33" creationId="{C52C4E86-5ACD-6F46-DF23-B32F90B460F5}"/>
          </ac:spMkLst>
        </pc:spChg>
        <pc:spChg chg="mod">
          <ac:chgData name="Gugulethu Mabena | Rhiza Holdings" userId="aa6eca87-7e96-4871-9070-71c4f873ba3e" providerId="ADAL" clId="{B9CB1620-5FF6-4062-96B8-DF6B5432C1D6}" dt="2025-05-10T20:59:10.980" v="349" actId="20577"/>
          <ac:spMkLst>
            <pc:docMk/>
            <pc:sldMk cId="0" sldId="288"/>
            <ac:spMk id="1339" creationId="{00000000-0000-0000-0000-000000000000}"/>
          </ac:spMkLst>
        </pc:spChg>
        <pc:spChg chg="del">
          <ac:chgData name="Gugulethu Mabena | Rhiza Holdings" userId="aa6eca87-7e96-4871-9070-71c4f873ba3e" providerId="ADAL" clId="{B9CB1620-5FF6-4062-96B8-DF6B5432C1D6}" dt="2025-05-10T21:10:08.685" v="582" actId="478"/>
          <ac:spMkLst>
            <pc:docMk/>
            <pc:sldMk cId="0" sldId="288"/>
            <ac:spMk id="1340" creationId="{00000000-0000-0000-0000-000000000000}"/>
          </ac:spMkLst>
        </pc:spChg>
        <pc:spChg chg="del mod">
          <ac:chgData name="Gugulethu Mabena | Rhiza Holdings" userId="aa6eca87-7e96-4871-9070-71c4f873ba3e" providerId="ADAL" clId="{B9CB1620-5FF6-4062-96B8-DF6B5432C1D6}" dt="2025-05-10T21:09:38.318" v="571" actId="478"/>
          <ac:spMkLst>
            <pc:docMk/>
            <pc:sldMk cId="0" sldId="288"/>
            <ac:spMk id="1341" creationId="{00000000-0000-0000-0000-000000000000}"/>
          </ac:spMkLst>
        </pc:spChg>
        <pc:spChg chg="mod">
          <ac:chgData name="Gugulethu Mabena | Rhiza Holdings" userId="aa6eca87-7e96-4871-9070-71c4f873ba3e" providerId="ADAL" clId="{B9CB1620-5FF6-4062-96B8-DF6B5432C1D6}" dt="2025-05-10T21:13:00.019" v="594" actId="12"/>
          <ac:spMkLst>
            <pc:docMk/>
            <pc:sldMk cId="0" sldId="288"/>
            <ac:spMk id="1342" creationId="{00000000-0000-0000-0000-000000000000}"/>
          </ac:spMkLst>
        </pc:spChg>
        <pc:grpChg chg="mod">
          <ac:chgData name="Gugulethu Mabena | Rhiza Holdings" userId="aa6eca87-7e96-4871-9070-71c4f873ba3e" providerId="ADAL" clId="{B9CB1620-5FF6-4062-96B8-DF6B5432C1D6}" dt="2025-05-10T21:10:41.290" v="587" actId="1076"/>
          <ac:grpSpMkLst>
            <pc:docMk/>
            <pc:sldMk cId="0" sldId="288"/>
            <ac:grpSpMk id="2" creationId="{85D2D09E-7583-B2D6-0457-E705F3A22E8A}"/>
          </ac:grpSpMkLst>
        </pc:grpChg>
      </pc:sldChg>
      <pc:sldChg chg="del">
        <pc:chgData name="Gugulethu Mabena | Rhiza Holdings" userId="aa6eca87-7e96-4871-9070-71c4f873ba3e" providerId="ADAL" clId="{B9CB1620-5FF6-4062-96B8-DF6B5432C1D6}" dt="2025-05-10T20:58:59.262" v="313" actId="47"/>
        <pc:sldMkLst>
          <pc:docMk/>
          <pc:sldMk cId="0" sldId="289"/>
        </pc:sldMkLst>
      </pc:sldChg>
      <pc:sldChg chg="del">
        <pc:chgData name="Gugulethu Mabena | Rhiza Holdings" userId="aa6eca87-7e96-4871-9070-71c4f873ba3e" providerId="ADAL" clId="{B9CB1620-5FF6-4062-96B8-DF6B5432C1D6}" dt="2025-05-10T20:58:13.544" v="310" actId="47"/>
        <pc:sldMkLst>
          <pc:docMk/>
          <pc:sldMk cId="0" sldId="290"/>
        </pc:sldMkLst>
      </pc:sldChg>
      <pc:sldChg chg="del">
        <pc:chgData name="Gugulethu Mabena | Rhiza Holdings" userId="aa6eca87-7e96-4871-9070-71c4f873ba3e" providerId="ADAL" clId="{B9CB1620-5FF6-4062-96B8-DF6B5432C1D6}" dt="2025-05-10T20:58:13.544" v="310" actId="47"/>
        <pc:sldMkLst>
          <pc:docMk/>
          <pc:sldMk cId="0" sldId="291"/>
        </pc:sldMkLst>
      </pc:sldChg>
      <pc:sldChg chg="del">
        <pc:chgData name="Gugulethu Mabena | Rhiza Holdings" userId="aa6eca87-7e96-4871-9070-71c4f873ba3e" providerId="ADAL" clId="{B9CB1620-5FF6-4062-96B8-DF6B5432C1D6}" dt="2025-05-10T20:58:13.544" v="310" actId="47"/>
        <pc:sldMkLst>
          <pc:docMk/>
          <pc:sldMk cId="0" sldId="292"/>
        </pc:sldMkLst>
      </pc:sldChg>
      <pc:sldChg chg="del">
        <pc:chgData name="Gugulethu Mabena | Rhiza Holdings" userId="aa6eca87-7e96-4871-9070-71c4f873ba3e" providerId="ADAL" clId="{B9CB1620-5FF6-4062-96B8-DF6B5432C1D6}" dt="2025-05-10T20:58:13.544" v="310" actId="47"/>
        <pc:sldMkLst>
          <pc:docMk/>
          <pc:sldMk cId="0" sldId="293"/>
        </pc:sldMkLst>
      </pc:sldChg>
      <pc:sldChg chg="del">
        <pc:chgData name="Gugulethu Mabena | Rhiza Holdings" userId="aa6eca87-7e96-4871-9070-71c4f873ba3e" providerId="ADAL" clId="{B9CB1620-5FF6-4062-96B8-DF6B5432C1D6}" dt="2025-05-10T20:58:13.544" v="310" actId="47"/>
        <pc:sldMkLst>
          <pc:docMk/>
          <pc:sldMk cId="0" sldId="294"/>
        </pc:sldMkLst>
      </pc:sldChg>
      <pc:sldChg chg="del">
        <pc:chgData name="Gugulethu Mabena | Rhiza Holdings" userId="aa6eca87-7e96-4871-9070-71c4f873ba3e" providerId="ADAL" clId="{B9CB1620-5FF6-4062-96B8-DF6B5432C1D6}" dt="2025-05-10T20:57:55.866" v="309" actId="47"/>
        <pc:sldMkLst>
          <pc:docMk/>
          <pc:sldMk cId="0" sldId="295"/>
        </pc:sldMkLst>
      </pc:sldChg>
      <pc:sldChg chg="del">
        <pc:chgData name="Gugulethu Mabena | Rhiza Holdings" userId="aa6eca87-7e96-4871-9070-71c4f873ba3e" providerId="ADAL" clId="{B9CB1620-5FF6-4062-96B8-DF6B5432C1D6}" dt="2025-05-10T20:57:55.866" v="309" actId="47"/>
        <pc:sldMkLst>
          <pc:docMk/>
          <pc:sldMk cId="0" sldId="296"/>
        </pc:sldMkLst>
      </pc:sldChg>
      <pc:sldChg chg="del">
        <pc:chgData name="Gugulethu Mabena | Rhiza Holdings" userId="aa6eca87-7e96-4871-9070-71c4f873ba3e" providerId="ADAL" clId="{B9CB1620-5FF6-4062-96B8-DF6B5432C1D6}" dt="2025-05-10T20:57:55.866" v="309" actId="47"/>
        <pc:sldMkLst>
          <pc:docMk/>
          <pc:sldMk cId="0" sldId="297"/>
        </pc:sldMkLst>
      </pc:sldChg>
      <pc:sldChg chg="del">
        <pc:chgData name="Gugulethu Mabena | Rhiza Holdings" userId="aa6eca87-7e96-4871-9070-71c4f873ba3e" providerId="ADAL" clId="{B9CB1620-5FF6-4062-96B8-DF6B5432C1D6}" dt="2025-05-10T20:57:55.866" v="309" actId="47"/>
        <pc:sldMkLst>
          <pc:docMk/>
          <pc:sldMk cId="0" sldId="298"/>
        </pc:sldMkLst>
      </pc:sldChg>
      <pc:sldChg chg="del">
        <pc:chgData name="Gugulethu Mabena | Rhiza Holdings" userId="aa6eca87-7e96-4871-9070-71c4f873ba3e" providerId="ADAL" clId="{B9CB1620-5FF6-4062-96B8-DF6B5432C1D6}" dt="2025-05-10T20:57:55.866" v="309" actId="47"/>
        <pc:sldMkLst>
          <pc:docMk/>
          <pc:sldMk cId="0" sldId="299"/>
        </pc:sldMkLst>
      </pc:sldChg>
      <pc:sldChg chg="del">
        <pc:chgData name="Gugulethu Mabena | Rhiza Holdings" userId="aa6eca87-7e96-4871-9070-71c4f873ba3e" providerId="ADAL" clId="{B9CB1620-5FF6-4062-96B8-DF6B5432C1D6}" dt="2025-05-10T20:57:55.866" v="309" actId="47"/>
        <pc:sldMkLst>
          <pc:docMk/>
          <pc:sldMk cId="0" sldId="300"/>
        </pc:sldMkLst>
      </pc:sldChg>
      <pc:sldChg chg="del">
        <pc:chgData name="Gugulethu Mabena | Rhiza Holdings" userId="aa6eca87-7e96-4871-9070-71c4f873ba3e" providerId="ADAL" clId="{B9CB1620-5FF6-4062-96B8-DF6B5432C1D6}" dt="2025-05-10T20:57:45.190" v="308" actId="47"/>
        <pc:sldMkLst>
          <pc:docMk/>
          <pc:sldMk cId="0" sldId="301"/>
        </pc:sldMkLst>
      </pc:sldChg>
      <pc:sldChg chg="del">
        <pc:chgData name="Gugulethu Mabena | Rhiza Holdings" userId="aa6eca87-7e96-4871-9070-71c4f873ba3e" providerId="ADAL" clId="{B9CB1620-5FF6-4062-96B8-DF6B5432C1D6}" dt="2025-05-10T20:57:45.190" v="308" actId="47"/>
        <pc:sldMkLst>
          <pc:docMk/>
          <pc:sldMk cId="0" sldId="302"/>
        </pc:sldMkLst>
      </pc:sldChg>
      <pc:sldChg chg="del">
        <pc:chgData name="Gugulethu Mabena | Rhiza Holdings" userId="aa6eca87-7e96-4871-9070-71c4f873ba3e" providerId="ADAL" clId="{B9CB1620-5FF6-4062-96B8-DF6B5432C1D6}" dt="2025-05-10T20:57:45.190" v="308" actId="47"/>
        <pc:sldMkLst>
          <pc:docMk/>
          <pc:sldMk cId="0" sldId="303"/>
        </pc:sldMkLst>
      </pc:sldChg>
      <pc:sldChg chg="del">
        <pc:chgData name="Gugulethu Mabena | Rhiza Holdings" userId="aa6eca87-7e96-4871-9070-71c4f873ba3e" providerId="ADAL" clId="{B9CB1620-5FF6-4062-96B8-DF6B5432C1D6}" dt="2025-05-10T20:57:45.190" v="308" actId="47"/>
        <pc:sldMkLst>
          <pc:docMk/>
          <pc:sldMk cId="0" sldId="304"/>
        </pc:sldMkLst>
      </pc:sldChg>
      <pc:sldChg chg="del">
        <pc:chgData name="Gugulethu Mabena | Rhiza Holdings" userId="aa6eca87-7e96-4871-9070-71c4f873ba3e" providerId="ADAL" clId="{B9CB1620-5FF6-4062-96B8-DF6B5432C1D6}" dt="2025-05-10T20:57:45.190" v="308" actId="47"/>
        <pc:sldMkLst>
          <pc:docMk/>
          <pc:sldMk cId="0" sldId="305"/>
        </pc:sldMkLst>
      </pc:sldChg>
      <pc:sldChg chg="del">
        <pc:chgData name="Gugulethu Mabena | Rhiza Holdings" userId="aa6eca87-7e96-4871-9070-71c4f873ba3e" providerId="ADAL" clId="{B9CB1620-5FF6-4062-96B8-DF6B5432C1D6}" dt="2025-05-10T20:57:45.190" v="308" actId="47"/>
        <pc:sldMkLst>
          <pc:docMk/>
          <pc:sldMk cId="0" sldId="306"/>
        </pc:sldMkLst>
      </pc:sldChg>
      <pc:sldChg chg="del">
        <pc:chgData name="Gugulethu Mabena | Rhiza Holdings" userId="aa6eca87-7e96-4871-9070-71c4f873ba3e" providerId="ADAL" clId="{B9CB1620-5FF6-4062-96B8-DF6B5432C1D6}" dt="2025-05-10T20:57:45.190" v="308" actId="47"/>
        <pc:sldMkLst>
          <pc:docMk/>
          <pc:sldMk cId="0" sldId="307"/>
        </pc:sldMkLst>
      </pc:sldChg>
      <pc:sldMasterChg chg="delSldLayout">
        <pc:chgData name="Gugulethu Mabena | Rhiza Holdings" userId="aa6eca87-7e96-4871-9070-71c4f873ba3e" providerId="ADAL" clId="{B9CB1620-5FF6-4062-96B8-DF6B5432C1D6}" dt="2025-05-10T20:58:50.960" v="312" actId="47"/>
        <pc:sldMasterMkLst>
          <pc:docMk/>
          <pc:sldMasterMk cId="0" sldId="2147483678"/>
        </pc:sldMasterMkLst>
        <pc:sldLayoutChg chg="del">
          <pc:chgData name="Gugulethu Mabena | Rhiza Holdings" userId="aa6eca87-7e96-4871-9070-71c4f873ba3e" providerId="ADAL" clId="{B9CB1620-5FF6-4062-96B8-DF6B5432C1D6}" dt="2025-05-10T20:58:38.654" v="311" actId="47"/>
          <pc:sldLayoutMkLst>
            <pc:docMk/>
            <pc:sldMasterMk cId="0" sldId="2147483678"/>
            <pc:sldLayoutMk cId="0" sldId="2147483670"/>
          </pc:sldLayoutMkLst>
        </pc:sldLayoutChg>
        <pc:sldLayoutChg chg="del">
          <pc:chgData name="Gugulethu Mabena | Rhiza Holdings" userId="aa6eca87-7e96-4871-9070-71c4f873ba3e" providerId="ADAL" clId="{B9CB1620-5FF6-4062-96B8-DF6B5432C1D6}" dt="2025-05-10T20:58:50.960" v="312" actId="47"/>
          <pc:sldLayoutMkLst>
            <pc:docMk/>
            <pc:sldMasterMk cId="0" sldId="2147483678"/>
            <pc:sldLayoutMk cId="0" sldId="2147483671"/>
          </pc:sldLayoutMkLst>
        </pc:sldLayoutChg>
      </pc:sldMasterChg>
      <pc:sldMasterChg chg="del delSldLayout">
        <pc:chgData name="Gugulethu Mabena | Rhiza Holdings" userId="aa6eca87-7e96-4871-9070-71c4f873ba3e" providerId="ADAL" clId="{B9CB1620-5FF6-4062-96B8-DF6B5432C1D6}" dt="2025-05-10T20:58:13.544" v="310" actId="47"/>
        <pc:sldMasterMkLst>
          <pc:docMk/>
          <pc:sldMasterMk cId="0" sldId="2147483679"/>
        </pc:sldMasterMkLst>
        <pc:sldLayoutChg chg="del">
          <pc:chgData name="Gugulethu Mabena | Rhiza Holdings" userId="aa6eca87-7e96-4871-9070-71c4f873ba3e" providerId="ADAL" clId="{B9CB1620-5FF6-4062-96B8-DF6B5432C1D6}" dt="2025-05-10T20:58:13.544" v="310" actId="47"/>
          <pc:sldLayoutMkLst>
            <pc:docMk/>
            <pc:sldMasterMk cId="0" sldId="2147483679"/>
            <pc:sldLayoutMk cId="0" sldId="2147483677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gulethu\Downloads\BrightTv%20Project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gulethu\Downloads\BrightTv%20Project%20(1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gulethu\Downloads\BrightTv%20Project%20(1)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gulethu\Downloads\BrightTv%20Project%20(1)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gulethu\Downloads\BrightTv%20Project%20(1)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gulethu\Downloads\BrightTv%20Project%20(1)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gulethu\Downloads\BrightTv%20Project%20(1)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gulethu\Downloads\BrightTv%20Project%20(1)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[BrightTv Project (1).csv]Sheet3!PivotTable2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ZA"/>
              <a:t>Viewership by Gender - Females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Sheet3!$A$5:$A$10</c:f>
              <c:strCache>
                <c:ptCount val="5"/>
                <c:pt idx="0">
                  <c:v>Africa Magic</c:v>
                </c:pt>
                <c:pt idx="1">
                  <c:v>Trace TV</c:v>
                </c:pt>
                <c:pt idx="2">
                  <c:v>Cartoon Network</c:v>
                </c:pt>
                <c:pt idx="3">
                  <c:v>Channel O</c:v>
                </c:pt>
                <c:pt idx="4">
                  <c:v>Boomerang</c:v>
                </c:pt>
              </c:strCache>
            </c:strRef>
          </c:cat>
          <c:val>
            <c:numRef>
              <c:f>Sheet3!$B$5:$B$10</c:f>
              <c:numCache>
                <c:formatCode>General</c:formatCode>
                <c:ptCount val="5"/>
                <c:pt idx="0">
                  <c:v>155</c:v>
                </c:pt>
                <c:pt idx="1">
                  <c:v>114</c:v>
                </c:pt>
                <c:pt idx="2">
                  <c:v>103</c:v>
                </c:pt>
                <c:pt idx="3">
                  <c:v>95</c:v>
                </c:pt>
                <c:pt idx="4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5E-4330-B711-8F8B83910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35984992"/>
        <c:axId val="1035985472"/>
      </c:barChart>
      <c:catAx>
        <c:axId val="1035984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985472"/>
        <c:crosses val="autoZero"/>
        <c:auto val="1"/>
        <c:lblAlgn val="ctr"/>
        <c:lblOffset val="100"/>
        <c:noMultiLvlLbl val="0"/>
      </c:catAx>
      <c:valAx>
        <c:axId val="1035985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984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[BrightTv Project (1).csv]Sheet4!PivotTable4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ZA"/>
              <a:t>Viewership by Gender - Males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Sheet4!$A$4:$A$9</c:f>
              <c:strCache>
                <c:ptCount val="5"/>
                <c:pt idx="0">
                  <c:v>Supersport Live Events</c:v>
                </c:pt>
                <c:pt idx="1">
                  <c:v>ICC Cricket World Cup 2011</c:v>
                </c:pt>
                <c:pt idx="2">
                  <c:v>Channel O</c:v>
                </c:pt>
                <c:pt idx="3">
                  <c:v>Trace TV</c:v>
                </c:pt>
                <c:pt idx="4">
                  <c:v>SuperSport Blitz</c:v>
                </c:pt>
              </c:strCache>
            </c:strRef>
          </c:cat>
          <c:val>
            <c:numRef>
              <c:f>Sheet4!$B$4:$B$9</c:f>
              <c:numCache>
                <c:formatCode>General</c:formatCode>
                <c:ptCount val="5"/>
                <c:pt idx="0">
                  <c:v>1362</c:v>
                </c:pt>
                <c:pt idx="1">
                  <c:v>1247</c:v>
                </c:pt>
                <c:pt idx="2">
                  <c:v>877</c:v>
                </c:pt>
                <c:pt idx="3">
                  <c:v>760</c:v>
                </c:pt>
                <c:pt idx="4">
                  <c:v>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66-40A3-84AB-A31DE0526D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92717184"/>
        <c:axId val="146781248"/>
      </c:barChart>
      <c:catAx>
        <c:axId val="99271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81248"/>
        <c:crosses val="autoZero"/>
        <c:auto val="1"/>
        <c:lblAlgn val="ctr"/>
        <c:lblOffset val="100"/>
        <c:noMultiLvlLbl val="0"/>
      </c:catAx>
      <c:valAx>
        <c:axId val="146781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2717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[BrightTv Project (1).csv]Sheet6!PivotTable5</c:name>
    <c:fmtId val="3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Time slots with most to least viewing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lt1">
                  <a:lumMod val="8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</c:pivotFmt>
      <c:pivotFmt>
        <c:idx val="6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100000">
                  <a:schemeClr val="accent1"/>
                </a:gs>
                <a:gs pos="0">
                  <a:schemeClr val="accent1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Sheet6!$A$4:$A$10</c:f>
              <c:strCache>
                <c:ptCount val="6"/>
                <c:pt idx="0">
                  <c:v>4PM-8PM</c:v>
                </c:pt>
                <c:pt idx="1">
                  <c:v>12PM-4PM</c:v>
                </c:pt>
                <c:pt idx="2">
                  <c:v>8PM-12AM</c:v>
                </c:pt>
                <c:pt idx="3">
                  <c:v>8AM-12PM</c:v>
                </c:pt>
                <c:pt idx="4">
                  <c:v>4AM-8AM</c:v>
                </c:pt>
                <c:pt idx="5">
                  <c:v>12AM-4AM</c:v>
                </c:pt>
              </c:strCache>
            </c:strRef>
          </c:cat>
          <c:val>
            <c:numRef>
              <c:f>Sheet6!$B$4:$B$10</c:f>
              <c:numCache>
                <c:formatCode>General</c:formatCode>
                <c:ptCount val="6"/>
                <c:pt idx="0">
                  <c:v>1669</c:v>
                </c:pt>
                <c:pt idx="1">
                  <c:v>1603</c:v>
                </c:pt>
                <c:pt idx="2">
                  <c:v>1312</c:v>
                </c:pt>
                <c:pt idx="3">
                  <c:v>1292</c:v>
                </c:pt>
                <c:pt idx="4">
                  <c:v>452</c:v>
                </c:pt>
                <c:pt idx="5">
                  <c:v>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21-4873-877F-43B8040E15A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lt1">
                  <a:alpha val="40000"/>
                </a:schemeClr>
              </a:solidFill>
              <a:round/>
            </a:ln>
            <a:effectLst/>
          </c:spPr>
        </c:dropLines>
        <c:axId val="992718624"/>
        <c:axId val="992719584"/>
      </c:areaChart>
      <c:catAx>
        <c:axId val="99271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75" cap="flat" cmpd="sng" algn="ctr">
            <a:solidFill>
              <a:schemeClr val="lt1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2719584"/>
        <c:crosses val="autoZero"/>
        <c:auto val="1"/>
        <c:lblAlgn val="ctr"/>
        <c:lblOffset val="100"/>
        <c:noMultiLvlLbl val="0"/>
      </c:catAx>
      <c:valAx>
        <c:axId val="9927195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2718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lt1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[BrightTv Project (1).csv]Sheet7!PivotTable6</c:name>
    <c:fmtId val="5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Sheet7!$B$4:$B$5</c:f>
              <c:strCache>
                <c:ptCount val="1"/>
                <c:pt idx="0">
                  <c:v>12AM-4AM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Sheet7!$A$6:$A$10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Sheet7!$B$6:$B$10</c:f>
              <c:numCache>
                <c:formatCode>General</c:formatCode>
                <c:ptCount val="4"/>
                <c:pt idx="0">
                  <c:v>99</c:v>
                </c:pt>
                <c:pt idx="1">
                  <c:v>102</c:v>
                </c:pt>
                <c:pt idx="2">
                  <c:v>155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F7-40EC-AAA7-DEC3DB1E369F}"/>
            </c:ext>
          </c:extLst>
        </c:ser>
        <c:ser>
          <c:idx val="1"/>
          <c:order val="1"/>
          <c:tx>
            <c:strRef>
              <c:f>Sheet7!$C$4:$C$5</c:f>
              <c:strCache>
                <c:ptCount val="1"/>
                <c:pt idx="0">
                  <c:v>12PM-4PM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Sheet7!$A$6:$A$10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Sheet7!$C$6:$C$10</c:f>
              <c:numCache>
                <c:formatCode>General</c:formatCode>
                <c:ptCount val="4"/>
                <c:pt idx="0">
                  <c:v>434</c:v>
                </c:pt>
                <c:pt idx="1">
                  <c:v>578</c:v>
                </c:pt>
                <c:pt idx="2">
                  <c:v>1092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F7-40EC-AAA7-DEC3DB1E369F}"/>
            </c:ext>
          </c:extLst>
        </c:ser>
        <c:ser>
          <c:idx val="2"/>
          <c:order val="2"/>
          <c:tx>
            <c:strRef>
              <c:f>Sheet7!$D$4:$D$5</c:f>
              <c:strCache>
                <c:ptCount val="1"/>
                <c:pt idx="0">
                  <c:v>4AM-8AM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Sheet7!$A$6:$A$10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Sheet7!$D$6:$D$10</c:f>
              <c:numCache>
                <c:formatCode>General</c:formatCode>
                <c:ptCount val="4"/>
                <c:pt idx="0">
                  <c:v>139</c:v>
                </c:pt>
                <c:pt idx="1">
                  <c:v>167</c:v>
                </c:pt>
                <c:pt idx="2">
                  <c:v>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F7-40EC-AAA7-DEC3DB1E369F}"/>
            </c:ext>
          </c:extLst>
        </c:ser>
        <c:ser>
          <c:idx val="3"/>
          <c:order val="3"/>
          <c:tx>
            <c:strRef>
              <c:f>Sheet7!$E$4:$E$5</c:f>
              <c:strCache>
                <c:ptCount val="1"/>
                <c:pt idx="0">
                  <c:v>4PM-8PM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Sheet7!$A$6:$A$10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Sheet7!$E$6:$E$10</c:f>
              <c:numCache>
                <c:formatCode>General</c:formatCode>
                <c:ptCount val="4"/>
                <c:pt idx="0">
                  <c:v>507</c:v>
                </c:pt>
                <c:pt idx="1">
                  <c:v>639</c:v>
                </c:pt>
                <c:pt idx="2">
                  <c:v>1073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F7-40EC-AAA7-DEC3DB1E369F}"/>
            </c:ext>
          </c:extLst>
        </c:ser>
        <c:ser>
          <c:idx val="4"/>
          <c:order val="4"/>
          <c:tx>
            <c:strRef>
              <c:f>Sheet7!$F$4:$F$5</c:f>
              <c:strCache>
                <c:ptCount val="1"/>
                <c:pt idx="0">
                  <c:v>8AM-12PM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Sheet7!$A$6:$A$10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Sheet7!$F$6:$F$10</c:f>
              <c:numCache>
                <c:formatCode>General</c:formatCode>
                <c:ptCount val="4"/>
                <c:pt idx="0">
                  <c:v>324</c:v>
                </c:pt>
                <c:pt idx="1">
                  <c:v>482</c:v>
                </c:pt>
                <c:pt idx="2">
                  <c:v>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F7-40EC-AAA7-DEC3DB1E369F}"/>
            </c:ext>
          </c:extLst>
        </c:ser>
        <c:ser>
          <c:idx val="5"/>
          <c:order val="5"/>
          <c:tx>
            <c:strRef>
              <c:f>Sheet7!$G$4:$G$5</c:f>
              <c:strCache>
                <c:ptCount val="1"/>
                <c:pt idx="0">
                  <c:v>8PM-12AM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Sheet7!$A$6:$A$10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Sheet7!$G$6:$G$10</c:f>
              <c:numCache>
                <c:formatCode>General</c:formatCode>
                <c:ptCount val="4"/>
                <c:pt idx="0">
                  <c:v>437</c:v>
                </c:pt>
                <c:pt idx="1">
                  <c:v>571</c:v>
                </c:pt>
                <c:pt idx="2">
                  <c:v>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9F7-40EC-AAA7-DEC3DB1E369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44004480"/>
        <c:axId val="944004960"/>
      </c:barChart>
      <c:catAx>
        <c:axId val="94400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4004960"/>
        <c:crosses val="autoZero"/>
        <c:auto val="1"/>
        <c:lblAlgn val="ctr"/>
        <c:lblOffset val="100"/>
        <c:noMultiLvlLbl val="0"/>
      </c:catAx>
      <c:valAx>
        <c:axId val="944004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400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[BrightTv Project (1).csv]Sheet10!PivotTable8</c:name>
    <c:fmtId val="2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Female viewership by Province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Sheet10!$B$4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FE75-4F52-8997-E072A46A8EE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FE75-4F52-8997-E072A46A8EE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FE75-4F52-8997-E072A46A8EE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FE75-4F52-8997-E072A46A8EE3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FE75-4F52-8997-E072A46A8EE3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B-FE75-4F52-8997-E072A46A8EE3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D-FE75-4F52-8997-E072A46A8EE3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F-FE75-4F52-8997-E072A46A8EE3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1-FE75-4F52-8997-E072A46A8E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Sheet10!$A$5:$A$14</c:f>
              <c:strCache>
                <c:ptCount val="9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Western Cape</c:v>
                </c:pt>
              </c:strCache>
            </c:strRef>
          </c:cat>
          <c:val>
            <c:numRef>
              <c:f>Sheet10!$B$5:$B$14</c:f>
              <c:numCache>
                <c:formatCode>General</c:formatCode>
                <c:ptCount val="9"/>
                <c:pt idx="0">
                  <c:v>41</c:v>
                </c:pt>
                <c:pt idx="1">
                  <c:v>29</c:v>
                </c:pt>
                <c:pt idx="2">
                  <c:v>210</c:v>
                </c:pt>
                <c:pt idx="3">
                  <c:v>61</c:v>
                </c:pt>
                <c:pt idx="4">
                  <c:v>34</c:v>
                </c:pt>
                <c:pt idx="5">
                  <c:v>50</c:v>
                </c:pt>
                <c:pt idx="6">
                  <c:v>20</c:v>
                </c:pt>
                <c:pt idx="7">
                  <c:v>16</c:v>
                </c:pt>
                <c:pt idx="8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E75-4F52-8997-E072A46A8E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[BrightTv Project (1).csv]Sheet12!PivotTable9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Male viewership by province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Sheet12!$B$4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9A08-4C69-B859-3900A9C9491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9A08-4C69-B859-3900A9C9491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9A08-4C69-B859-3900A9C9491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9A08-4C69-B859-3900A9C9491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9A08-4C69-B859-3900A9C94917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B-9A08-4C69-B859-3900A9C94917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D-9A08-4C69-B859-3900A9C94917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F-9A08-4C69-B859-3900A9C94917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1-9A08-4C69-B859-3900A9C9491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Sheet12!$A$5:$A$14</c:f>
              <c:strCache>
                <c:ptCount val="9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Western Cape</c:v>
                </c:pt>
              </c:strCache>
            </c:strRef>
          </c:cat>
          <c:val>
            <c:numRef>
              <c:f>Sheet12!$B$5:$B$14</c:f>
              <c:numCache>
                <c:formatCode>General</c:formatCode>
                <c:ptCount val="9"/>
                <c:pt idx="0">
                  <c:v>287</c:v>
                </c:pt>
                <c:pt idx="1">
                  <c:v>156</c:v>
                </c:pt>
                <c:pt idx="2">
                  <c:v>1704</c:v>
                </c:pt>
                <c:pt idx="3">
                  <c:v>480</c:v>
                </c:pt>
                <c:pt idx="4">
                  <c:v>368</c:v>
                </c:pt>
                <c:pt idx="5">
                  <c:v>421</c:v>
                </c:pt>
                <c:pt idx="6">
                  <c:v>161</c:v>
                </c:pt>
                <c:pt idx="7">
                  <c:v>86</c:v>
                </c:pt>
                <c:pt idx="8">
                  <c:v>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A08-4C69-B859-3900A9C949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[BrightTv Project (1).csv]Sheet8!PivotTable7</c:name>
    <c:fmtId val="3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% viewers by province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Sheet8!$B$3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66E4-4E89-9A3C-08F191DDD9E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66E4-4E89-9A3C-08F191DDD9E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66E4-4E89-9A3C-08F191DDD9E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66E4-4E89-9A3C-08F191DDD9E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66E4-4E89-9A3C-08F191DDD9E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B-66E4-4E89-9A3C-08F191DDD9E5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D-66E4-4E89-9A3C-08F191DDD9E5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F-66E4-4E89-9A3C-08F191DDD9E5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1-66E4-4E89-9A3C-08F191DDD9E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Sheet8!$A$4:$A$13</c:f>
              <c:strCache>
                <c:ptCount val="9"/>
                <c:pt idx="0">
                  <c:v>Gauteng</c:v>
                </c:pt>
                <c:pt idx="1">
                  <c:v>Western Cape</c:v>
                </c:pt>
                <c:pt idx="2">
                  <c:v>Kwazulu Natal</c:v>
                </c:pt>
                <c:pt idx="3">
                  <c:v>Mpumalanga</c:v>
                </c:pt>
                <c:pt idx="4">
                  <c:v>Limpopo</c:v>
                </c:pt>
                <c:pt idx="5">
                  <c:v>Eastern Cape</c:v>
                </c:pt>
                <c:pt idx="6">
                  <c:v>North West</c:v>
                </c:pt>
                <c:pt idx="7">
                  <c:v>Free State</c:v>
                </c:pt>
                <c:pt idx="8">
                  <c:v>Northern Cape</c:v>
                </c:pt>
              </c:strCache>
            </c:strRef>
          </c:cat>
          <c:val>
            <c:numRef>
              <c:f>Sheet8!$B$4:$B$13</c:f>
              <c:numCache>
                <c:formatCode>0%</c:formatCode>
                <c:ptCount val="9"/>
                <c:pt idx="0">
                  <c:v>0.38249158249158249</c:v>
                </c:pt>
                <c:pt idx="1">
                  <c:v>0.17755331088664422</c:v>
                </c:pt>
                <c:pt idx="2">
                  <c:v>0.1079685746352413</c:v>
                </c:pt>
                <c:pt idx="3">
                  <c:v>9.4500561167227839E-2</c:v>
                </c:pt>
                <c:pt idx="4">
                  <c:v>8.2603815937149272E-2</c:v>
                </c:pt>
                <c:pt idx="5">
                  <c:v>6.4421997755331084E-2</c:v>
                </c:pt>
                <c:pt idx="6">
                  <c:v>3.6139169472502806E-2</c:v>
                </c:pt>
                <c:pt idx="7">
                  <c:v>3.5016835016835016E-2</c:v>
                </c:pt>
                <c:pt idx="8">
                  <c:v>1.9304152637485972E-2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6E4-4E89-9A3C-08F191DDD9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[BrightTv Project (1).csv]Sheet14!PivotTable10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Viewership by race per province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Sheet14!$B$3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Sheet14!$A$4:$A$52</c:f>
              <c:multiLvlStrCache>
                <c:ptCount val="43"/>
                <c:lvl>
                  <c:pt idx="0">
                    <c:v>Eastern Cape</c:v>
                  </c:pt>
                  <c:pt idx="1">
                    <c:v>Free State</c:v>
                  </c:pt>
                  <c:pt idx="2">
                    <c:v>Gauteng</c:v>
                  </c:pt>
                  <c:pt idx="3">
                    <c:v>Kwazulu Natal</c:v>
                  </c:pt>
                  <c:pt idx="4">
                    <c:v>Limpopo</c:v>
                  </c:pt>
                  <c:pt idx="5">
                    <c:v>Mpumalanga</c:v>
                  </c:pt>
                  <c:pt idx="6">
                    <c:v>North West</c:v>
                  </c:pt>
                  <c:pt idx="7">
                    <c:v>Northern Cape</c:v>
                  </c:pt>
                  <c:pt idx="8">
                    <c:v>Western Cape</c:v>
                  </c:pt>
                  <c:pt idx="9">
                    <c:v>Eastern Cape</c:v>
                  </c:pt>
                  <c:pt idx="10">
                    <c:v>Free State</c:v>
                  </c:pt>
                  <c:pt idx="11">
                    <c:v>Gauteng</c:v>
                  </c:pt>
                  <c:pt idx="12">
                    <c:v>Kwazulu Natal</c:v>
                  </c:pt>
                  <c:pt idx="13">
                    <c:v>Limpopo</c:v>
                  </c:pt>
                  <c:pt idx="14">
                    <c:v>Mpumalanga</c:v>
                  </c:pt>
                  <c:pt idx="15">
                    <c:v>North West</c:v>
                  </c:pt>
                  <c:pt idx="16">
                    <c:v>Northern Cape</c:v>
                  </c:pt>
                  <c:pt idx="17">
                    <c:v>Western Cape</c:v>
                  </c:pt>
                  <c:pt idx="18">
                    <c:v>Eastern Cape</c:v>
                  </c:pt>
                  <c:pt idx="19">
                    <c:v>Free State</c:v>
                  </c:pt>
                  <c:pt idx="20">
                    <c:v>Gauteng</c:v>
                  </c:pt>
                  <c:pt idx="21">
                    <c:v>Kwazulu Natal</c:v>
                  </c:pt>
                  <c:pt idx="22">
                    <c:v>Limpopo</c:v>
                  </c:pt>
                  <c:pt idx="23">
                    <c:v>Mpumalanga</c:v>
                  </c:pt>
                  <c:pt idx="24">
                    <c:v>None</c:v>
                  </c:pt>
                  <c:pt idx="25">
                    <c:v>North West</c:v>
                  </c:pt>
                  <c:pt idx="26">
                    <c:v>Northern Cape</c:v>
                  </c:pt>
                  <c:pt idx="27">
                    <c:v>Western Cape</c:v>
                  </c:pt>
                  <c:pt idx="28">
                    <c:v>Eastern Cape</c:v>
                  </c:pt>
                  <c:pt idx="29">
                    <c:v>Free State</c:v>
                  </c:pt>
                  <c:pt idx="30">
                    <c:v>Gauteng</c:v>
                  </c:pt>
                  <c:pt idx="31">
                    <c:v>Kwazulu Natal</c:v>
                  </c:pt>
                  <c:pt idx="32">
                    <c:v>Limpopo</c:v>
                  </c:pt>
                  <c:pt idx="33">
                    <c:v>Western Cape</c:v>
                  </c:pt>
                  <c:pt idx="34">
                    <c:v>Eastern Cape</c:v>
                  </c:pt>
                  <c:pt idx="35">
                    <c:v>Free State</c:v>
                  </c:pt>
                  <c:pt idx="36">
                    <c:v>Gauteng</c:v>
                  </c:pt>
                  <c:pt idx="37">
                    <c:v>Kwazulu Natal</c:v>
                  </c:pt>
                  <c:pt idx="38">
                    <c:v>Limpopo</c:v>
                  </c:pt>
                  <c:pt idx="39">
                    <c:v>Mpumalanga</c:v>
                  </c:pt>
                  <c:pt idx="40">
                    <c:v>North West</c:v>
                  </c:pt>
                  <c:pt idx="41">
                    <c:v>Northern Cape</c:v>
                  </c:pt>
                  <c:pt idx="42">
                    <c:v>Western Cape</c:v>
                  </c:pt>
                </c:lvl>
                <c:lvl>
                  <c:pt idx="0">
                    <c:v>black</c:v>
                  </c:pt>
                  <c:pt idx="9">
                    <c:v>coloured</c:v>
                  </c:pt>
                  <c:pt idx="18">
                    <c:v>indian_asian</c:v>
                  </c:pt>
                  <c:pt idx="28">
                    <c:v>other</c:v>
                  </c:pt>
                  <c:pt idx="34">
                    <c:v>white</c:v>
                  </c:pt>
                </c:lvl>
              </c:multiLvlStrCache>
            </c:multiLvlStrRef>
          </c:cat>
          <c:val>
            <c:numRef>
              <c:f>Sheet14!$B$4:$B$52</c:f>
              <c:numCache>
                <c:formatCode>General</c:formatCode>
                <c:ptCount val="43"/>
                <c:pt idx="0">
                  <c:v>105</c:v>
                </c:pt>
                <c:pt idx="1">
                  <c:v>68</c:v>
                </c:pt>
                <c:pt idx="2">
                  <c:v>776</c:v>
                </c:pt>
                <c:pt idx="3">
                  <c:v>206</c:v>
                </c:pt>
                <c:pt idx="4">
                  <c:v>158</c:v>
                </c:pt>
                <c:pt idx="5">
                  <c:v>253</c:v>
                </c:pt>
                <c:pt idx="6">
                  <c:v>100</c:v>
                </c:pt>
                <c:pt idx="7">
                  <c:v>34</c:v>
                </c:pt>
                <c:pt idx="8">
                  <c:v>111</c:v>
                </c:pt>
                <c:pt idx="9">
                  <c:v>69</c:v>
                </c:pt>
                <c:pt idx="10">
                  <c:v>14</c:v>
                </c:pt>
                <c:pt idx="11">
                  <c:v>93</c:v>
                </c:pt>
                <c:pt idx="12">
                  <c:v>29</c:v>
                </c:pt>
                <c:pt idx="13">
                  <c:v>8</c:v>
                </c:pt>
                <c:pt idx="14">
                  <c:v>17</c:v>
                </c:pt>
                <c:pt idx="15">
                  <c:v>4</c:v>
                </c:pt>
                <c:pt idx="16">
                  <c:v>28</c:v>
                </c:pt>
                <c:pt idx="17">
                  <c:v>417</c:v>
                </c:pt>
                <c:pt idx="18">
                  <c:v>31</c:v>
                </c:pt>
                <c:pt idx="19">
                  <c:v>15</c:v>
                </c:pt>
                <c:pt idx="20">
                  <c:v>321</c:v>
                </c:pt>
                <c:pt idx="21">
                  <c:v>149</c:v>
                </c:pt>
                <c:pt idx="22">
                  <c:v>152</c:v>
                </c:pt>
                <c:pt idx="23">
                  <c:v>47</c:v>
                </c:pt>
                <c:pt idx="24">
                  <c:v>1</c:v>
                </c:pt>
                <c:pt idx="25">
                  <c:v>13</c:v>
                </c:pt>
                <c:pt idx="26">
                  <c:v>4</c:v>
                </c:pt>
                <c:pt idx="27">
                  <c:v>35</c:v>
                </c:pt>
                <c:pt idx="28">
                  <c:v>3</c:v>
                </c:pt>
                <c:pt idx="29">
                  <c:v>1</c:v>
                </c:pt>
                <c:pt idx="30">
                  <c:v>13</c:v>
                </c:pt>
                <c:pt idx="31">
                  <c:v>8</c:v>
                </c:pt>
                <c:pt idx="32">
                  <c:v>4</c:v>
                </c:pt>
                <c:pt idx="33">
                  <c:v>19</c:v>
                </c:pt>
                <c:pt idx="34">
                  <c:v>57</c:v>
                </c:pt>
                <c:pt idx="35">
                  <c:v>40</c:v>
                </c:pt>
                <c:pt idx="36">
                  <c:v>352</c:v>
                </c:pt>
                <c:pt idx="37">
                  <c:v>54</c:v>
                </c:pt>
                <c:pt idx="38">
                  <c:v>30</c:v>
                </c:pt>
                <c:pt idx="39">
                  <c:v>72</c:v>
                </c:pt>
                <c:pt idx="40">
                  <c:v>36</c:v>
                </c:pt>
                <c:pt idx="41">
                  <c:v>15</c:v>
                </c:pt>
                <c:pt idx="42">
                  <c:v>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FD-4A87-BEC6-658B7C80E8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9105504"/>
        <c:axId val="229107424"/>
      </c:barChart>
      <c:catAx>
        <c:axId val="22910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107424"/>
        <c:crosses val="autoZero"/>
        <c:auto val="1"/>
        <c:lblAlgn val="ctr"/>
        <c:lblOffset val="100"/>
        <c:noMultiLvlLbl val="0"/>
      </c:catAx>
      <c:valAx>
        <c:axId val="22910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105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[BrightTv Project (1).csv]Sheet17!PivotTable12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dirty="0"/>
              <a:t>Most</a:t>
            </a:r>
            <a:r>
              <a:rPr lang="en-US" sz="1800" baseline="0" dirty="0"/>
              <a:t> views per channel on a particular day</a:t>
            </a:r>
            <a:endParaRPr lang="en-ZA" sz="1800" dirty="0"/>
          </a:p>
        </c:rich>
      </c:tx>
      <c:layout>
        <c:manualLayout>
          <c:xMode val="edge"/>
          <c:yMode val="edge"/>
          <c:x val="5.6407355116197728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ZA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Sheet17!$B$3:$B$4</c:f>
              <c:strCache>
                <c:ptCount val="1"/>
                <c:pt idx="0">
                  <c:v>ICC Cricket World Cup 2011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Sheet17!$A$5:$A$16</c:f>
              <c:multiLvlStrCache>
                <c:ptCount val="9"/>
                <c:lvl>
                  <c:pt idx="0">
                    <c:v>19-Feb</c:v>
                  </c:pt>
                  <c:pt idx="1">
                    <c:v>24-Feb</c:v>
                  </c:pt>
                  <c:pt idx="2">
                    <c:v>05-Mar</c:v>
                  </c:pt>
                  <c:pt idx="3">
                    <c:v>12-Mar</c:v>
                  </c:pt>
                  <c:pt idx="4">
                    <c:v>23-Mar</c:v>
                  </c:pt>
                  <c:pt idx="5">
                    <c:v>24-Mar</c:v>
                  </c:pt>
                  <c:pt idx="6">
                    <c:v>25-Mar</c:v>
                  </c:pt>
                  <c:pt idx="7">
                    <c:v>29-Mar</c:v>
                  </c:pt>
                  <c:pt idx="8">
                    <c:v>30-Mar</c:v>
                  </c:pt>
                </c:lvl>
                <c:lvl>
                  <c:pt idx="0">
                    <c:v>Feb</c:v>
                  </c:pt>
                  <c:pt idx="2">
                    <c:v>Mar</c:v>
                  </c:pt>
                </c:lvl>
              </c:multiLvlStrCache>
            </c:multiLvlStrRef>
          </c:cat>
          <c:val>
            <c:numRef>
              <c:f>Sheet17!$B$5:$B$16</c:f>
              <c:numCache>
                <c:formatCode>General</c:formatCode>
                <c:ptCount val="9"/>
                <c:pt idx="1">
                  <c:v>124</c:v>
                </c:pt>
                <c:pt idx="3">
                  <c:v>90</c:v>
                </c:pt>
                <c:pt idx="4">
                  <c:v>76</c:v>
                </c:pt>
                <c:pt idx="6">
                  <c:v>98</c:v>
                </c:pt>
                <c:pt idx="7">
                  <c:v>86</c:v>
                </c:pt>
                <c:pt idx="8">
                  <c:v>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EC-410E-9C84-60823FB730DB}"/>
            </c:ext>
          </c:extLst>
        </c:ser>
        <c:ser>
          <c:idx val="1"/>
          <c:order val="1"/>
          <c:tx>
            <c:strRef>
              <c:f>Sheet17!$C$3:$C$4</c:f>
              <c:strCache>
                <c:ptCount val="1"/>
                <c:pt idx="0">
                  <c:v>Supersport Live Events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Sheet17!$A$5:$A$16</c:f>
              <c:multiLvlStrCache>
                <c:ptCount val="9"/>
                <c:lvl>
                  <c:pt idx="0">
                    <c:v>19-Feb</c:v>
                  </c:pt>
                  <c:pt idx="1">
                    <c:v>24-Feb</c:v>
                  </c:pt>
                  <c:pt idx="2">
                    <c:v>05-Mar</c:v>
                  </c:pt>
                  <c:pt idx="3">
                    <c:v>12-Mar</c:v>
                  </c:pt>
                  <c:pt idx="4">
                    <c:v>23-Mar</c:v>
                  </c:pt>
                  <c:pt idx="5">
                    <c:v>24-Mar</c:v>
                  </c:pt>
                  <c:pt idx="6">
                    <c:v>25-Mar</c:v>
                  </c:pt>
                  <c:pt idx="7">
                    <c:v>29-Mar</c:v>
                  </c:pt>
                  <c:pt idx="8">
                    <c:v>30-Mar</c:v>
                  </c:pt>
                </c:lvl>
                <c:lvl>
                  <c:pt idx="0">
                    <c:v>Feb</c:v>
                  </c:pt>
                  <c:pt idx="2">
                    <c:v>Mar</c:v>
                  </c:pt>
                </c:lvl>
              </c:multiLvlStrCache>
            </c:multiLvlStrRef>
          </c:cat>
          <c:val>
            <c:numRef>
              <c:f>Sheet17!$C$5:$C$16</c:f>
              <c:numCache>
                <c:formatCode>General</c:formatCode>
                <c:ptCount val="9"/>
                <c:pt idx="0">
                  <c:v>97</c:v>
                </c:pt>
                <c:pt idx="2">
                  <c:v>55</c:v>
                </c:pt>
                <c:pt idx="5">
                  <c:v>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EC-410E-9C84-60823FB730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783923248"/>
        <c:axId val="1783923728"/>
      </c:barChart>
      <c:catAx>
        <c:axId val="1783923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923728"/>
        <c:crosses val="autoZero"/>
        <c:auto val="1"/>
        <c:lblAlgn val="ctr"/>
        <c:lblOffset val="100"/>
        <c:noMultiLvlLbl val="0"/>
      </c:catAx>
      <c:valAx>
        <c:axId val="1783923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92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77">
  <cs:axisTitle>
    <cs:lnRef idx="0"/>
    <cs:fillRef idx="0"/>
    <cs:effectRef idx="0"/>
    <cs:fontRef idx="minor">
      <a:schemeClr val="lt1">
        <a:lumMod val="85000"/>
      </a:schemeClr>
    </cs:fontRef>
    <cs:defRPr sz="1197" kern="12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75" cap="flat" cmpd="sng" algn="ctr">
        <a:solidFill>
          <a:schemeClr val="lt1">
            <a:lumMod val="75000"/>
          </a:schemeClr>
        </a:solidFill>
        <a:round/>
        <a:headEnd type="none" w="sm" len="sm"/>
        <a:tailEnd type="none" w="sm" len="sm"/>
      </a:ln>
    </cs:spPr>
    <cs:defRPr sz="1197" b="1" kern="1200" cap="all" baseline="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lt1">
            <a:lumMod val="7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dk1">
          <a:lumMod val="65000"/>
          <a:lumOff val="35000"/>
        </a:schemeClr>
      </a:solidFill>
      <a:ln>
        <a:solidFill>
          <a:schemeClr val="lt1">
            <a:lumMod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50000"/>
      </a:schemeClr>
    </cs:fontRef>
    <cs:spPr>
      <a:ln w="9525">
        <a:solidFill>
          <a:schemeClr val="lt1">
            <a:lumMod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prstDash val="sysDot"/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6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bg1">
        <a:lumMod val="85000"/>
      </a:schemeClr>
    </cs:fontRef>
    <cs:spPr>
      <a:ln w="19050" cap="flat" cmpd="sng" algn="ctr">
        <a:solidFill>
          <a:schemeClr val="bg1">
            <a:lumMod val="85000"/>
          </a:schemeClr>
        </a:solidFill>
        <a:round/>
        <a:headEnd type="none" w="sm" len="sm"/>
        <a:tailEnd type="none" w="sm" len="sm"/>
      </a:ln>
    </cs:spPr>
    <cs:defRPr sz="1197" b="1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lt1">
        <a:lumMod val="8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a5d48b1d4f_1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a5d48b1d4f_1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a5d48b1d4f_1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a5d48b1d4f_1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f7493be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f7493be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af7493be20_0_1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af7493be20_0_1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af7493be20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af7493be20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af7493be20_0_1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af7493be20_0_1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af7493be20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af7493be20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af7493be20_0_1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af7493be20_0_1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af7493be20_0_2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af7493be20_0_2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af7493be20_0_1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af7493be20_0_1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fb8d6ea64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fb8d6ea64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8fb8d6ea6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8fb8d6ea6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7c3743f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7c3743f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a5c194c42d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a5c194c42d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a5c194c42d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a5c194c42d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a5d48b1d4f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a5d48b1d4f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5d48b1d4f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a5d48b1d4f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af7493be2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af7493be2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520"/>
            <a:chOff x="0" y="0"/>
            <a:chExt cx="9144000" cy="514352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00" cy="3119366"/>
            </a:xfrm>
            <a:custGeom>
              <a:avLst/>
              <a:gdLst/>
              <a:ahLst/>
              <a:cxnLst/>
              <a:rect l="l" t="t" r="r" b="b"/>
              <a:pathLst>
                <a:path w="285750" h="132612" extrusionOk="0">
                  <a:moveTo>
                    <a:pt x="0" y="0"/>
                  </a:moveTo>
                  <a:lnTo>
                    <a:pt x="0" y="132612"/>
                  </a:lnTo>
                  <a:lnTo>
                    <a:pt x="285750" y="132612"/>
                  </a:lnTo>
                  <a:lnTo>
                    <a:pt x="28575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1666848"/>
              <a:ext cx="9144000" cy="3476672"/>
            </a:xfrm>
            <a:custGeom>
              <a:avLst/>
              <a:gdLst/>
              <a:ahLst/>
              <a:cxnLst/>
              <a:rect l="l" t="t" r="r" b="b"/>
              <a:pathLst>
                <a:path w="285750" h="108646" extrusionOk="0">
                  <a:moveTo>
                    <a:pt x="0" y="1"/>
                  </a:moveTo>
                  <a:lnTo>
                    <a:pt x="0" y="108645"/>
                  </a:lnTo>
                  <a:lnTo>
                    <a:pt x="285750" y="108645"/>
                  </a:lnTo>
                  <a:lnTo>
                    <a:pt x="285750" y="9573"/>
                  </a:lnTo>
                  <a:lnTo>
                    <a:pt x="269534" y="19205"/>
                  </a:lnTo>
                  <a:lnTo>
                    <a:pt x="256437" y="9526"/>
                  </a:lnTo>
                  <a:lnTo>
                    <a:pt x="214467" y="21884"/>
                  </a:lnTo>
                  <a:lnTo>
                    <a:pt x="204049" y="17562"/>
                  </a:lnTo>
                  <a:lnTo>
                    <a:pt x="151507" y="28135"/>
                  </a:lnTo>
                  <a:lnTo>
                    <a:pt x="124420" y="19205"/>
                  </a:lnTo>
                  <a:lnTo>
                    <a:pt x="97334" y="23373"/>
                  </a:lnTo>
                  <a:lnTo>
                    <a:pt x="56555" y="9526"/>
                  </a:lnTo>
                  <a:lnTo>
                    <a:pt x="23074" y="1920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3083040"/>
              <a:ext cx="9144000" cy="2060480"/>
            </a:xfrm>
            <a:custGeom>
              <a:avLst/>
              <a:gdLst/>
              <a:ahLst/>
              <a:cxnLst/>
              <a:rect l="l" t="t" r="r" b="b"/>
              <a:pathLst>
                <a:path w="285750" h="64390" extrusionOk="0">
                  <a:moveTo>
                    <a:pt x="41446" y="1536"/>
                  </a:moveTo>
                  <a:lnTo>
                    <a:pt x="39576" y="2727"/>
                  </a:lnTo>
                  <a:lnTo>
                    <a:pt x="20253" y="2727"/>
                  </a:lnTo>
                  <a:lnTo>
                    <a:pt x="22574" y="1536"/>
                  </a:lnTo>
                  <a:close/>
                  <a:moveTo>
                    <a:pt x="63294" y="1536"/>
                  </a:moveTo>
                  <a:lnTo>
                    <a:pt x="61841" y="2727"/>
                  </a:lnTo>
                  <a:lnTo>
                    <a:pt x="42577" y="2727"/>
                  </a:lnTo>
                  <a:lnTo>
                    <a:pt x="44458" y="1536"/>
                  </a:lnTo>
                  <a:close/>
                  <a:moveTo>
                    <a:pt x="87070" y="1536"/>
                  </a:moveTo>
                  <a:lnTo>
                    <a:pt x="85987" y="2727"/>
                  </a:lnTo>
                  <a:lnTo>
                    <a:pt x="64449" y="2727"/>
                  </a:lnTo>
                  <a:lnTo>
                    <a:pt x="65913" y="1536"/>
                  </a:lnTo>
                  <a:close/>
                  <a:moveTo>
                    <a:pt x="107335" y="1536"/>
                  </a:moveTo>
                  <a:lnTo>
                    <a:pt x="106692" y="2727"/>
                  </a:lnTo>
                  <a:lnTo>
                    <a:pt x="88285" y="2727"/>
                  </a:lnTo>
                  <a:lnTo>
                    <a:pt x="89345" y="1536"/>
                  </a:lnTo>
                  <a:close/>
                  <a:moveTo>
                    <a:pt x="128969" y="1536"/>
                  </a:moveTo>
                  <a:lnTo>
                    <a:pt x="128766" y="2727"/>
                  </a:lnTo>
                  <a:lnTo>
                    <a:pt x="108716" y="2727"/>
                  </a:lnTo>
                  <a:lnTo>
                    <a:pt x="109359" y="1536"/>
                  </a:lnTo>
                  <a:close/>
                  <a:moveTo>
                    <a:pt x="154900" y="1536"/>
                  </a:moveTo>
                  <a:lnTo>
                    <a:pt x="155115" y="2727"/>
                  </a:lnTo>
                  <a:lnTo>
                    <a:pt x="130647" y="2727"/>
                  </a:lnTo>
                  <a:lnTo>
                    <a:pt x="130850" y="1536"/>
                  </a:lnTo>
                  <a:close/>
                  <a:moveTo>
                    <a:pt x="176391" y="1536"/>
                  </a:moveTo>
                  <a:lnTo>
                    <a:pt x="177034" y="2727"/>
                  </a:lnTo>
                  <a:lnTo>
                    <a:pt x="156984" y="2727"/>
                  </a:lnTo>
                  <a:lnTo>
                    <a:pt x="156770" y="1536"/>
                  </a:lnTo>
                  <a:close/>
                  <a:moveTo>
                    <a:pt x="196394" y="1536"/>
                  </a:moveTo>
                  <a:lnTo>
                    <a:pt x="197465" y="2727"/>
                  </a:lnTo>
                  <a:lnTo>
                    <a:pt x="179058" y="2727"/>
                  </a:lnTo>
                  <a:lnTo>
                    <a:pt x="178415" y="1536"/>
                  </a:lnTo>
                  <a:close/>
                  <a:moveTo>
                    <a:pt x="219837" y="1536"/>
                  </a:moveTo>
                  <a:lnTo>
                    <a:pt x="221290" y="2727"/>
                  </a:lnTo>
                  <a:lnTo>
                    <a:pt x="199751" y="2727"/>
                  </a:lnTo>
                  <a:lnTo>
                    <a:pt x="198680" y="1536"/>
                  </a:lnTo>
                  <a:close/>
                  <a:moveTo>
                    <a:pt x="241292" y="1536"/>
                  </a:moveTo>
                  <a:lnTo>
                    <a:pt x="243173" y="2727"/>
                  </a:lnTo>
                  <a:lnTo>
                    <a:pt x="223909" y="2727"/>
                  </a:lnTo>
                  <a:lnTo>
                    <a:pt x="222456" y="1536"/>
                  </a:lnTo>
                  <a:close/>
                  <a:moveTo>
                    <a:pt x="263176" y="1536"/>
                  </a:moveTo>
                  <a:lnTo>
                    <a:pt x="265497" y="2727"/>
                  </a:lnTo>
                  <a:lnTo>
                    <a:pt x="246174" y="2727"/>
                  </a:lnTo>
                  <a:lnTo>
                    <a:pt x="244304" y="1536"/>
                  </a:lnTo>
                  <a:close/>
                  <a:moveTo>
                    <a:pt x="37195" y="4215"/>
                  </a:moveTo>
                  <a:lnTo>
                    <a:pt x="31480" y="7834"/>
                  </a:lnTo>
                  <a:lnTo>
                    <a:pt x="10251" y="7834"/>
                  </a:lnTo>
                  <a:lnTo>
                    <a:pt x="17324" y="4215"/>
                  </a:lnTo>
                  <a:close/>
                  <a:moveTo>
                    <a:pt x="128516" y="4215"/>
                  </a:moveTo>
                  <a:lnTo>
                    <a:pt x="127885" y="7834"/>
                  </a:lnTo>
                  <a:lnTo>
                    <a:pt x="105966" y="7834"/>
                  </a:lnTo>
                  <a:lnTo>
                    <a:pt x="107918" y="4215"/>
                  </a:lnTo>
                  <a:close/>
                  <a:moveTo>
                    <a:pt x="155365" y="4215"/>
                  </a:moveTo>
                  <a:lnTo>
                    <a:pt x="155984" y="7834"/>
                  </a:lnTo>
                  <a:lnTo>
                    <a:pt x="129766" y="7834"/>
                  </a:lnTo>
                  <a:lnTo>
                    <a:pt x="130385" y="4215"/>
                  </a:lnTo>
                  <a:close/>
                  <a:moveTo>
                    <a:pt x="59996" y="4239"/>
                  </a:moveTo>
                  <a:lnTo>
                    <a:pt x="55543" y="7846"/>
                  </a:lnTo>
                  <a:lnTo>
                    <a:pt x="34481" y="7846"/>
                  </a:lnTo>
                  <a:lnTo>
                    <a:pt x="40219" y="4239"/>
                  </a:lnTo>
                  <a:close/>
                  <a:moveTo>
                    <a:pt x="84665" y="4239"/>
                  </a:moveTo>
                  <a:lnTo>
                    <a:pt x="81427" y="7846"/>
                  </a:lnTo>
                  <a:lnTo>
                    <a:pt x="58162" y="7846"/>
                  </a:lnTo>
                  <a:lnTo>
                    <a:pt x="62615" y="4239"/>
                  </a:lnTo>
                  <a:close/>
                  <a:moveTo>
                    <a:pt x="105894" y="4239"/>
                  </a:moveTo>
                  <a:lnTo>
                    <a:pt x="103942" y="7846"/>
                  </a:lnTo>
                  <a:lnTo>
                    <a:pt x="83713" y="7846"/>
                  </a:lnTo>
                  <a:lnTo>
                    <a:pt x="86951" y="4239"/>
                  </a:lnTo>
                  <a:close/>
                  <a:moveTo>
                    <a:pt x="177832" y="4239"/>
                  </a:moveTo>
                  <a:lnTo>
                    <a:pt x="179784" y="7846"/>
                  </a:lnTo>
                  <a:lnTo>
                    <a:pt x="157865" y="7846"/>
                  </a:lnTo>
                  <a:lnTo>
                    <a:pt x="157234" y="4239"/>
                  </a:lnTo>
                  <a:close/>
                  <a:moveTo>
                    <a:pt x="198811" y="4239"/>
                  </a:moveTo>
                  <a:lnTo>
                    <a:pt x="202037" y="7846"/>
                  </a:lnTo>
                  <a:lnTo>
                    <a:pt x="181808" y="7846"/>
                  </a:lnTo>
                  <a:lnTo>
                    <a:pt x="179868" y="4239"/>
                  </a:lnTo>
                  <a:close/>
                  <a:moveTo>
                    <a:pt x="223135" y="4239"/>
                  </a:moveTo>
                  <a:lnTo>
                    <a:pt x="227588" y="7846"/>
                  </a:lnTo>
                  <a:lnTo>
                    <a:pt x="204323" y="7846"/>
                  </a:lnTo>
                  <a:lnTo>
                    <a:pt x="201097" y="4239"/>
                  </a:lnTo>
                  <a:close/>
                  <a:moveTo>
                    <a:pt x="245543" y="4239"/>
                  </a:moveTo>
                  <a:lnTo>
                    <a:pt x="251258" y="7846"/>
                  </a:lnTo>
                  <a:lnTo>
                    <a:pt x="230207" y="7846"/>
                  </a:lnTo>
                  <a:lnTo>
                    <a:pt x="225754" y="4239"/>
                  </a:lnTo>
                  <a:close/>
                  <a:moveTo>
                    <a:pt x="268438" y="4239"/>
                  </a:moveTo>
                  <a:lnTo>
                    <a:pt x="275499" y="7846"/>
                  </a:lnTo>
                  <a:lnTo>
                    <a:pt x="254294" y="7846"/>
                  </a:lnTo>
                  <a:lnTo>
                    <a:pt x="248567" y="4239"/>
                  </a:lnTo>
                  <a:close/>
                  <a:moveTo>
                    <a:pt x="7382" y="9323"/>
                  </a:moveTo>
                  <a:lnTo>
                    <a:pt x="7382" y="9358"/>
                  </a:lnTo>
                  <a:lnTo>
                    <a:pt x="29099" y="9358"/>
                  </a:lnTo>
                  <a:lnTo>
                    <a:pt x="23753" y="12728"/>
                  </a:lnTo>
                  <a:lnTo>
                    <a:pt x="726" y="12728"/>
                  </a:lnTo>
                  <a:lnTo>
                    <a:pt x="7382" y="9323"/>
                  </a:lnTo>
                  <a:close/>
                  <a:moveTo>
                    <a:pt x="53697" y="9358"/>
                  </a:moveTo>
                  <a:lnTo>
                    <a:pt x="49542" y="12728"/>
                  </a:lnTo>
                  <a:lnTo>
                    <a:pt x="26777" y="12728"/>
                  </a:lnTo>
                  <a:lnTo>
                    <a:pt x="32123" y="9358"/>
                  </a:lnTo>
                  <a:close/>
                  <a:moveTo>
                    <a:pt x="80081" y="9358"/>
                  </a:moveTo>
                  <a:lnTo>
                    <a:pt x="77081" y="12728"/>
                  </a:lnTo>
                  <a:lnTo>
                    <a:pt x="52161" y="12728"/>
                  </a:lnTo>
                  <a:lnTo>
                    <a:pt x="56317" y="9358"/>
                  </a:lnTo>
                  <a:close/>
                  <a:moveTo>
                    <a:pt x="103144" y="9358"/>
                  </a:moveTo>
                  <a:lnTo>
                    <a:pt x="101322" y="12728"/>
                  </a:lnTo>
                  <a:lnTo>
                    <a:pt x="79367" y="12728"/>
                  </a:lnTo>
                  <a:lnTo>
                    <a:pt x="82391" y="9358"/>
                  </a:lnTo>
                  <a:close/>
                  <a:moveTo>
                    <a:pt x="127623" y="9358"/>
                  </a:moveTo>
                  <a:lnTo>
                    <a:pt x="127040" y="12728"/>
                  </a:lnTo>
                  <a:lnTo>
                    <a:pt x="103346" y="12728"/>
                  </a:lnTo>
                  <a:lnTo>
                    <a:pt x="105168" y="9358"/>
                  </a:lnTo>
                  <a:close/>
                  <a:moveTo>
                    <a:pt x="156246" y="9358"/>
                  </a:moveTo>
                  <a:lnTo>
                    <a:pt x="156817" y="12728"/>
                  </a:lnTo>
                  <a:lnTo>
                    <a:pt x="128933" y="12728"/>
                  </a:lnTo>
                  <a:lnTo>
                    <a:pt x="129516" y="9358"/>
                  </a:lnTo>
                  <a:close/>
                  <a:moveTo>
                    <a:pt x="180594" y="9358"/>
                  </a:moveTo>
                  <a:lnTo>
                    <a:pt x="182404" y="12728"/>
                  </a:lnTo>
                  <a:lnTo>
                    <a:pt x="158710" y="12728"/>
                  </a:lnTo>
                  <a:lnTo>
                    <a:pt x="158127" y="9358"/>
                  </a:lnTo>
                  <a:close/>
                  <a:moveTo>
                    <a:pt x="203359" y="9358"/>
                  </a:moveTo>
                  <a:lnTo>
                    <a:pt x="206383" y="12728"/>
                  </a:lnTo>
                  <a:lnTo>
                    <a:pt x="184416" y="12728"/>
                  </a:lnTo>
                  <a:lnTo>
                    <a:pt x="182594" y="9358"/>
                  </a:lnTo>
                  <a:close/>
                  <a:moveTo>
                    <a:pt x="229433" y="9358"/>
                  </a:moveTo>
                  <a:lnTo>
                    <a:pt x="233589" y="12728"/>
                  </a:lnTo>
                  <a:lnTo>
                    <a:pt x="208669" y="12728"/>
                  </a:lnTo>
                  <a:lnTo>
                    <a:pt x="205669" y="9358"/>
                  </a:lnTo>
                  <a:close/>
                  <a:moveTo>
                    <a:pt x="253639" y="9358"/>
                  </a:moveTo>
                  <a:lnTo>
                    <a:pt x="258973" y="12728"/>
                  </a:lnTo>
                  <a:lnTo>
                    <a:pt x="236208" y="12728"/>
                  </a:lnTo>
                  <a:lnTo>
                    <a:pt x="232053" y="9358"/>
                  </a:lnTo>
                  <a:close/>
                  <a:moveTo>
                    <a:pt x="278428" y="9358"/>
                  </a:moveTo>
                  <a:lnTo>
                    <a:pt x="285024" y="12728"/>
                  </a:lnTo>
                  <a:lnTo>
                    <a:pt x="261997" y="12728"/>
                  </a:lnTo>
                  <a:lnTo>
                    <a:pt x="256651" y="9358"/>
                  </a:lnTo>
                  <a:close/>
                  <a:moveTo>
                    <a:pt x="47720" y="14240"/>
                  </a:moveTo>
                  <a:lnTo>
                    <a:pt x="41827" y="19014"/>
                  </a:lnTo>
                  <a:lnTo>
                    <a:pt x="16883" y="19003"/>
                  </a:lnTo>
                  <a:lnTo>
                    <a:pt x="24408" y="14240"/>
                  </a:lnTo>
                  <a:close/>
                  <a:moveTo>
                    <a:pt x="75736" y="14240"/>
                  </a:moveTo>
                  <a:lnTo>
                    <a:pt x="71438" y="19038"/>
                  </a:lnTo>
                  <a:lnTo>
                    <a:pt x="44446" y="19014"/>
                  </a:lnTo>
                  <a:lnTo>
                    <a:pt x="50316" y="14240"/>
                  </a:lnTo>
                  <a:close/>
                  <a:moveTo>
                    <a:pt x="100501" y="14240"/>
                  </a:moveTo>
                  <a:lnTo>
                    <a:pt x="97929" y="19062"/>
                  </a:lnTo>
                  <a:lnTo>
                    <a:pt x="73735" y="19038"/>
                  </a:lnTo>
                  <a:lnTo>
                    <a:pt x="78010" y="14240"/>
                  </a:lnTo>
                  <a:close/>
                  <a:moveTo>
                    <a:pt x="126790" y="14240"/>
                  </a:moveTo>
                  <a:lnTo>
                    <a:pt x="125956" y="19086"/>
                  </a:lnTo>
                  <a:lnTo>
                    <a:pt x="99953" y="19062"/>
                  </a:lnTo>
                  <a:lnTo>
                    <a:pt x="102549" y="14240"/>
                  </a:lnTo>
                  <a:close/>
                  <a:moveTo>
                    <a:pt x="157079" y="14216"/>
                  </a:moveTo>
                  <a:lnTo>
                    <a:pt x="157913" y="19098"/>
                  </a:lnTo>
                  <a:lnTo>
                    <a:pt x="127826" y="19086"/>
                  </a:lnTo>
                  <a:lnTo>
                    <a:pt x="128659" y="14216"/>
                  </a:lnTo>
                  <a:close/>
                  <a:moveTo>
                    <a:pt x="183213" y="14216"/>
                  </a:moveTo>
                  <a:lnTo>
                    <a:pt x="183213" y="14240"/>
                  </a:lnTo>
                  <a:lnTo>
                    <a:pt x="185845" y="19145"/>
                  </a:lnTo>
                  <a:lnTo>
                    <a:pt x="159794" y="19122"/>
                  </a:lnTo>
                  <a:lnTo>
                    <a:pt x="158960" y="14216"/>
                  </a:lnTo>
                  <a:close/>
                  <a:moveTo>
                    <a:pt x="207716" y="14240"/>
                  </a:moveTo>
                  <a:lnTo>
                    <a:pt x="212122" y="19181"/>
                  </a:lnTo>
                  <a:lnTo>
                    <a:pt x="212122" y="19181"/>
                  </a:lnTo>
                  <a:lnTo>
                    <a:pt x="187869" y="19145"/>
                  </a:lnTo>
                  <a:lnTo>
                    <a:pt x="185226" y="14240"/>
                  </a:lnTo>
                  <a:close/>
                  <a:moveTo>
                    <a:pt x="235434" y="14216"/>
                  </a:moveTo>
                  <a:lnTo>
                    <a:pt x="241518" y="19181"/>
                  </a:lnTo>
                  <a:lnTo>
                    <a:pt x="214420" y="19157"/>
                  </a:lnTo>
                  <a:lnTo>
                    <a:pt x="210014" y="14216"/>
                  </a:lnTo>
                  <a:close/>
                  <a:moveTo>
                    <a:pt x="261342" y="14240"/>
                  </a:moveTo>
                  <a:lnTo>
                    <a:pt x="269236" y="19217"/>
                  </a:lnTo>
                  <a:lnTo>
                    <a:pt x="244150" y="19193"/>
                  </a:lnTo>
                  <a:lnTo>
                    <a:pt x="238054" y="14240"/>
                  </a:lnTo>
                  <a:close/>
                  <a:moveTo>
                    <a:pt x="72402" y="20527"/>
                  </a:moveTo>
                  <a:lnTo>
                    <a:pt x="97131" y="20562"/>
                  </a:lnTo>
                  <a:lnTo>
                    <a:pt x="94405" y="25622"/>
                  </a:lnTo>
                  <a:lnTo>
                    <a:pt x="67866" y="25622"/>
                  </a:lnTo>
                  <a:lnTo>
                    <a:pt x="72402" y="20527"/>
                  </a:lnTo>
                  <a:close/>
                  <a:moveTo>
                    <a:pt x="160068" y="20622"/>
                  </a:moveTo>
                  <a:lnTo>
                    <a:pt x="186642" y="20634"/>
                  </a:lnTo>
                  <a:lnTo>
                    <a:pt x="189321" y="25622"/>
                  </a:lnTo>
                  <a:lnTo>
                    <a:pt x="160925" y="25622"/>
                  </a:lnTo>
                  <a:lnTo>
                    <a:pt x="160068" y="20622"/>
                  </a:lnTo>
                  <a:close/>
                  <a:moveTo>
                    <a:pt x="188666" y="20634"/>
                  </a:moveTo>
                  <a:lnTo>
                    <a:pt x="213467" y="20669"/>
                  </a:lnTo>
                  <a:lnTo>
                    <a:pt x="217884" y="25622"/>
                  </a:lnTo>
                  <a:lnTo>
                    <a:pt x="191345" y="25622"/>
                  </a:lnTo>
                  <a:lnTo>
                    <a:pt x="188666" y="20634"/>
                  </a:lnTo>
                  <a:close/>
                  <a:moveTo>
                    <a:pt x="245983" y="20693"/>
                  </a:moveTo>
                  <a:lnTo>
                    <a:pt x="271593" y="20705"/>
                  </a:lnTo>
                  <a:lnTo>
                    <a:pt x="279356" y="25622"/>
                  </a:lnTo>
                  <a:lnTo>
                    <a:pt x="252043" y="25622"/>
                  </a:lnTo>
                  <a:lnTo>
                    <a:pt x="245983" y="20693"/>
                  </a:lnTo>
                  <a:close/>
                  <a:moveTo>
                    <a:pt x="14514" y="20491"/>
                  </a:moveTo>
                  <a:lnTo>
                    <a:pt x="39993" y="20515"/>
                  </a:lnTo>
                  <a:lnTo>
                    <a:pt x="33707" y="25634"/>
                  </a:lnTo>
                  <a:lnTo>
                    <a:pt x="6406" y="25634"/>
                  </a:lnTo>
                  <a:lnTo>
                    <a:pt x="6406" y="25622"/>
                  </a:lnTo>
                  <a:lnTo>
                    <a:pt x="14514" y="20491"/>
                  </a:lnTo>
                  <a:close/>
                  <a:moveTo>
                    <a:pt x="42601" y="20515"/>
                  </a:moveTo>
                  <a:lnTo>
                    <a:pt x="70116" y="20550"/>
                  </a:lnTo>
                  <a:lnTo>
                    <a:pt x="65580" y="25634"/>
                  </a:lnTo>
                  <a:lnTo>
                    <a:pt x="36314" y="25634"/>
                  </a:lnTo>
                  <a:lnTo>
                    <a:pt x="42601" y="20515"/>
                  </a:lnTo>
                  <a:close/>
                  <a:moveTo>
                    <a:pt x="99155" y="20562"/>
                  </a:moveTo>
                  <a:lnTo>
                    <a:pt x="125706" y="20586"/>
                  </a:lnTo>
                  <a:lnTo>
                    <a:pt x="124837" y="25634"/>
                  </a:lnTo>
                  <a:lnTo>
                    <a:pt x="96429" y="25634"/>
                  </a:lnTo>
                  <a:lnTo>
                    <a:pt x="99155" y="20562"/>
                  </a:lnTo>
                  <a:close/>
                  <a:moveTo>
                    <a:pt x="127575" y="20610"/>
                  </a:moveTo>
                  <a:lnTo>
                    <a:pt x="158175" y="20622"/>
                  </a:lnTo>
                  <a:lnTo>
                    <a:pt x="159032" y="25634"/>
                  </a:lnTo>
                  <a:lnTo>
                    <a:pt x="126718" y="25634"/>
                  </a:lnTo>
                  <a:lnTo>
                    <a:pt x="127575" y="20610"/>
                  </a:lnTo>
                  <a:close/>
                  <a:moveTo>
                    <a:pt x="215753" y="20669"/>
                  </a:moveTo>
                  <a:lnTo>
                    <a:pt x="243364" y="20693"/>
                  </a:lnTo>
                  <a:lnTo>
                    <a:pt x="249424" y="25634"/>
                  </a:lnTo>
                  <a:lnTo>
                    <a:pt x="220182" y="25634"/>
                  </a:lnTo>
                  <a:lnTo>
                    <a:pt x="215753" y="20669"/>
                  </a:lnTo>
                  <a:close/>
                  <a:moveTo>
                    <a:pt x="64234" y="27123"/>
                  </a:moveTo>
                  <a:lnTo>
                    <a:pt x="59067" y="32909"/>
                  </a:lnTo>
                  <a:lnTo>
                    <a:pt x="27372" y="32909"/>
                  </a:lnTo>
                  <a:lnTo>
                    <a:pt x="34481" y="27123"/>
                  </a:lnTo>
                  <a:close/>
                  <a:moveTo>
                    <a:pt x="93595" y="27123"/>
                  </a:moveTo>
                  <a:lnTo>
                    <a:pt x="90488" y="32909"/>
                  </a:lnTo>
                  <a:lnTo>
                    <a:pt x="61365" y="32909"/>
                  </a:lnTo>
                  <a:lnTo>
                    <a:pt x="66532" y="27123"/>
                  </a:lnTo>
                  <a:close/>
                  <a:moveTo>
                    <a:pt x="124575" y="27123"/>
                  </a:moveTo>
                  <a:lnTo>
                    <a:pt x="123575" y="32909"/>
                  </a:lnTo>
                  <a:lnTo>
                    <a:pt x="92512" y="32909"/>
                  </a:lnTo>
                  <a:lnTo>
                    <a:pt x="95619" y="27123"/>
                  </a:lnTo>
                  <a:close/>
                  <a:moveTo>
                    <a:pt x="159306" y="27123"/>
                  </a:moveTo>
                  <a:lnTo>
                    <a:pt x="160306" y="32909"/>
                  </a:lnTo>
                  <a:lnTo>
                    <a:pt x="125444" y="32909"/>
                  </a:lnTo>
                  <a:lnTo>
                    <a:pt x="126444" y="27123"/>
                  </a:lnTo>
                  <a:close/>
                  <a:moveTo>
                    <a:pt x="190131" y="27123"/>
                  </a:moveTo>
                  <a:lnTo>
                    <a:pt x="193238" y="32909"/>
                  </a:lnTo>
                  <a:lnTo>
                    <a:pt x="162175" y="32909"/>
                  </a:lnTo>
                  <a:lnTo>
                    <a:pt x="161187" y="27123"/>
                  </a:lnTo>
                  <a:close/>
                  <a:moveTo>
                    <a:pt x="219230" y="27123"/>
                  </a:moveTo>
                  <a:lnTo>
                    <a:pt x="224385" y="32909"/>
                  </a:lnTo>
                  <a:lnTo>
                    <a:pt x="195263" y="32909"/>
                  </a:lnTo>
                  <a:lnTo>
                    <a:pt x="192155" y="27123"/>
                  </a:lnTo>
                  <a:close/>
                  <a:moveTo>
                    <a:pt x="251270" y="27123"/>
                  </a:moveTo>
                  <a:lnTo>
                    <a:pt x="258378" y="32909"/>
                  </a:lnTo>
                  <a:lnTo>
                    <a:pt x="226683" y="32909"/>
                  </a:lnTo>
                  <a:lnTo>
                    <a:pt x="221516" y="27123"/>
                  </a:lnTo>
                  <a:close/>
                  <a:moveTo>
                    <a:pt x="57733" y="34421"/>
                  </a:moveTo>
                  <a:lnTo>
                    <a:pt x="49959" y="43136"/>
                  </a:lnTo>
                  <a:lnTo>
                    <a:pt x="14823" y="43136"/>
                  </a:lnTo>
                  <a:lnTo>
                    <a:pt x="25527" y="34421"/>
                  </a:lnTo>
                  <a:close/>
                  <a:moveTo>
                    <a:pt x="89690" y="34421"/>
                  </a:moveTo>
                  <a:lnTo>
                    <a:pt x="85011" y="43136"/>
                  </a:lnTo>
                  <a:lnTo>
                    <a:pt x="52245" y="43136"/>
                  </a:lnTo>
                  <a:lnTo>
                    <a:pt x="60008" y="34421"/>
                  </a:lnTo>
                  <a:close/>
                  <a:moveTo>
                    <a:pt x="123325" y="34421"/>
                  </a:moveTo>
                  <a:lnTo>
                    <a:pt x="121813" y="43136"/>
                  </a:lnTo>
                  <a:lnTo>
                    <a:pt x="87035" y="43136"/>
                  </a:lnTo>
                  <a:lnTo>
                    <a:pt x="91714" y="34421"/>
                  </a:lnTo>
                  <a:close/>
                  <a:moveTo>
                    <a:pt x="160556" y="34421"/>
                  </a:moveTo>
                  <a:lnTo>
                    <a:pt x="162056" y="43136"/>
                  </a:lnTo>
                  <a:lnTo>
                    <a:pt x="123694" y="43136"/>
                  </a:lnTo>
                  <a:lnTo>
                    <a:pt x="125194" y="34421"/>
                  </a:lnTo>
                  <a:close/>
                  <a:moveTo>
                    <a:pt x="194048" y="34421"/>
                  </a:moveTo>
                  <a:lnTo>
                    <a:pt x="198715" y="43136"/>
                  </a:lnTo>
                  <a:lnTo>
                    <a:pt x="163937" y="43136"/>
                  </a:lnTo>
                  <a:lnTo>
                    <a:pt x="162437" y="34421"/>
                  </a:lnTo>
                  <a:close/>
                  <a:moveTo>
                    <a:pt x="225731" y="34421"/>
                  </a:moveTo>
                  <a:lnTo>
                    <a:pt x="233493" y="43136"/>
                  </a:lnTo>
                  <a:lnTo>
                    <a:pt x="200739" y="43136"/>
                  </a:lnTo>
                  <a:lnTo>
                    <a:pt x="196072" y="34421"/>
                  </a:lnTo>
                  <a:close/>
                  <a:moveTo>
                    <a:pt x="260223" y="34421"/>
                  </a:moveTo>
                  <a:lnTo>
                    <a:pt x="270927" y="43136"/>
                  </a:lnTo>
                  <a:lnTo>
                    <a:pt x="235791" y="43136"/>
                  </a:lnTo>
                  <a:lnTo>
                    <a:pt x="228017" y="34421"/>
                  </a:lnTo>
                  <a:close/>
                  <a:moveTo>
                    <a:pt x="84201" y="44637"/>
                  </a:moveTo>
                  <a:lnTo>
                    <a:pt x="78403" y="55447"/>
                  </a:lnTo>
                  <a:lnTo>
                    <a:pt x="41267" y="55447"/>
                  </a:lnTo>
                  <a:lnTo>
                    <a:pt x="50911" y="44637"/>
                  </a:lnTo>
                  <a:close/>
                  <a:moveTo>
                    <a:pt x="121563" y="44637"/>
                  </a:moveTo>
                  <a:lnTo>
                    <a:pt x="119705" y="55447"/>
                  </a:lnTo>
                  <a:lnTo>
                    <a:pt x="80427" y="55447"/>
                  </a:lnTo>
                  <a:lnTo>
                    <a:pt x="86237" y="44637"/>
                  </a:lnTo>
                  <a:close/>
                  <a:moveTo>
                    <a:pt x="162330" y="44637"/>
                  </a:moveTo>
                  <a:lnTo>
                    <a:pt x="164187" y="55447"/>
                  </a:lnTo>
                  <a:lnTo>
                    <a:pt x="121575" y="55447"/>
                  </a:lnTo>
                  <a:lnTo>
                    <a:pt x="123444" y="44637"/>
                  </a:lnTo>
                  <a:close/>
                  <a:moveTo>
                    <a:pt x="199525" y="44637"/>
                  </a:moveTo>
                  <a:lnTo>
                    <a:pt x="205323" y="55447"/>
                  </a:lnTo>
                  <a:lnTo>
                    <a:pt x="166045" y="55447"/>
                  </a:lnTo>
                  <a:lnTo>
                    <a:pt x="164187" y="44637"/>
                  </a:lnTo>
                  <a:close/>
                  <a:moveTo>
                    <a:pt x="234839" y="44637"/>
                  </a:moveTo>
                  <a:lnTo>
                    <a:pt x="244483" y="55447"/>
                  </a:lnTo>
                  <a:lnTo>
                    <a:pt x="207347" y="55447"/>
                  </a:lnTo>
                  <a:lnTo>
                    <a:pt x="201549" y="44637"/>
                  </a:lnTo>
                  <a:close/>
                  <a:moveTo>
                    <a:pt x="22027" y="0"/>
                  </a:moveTo>
                  <a:lnTo>
                    <a:pt x="0" y="11335"/>
                  </a:lnTo>
                  <a:lnTo>
                    <a:pt x="0" y="14240"/>
                  </a:lnTo>
                  <a:lnTo>
                    <a:pt x="21384" y="14240"/>
                  </a:lnTo>
                  <a:lnTo>
                    <a:pt x="13871" y="19003"/>
                  </a:lnTo>
                  <a:lnTo>
                    <a:pt x="0" y="18979"/>
                  </a:lnTo>
                  <a:lnTo>
                    <a:pt x="0" y="20491"/>
                  </a:lnTo>
                  <a:lnTo>
                    <a:pt x="11501" y="20503"/>
                  </a:lnTo>
                  <a:lnTo>
                    <a:pt x="3381" y="25634"/>
                  </a:lnTo>
                  <a:lnTo>
                    <a:pt x="0" y="25634"/>
                  </a:lnTo>
                  <a:lnTo>
                    <a:pt x="0" y="27134"/>
                  </a:lnTo>
                  <a:lnTo>
                    <a:pt x="1012" y="27134"/>
                  </a:lnTo>
                  <a:lnTo>
                    <a:pt x="0" y="27765"/>
                  </a:lnTo>
                  <a:lnTo>
                    <a:pt x="0" y="29670"/>
                  </a:lnTo>
                  <a:lnTo>
                    <a:pt x="4036" y="27123"/>
                  </a:lnTo>
                  <a:lnTo>
                    <a:pt x="31861" y="27123"/>
                  </a:lnTo>
                  <a:lnTo>
                    <a:pt x="24753" y="32909"/>
                  </a:lnTo>
                  <a:lnTo>
                    <a:pt x="0" y="32909"/>
                  </a:lnTo>
                  <a:lnTo>
                    <a:pt x="0" y="34409"/>
                  </a:lnTo>
                  <a:lnTo>
                    <a:pt x="22908" y="34409"/>
                  </a:lnTo>
                  <a:lnTo>
                    <a:pt x="12204" y="43136"/>
                  </a:lnTo>
                  <a:lnTo>
                    <a:pt x="0" y="43136"/>
                  </a:lnTo>
                  <a:lnTo>
                    <a:pt x="0" y="44637"/>
                  </a:lnTo>
                  <a:lnTo>
                    <a:pt x="10358" y="44637"/>
                  </a:lnTo>
                  <a:lnTo>
                    <a:pt x="0" y="53066"/>
                  </a:lnTo>
                  <a:lnTo>
                    <a:pt x="0" y="55197"/>
                  </a:lnTo>
                  <a:lnTo>
                    <a:pt x="12978" y="44625"/>
                  </a:lnTo>
                  <a:lnTo>
                    <a:pt x="48625" y="44625"/>
                  </a:lnTo>
                  <a:lnTo>
                    <a:pt x="38981" y="55436"/>
                  </a:lnTo>
                  <a:lnTo>
                    <a:pt x="0" y="55436"/>
                  </a:lnTo>
                  <a:lnTo>
                    <a:pt x="0" y="56936"/>
                  </a:lnTo>
                  <a:lnTo>
                    <a:pt x="37636" y="56936"/>
                  </a:lnTo>
                  <a:lnTo>
                    <a:pt x="31004" y="64389"/>
                  </a:lnTo>
                  <a:lnTo>
                    <a:pt x="33290" y="64389"/>
                  </a:lnTo>
                  <a:lnTo>
                    <a:pt x="39934" y="56936"/>
                  </a:lnTo>
                  <a:lnTo>
                    <a:pt x="77605" y="56936"/>
                  </a:lnTo>
                  <a:lnTo>
                    <a:pt x="73593" y="64389"/>
                  </a:lnTo>
                  <a:lnTo>
                    <a:pt x="75617" y="64389"/>
                  </a:lnTo>
                  <a:lnTo>
                    <a:pt x="79629" y="56936"/>
                  </a:lnTo>
                  <a:lnTo>
                    <a:pt x="119432" y="56936"/>
                  </a:lnTo>
                  <a:lnTo>
                    <a:pt x="118158" y="64389"/>
                  </a:lnTo>
                  <a:lnTo>
                    <a:pt x="120027" y="64389"/>
                  </a:lnTo>
                  <a:lnTo>
                    <a:pt x="121313" y="56936"/>
                  </a:lnTo>
                  <a:lnTo>
                    <a:pt x="164425" y="56936"/>
                  </a:lnTo>
                  <a:lnTo>
                    <a:pt x="165699" y="64389"/>
                  </a:lnTo>
                  <a:lnTo>
                    <a:pt x="167580" y="64389"/>
                  </a:lnTo>
                  <a:lnTo>
                    <a:pt x="166295" y="56936"/>
                  </a:lnTo>
                  <a:lnTo>
                    <a:pt x="206133" y="56936"/>
                  </a:lnTo>
                  <a:lnTo>
                    <a:pt x="210133" y="64389"/>
                  </a:lnTo>
                  <a:lnTo>
                    <a:pt x="212157" y="64389"/>
                  </a:lnTo>
                  <a:lnTo>
                    <a:pt x="208157" y="56936"/>
                  </a:lnTo>
                  <a:lnTo>
                    <a:pt x="245805" y="56936"/>
                  </a:lnTo>
                  <a:lnTo>
                    <a:pt x="252436" y="64389"/>
                  </a:lnTo>
                  <a:lnTo>
                    <a:pt x="254734" y="64389"/>
                  </a:lnTo>
                  <a:lnTo>
                    <a:pt x="248102" y="56936"/>
                  </a:lnTo>
                  <a:lnTo>
                    <a:pt x="285750" y="56936"/>
                  </a:lnTo>
                  <a:lnTo>
                    <a:pt x="285750" y="55424"/>
                  </a:lnTo>
                  <a:lnTo>
                    <a:pt x="246769" y="55424"/>
                  </a:lnTo>
                  <a:lnTo>
                    <a:pt x="237125" y="44625"/>
                  </a:lnTo>
                  <a:lnTo>
                    <a:pt x="272772" y="44625"/>
                  </a:lnTo>
                  <a:lnTo>
                    <a:pt x="285750" y="55186"/>
                  </a:lnTo>
                  <a:lnTo>
                    <a:pt x="285750" y="53066"/>
                  </a:lnTo>
                  <a:lnTo>
                    <a:pt x="275392" y="44625"/>
                  </a:lnTo>
                  <a:lnTo>
                    <a:pt x="285750" y="44625"/>
                  </a:lnTo>
                  <a:lnTo>
                    <a:pt x="285750" y="43125"/>
                  </a:lnTo>
                  <a:lnTo>
                    <a:pt x="273546" y="43125"/>
                  </a:lnTo>
                  <a:lnTo>
                    <a:pt x="262842" y="34397"/>
                  </a:lnTo>
                  <a:lnTo>
                    <a:pt x="285750" y="34397"/>
                  </a:lnTo>
                  <a:lnTo>
                    <a:pt x="285750" y="32897"/>
                  </a:lnTo>
                  <a:lnTo>
                    <a:pt x="260997" y="32897"/>
                  </a:lnTo>
                  <a:lnTo>
                    <a:pt x="253889" y="27111"/>
                  </a:lnTo>
                  <a:lnTo>
                    <a:pt x="281714" y="27111"/>
                  </a:lnTo>
                  <a:lnTo>
                    <a:pt x="285738" y="29647"/>
                  </a:lnTo>
                  <a:lnTo>
                    <a:pt x="285738" y="27742"/>
                  </a:lnTo>
                  <a:lnTo>
                    <a:pt x="284726" y="27111"/>
                  </a:lnTo>
                  <a:lnTo>
                    <a:pt x="285738" y="27111"/>
                  </a:lnTo>
                  <a:lnTo>
                    <a:pt x="285738" y="25599"/>
                  </a:lnTo>
                  <a:lnTo>
                    <a:pt x="282357" y="25599"/>
                  </a:lnTo>
                  <a:lnTo>
                    <a:pt x="274606" y="20693"/>
                  </a:lnTo>
                  <a:lnTo>
                    <a:pt x="274606" y="20693"/>
                  </a:lnTo>
                  <a:lnTo>
                    <a:pt x="285738" y="20705"/>
                  </a:lnTo>
                  <a:lnTo>
                    <a:pt x="285738" y="19205"/>
                  </a:lnTo>
                  <a:lnTo>
                    <a:pt x="272225" y="19193"/>
                  </a:lnTo>
                  <a:lnTo>
                    <a:pt x="264331" y="14204"/>
                  </a:lnTo>
                  <a:lnTo>
                    <a:pt x="285750" y="14204"/>
                  </a:lnTo>
                  <a:lnTo>
                    <a:pt x="285750" y="11299"/>
                  </a:lnTo>
                  <a:lnTo>
                    <a:pt x="263950" y="119"/>
                  </a:lnTo>
                  <a:lnTo>
                    <a:pt x="263723" y="0"/>
                  </a:lnTo>
                  <a:close/>
                </a:path>
              </a:pathLst>
            </a:custGeom>
            <a:gradFill>
              <a:gsLst>
                <a:gs pos="0">
                  <a:srgbClr val="6728B5">
                    <a:alpha val="0"/>
                  </a:srgbClr>
                </a:gs>
                <a:gs pos="36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outerShdw blurRad="171450" algn="bl" rotWithShape="0">
                <a:schemeClr val="accent4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335648" y="102080"/>
              <a:ext cx="8236480" cy="1901600"/>
              <a:chOff x="500350" y="926425"/>
              <a:chExt cx="6434750" cy="14856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6422225" y="926425"/>
                <a:ext cx="27700" cy="2742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097" extrusionOk="0">
                    <a:moveTo>
                      <a:pt x="560" y="1"/>
                    </a:moveTo>
                    <a:cubicBezTo>
                      <a:pt x="250" y="1"/>
                      <a:pt x="0" y="239"/>
                      <a:pt x="0" y="549"/>
                    </a:cubicBezTo>
                    <a:cubicBezTo>
                      <a:pt x="0" y="846"/>
                      <a:pt x="250" y="1096"/>
                      <a:pt x="560" y="1096"/>
                    </a:cubicBezTo>
                    <a:cubicBezTo>
                      <a:pt x="858" y="1096"/>
                      <a:pt x="1108" y="846"/>
                      <a:pt x="1108" y="549"/>
                    </a:cubicBezTo>
                    <a:cubicBezTo>
                      <a:pt x="1108" y="239"/>
                      <a:pt x="858" y="1"/>
                      <a:pt x="5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6187375" y="1395250"/>
                <a:ext cx="23225" cy="2292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7" extrusionOk="0">
                    <a:moveTo>
                      <a:pt x="465" y="0"/>
                    </a:moveTo>
                    <a:cubicBezTo>
                      <a:pt x="215" y="0"/>
                      <a:pt x="0" y="203"/>
                      <a:pt x="0" y="453"/>
                    </a:cubicBezTo>
                    <a:cubicBezTo>
                      <a:pt x="0" y="715"/>
                      <a:pt x="215" y="917"/>
                      <a:pt x="465" y="917"/>
                    </a:cubicBezTo>
                    <a:cubicBezTo>
                      <a:pt x="727" y="917"/>
                      <a:pt x="929" y="715"/>
                      <a:pt x="929" y="453"/>
                    </a:cubicBezTo>
                    <a:cubicBezTo>
                      <a:pt x="929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459300" y="1109200"/>
                <a:ext cx="2682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072" extrusionOk="0">
                    <a:moveTo>
                      <a:pt x="536" y="0"/>
                    </a:moveTo>
                    <a:cubicBezTo>
                      <a:pt x="239" y="0"/>
                      <a:pt x="1" y="250"/>
                      <a:pt x="1" y="536"/>
                    </a:cubicBezTo>
                    <a:cubicBezTo>
                      <a:pt x="1" y="834"/>
                      <a:pt x="239" y="1072"/>
                      <a:pt x="536" y="1072"/>
                    </a:cubicBezTo>
                    <a:cubicBezTo>
                      <a:pt x="834" y="1072"/>
                      <a:pt x="1072" y="834"/>
                      <a:pt x="1072" y="536"/>
                    </a:cubicBezTo>
                    <a:cubicBezTo>
                      <a:pt x="1072" y="250"/>
                      <a:pt x="834" y="0"/>
                      <a:pt x="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251250" y="1645875"/>
                <a:ext cx="3870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549" extrusionOk="0">
                    <a:moveTo>
                      <a:pt x="774" y="0"/>
                    </a:moveTo>
                    <a:cubicBezTo>
                      <a:pt x="357" y="0"/>
                      <a:pt x="0" y="345"/>
                      <a:pt x="0" y="774"/>
                    </a:cubicBezTo>
                    <a:cubicBezTo>
                      <a:pt x="0" y="1203"/>
                      <a:pt x="357" y="1548"/>
                      <a:pt x="774" y="1548"/>
                    </a:cubicBezTo>
                    <a:cubicBezTo>
                      <a:pt x="1203" y="1548"/>
                      <a:pt x="1548" y="1203"/>
                      <a:pt x="1548" y="774"/>
                    </a:cubicBezTo>
                    <a:cubicBezTo>
                      <a:pt x="1548" y="345"/>
                      <a:pt x="1203" y="0"/>
                      <a:pt x="7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847025" y="1380650"/>
                <a:ext cx="39300" cy="393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73" extrusionOk="0">
                    <a:moveTo>
                      <a:pt x="786" y="1"/>
                    </a:moveTo>
                    <a:cubicBezTo>
                      <a:pt x="346" y="1"/>
                      <a:pt x="0" y="346"/>
                      <a:pt x="0" y="787"/>
                    </a:cubicBezTo>
                    <a:cubicBezTo>
                      <a:pt x="0" y="1227"/>
                      <a:pt x="346" y="1572"/>
                      <a:pt x="786" y="1572"/>
                    </a:cubicBezTo>
                    <a:cubicBezTo>
                      <a:pt x="1227" y="1572"/>
                      <a:pt x="1572" y="1227"/>
                      <a:pt x="1572" y="787"/>
                    </a:cubicBezTo>
                    <a:cubicBezTo>
                      <a:pt x="1572" y="346"/>
                      <a:pt x="1227" y="1"/>
                      <a:pt x="7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853275" y="1564600"/>
                <a:ext cx="40200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609" extrusionOk="0">
                    <a:moveTo>
                      <a:pt x="810" y="1"/>
                    </a:moveTo>
                    <a:cubicBezTo>
                      <a:pt x="358" y="1"/>
                      <a:pt x="0" y="370"/>
                      <a:pt x="0" y="810"/>
                    </a:cubicBezTo>
                    <a:cubicBezTo>
                      <a:pt x="0" y="1251"/>
                      <a:pt x="358" y="1608"/>
                      <a:pt x="810" y="1608"/>
                    </a:cubicBezTo>
                    <a:cubicBezTo>
                      <a:pt x="1251" y="1608"/>
                      <a:pt x="1608" y="1251"/>
                      <a:pt x="1608" y="810"/>
                    </a:cubicBezTo>
                    <a:cubicBezTo>
                      <a:pt x="1608" y="370"/>
                      <a:pt x="1251" y="1"/>
                      <a:pt x="8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610675" y="1447625"/>
                <a:ext cx="17000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80" extrusionOk="0">
                    <a:moveTo>
                      <a:pt x="346" y="1"/>
                    </a:moveTo>
                    <a:cubicBezTo>
                      <a:pt x="156" y="1"/>
                      <a:pt x="1" y="155"/>
                      <a:pt x="1" y="346"/>
                    </a:cubicBezTo>
                    <a:cubicBezTo>
                      <a:pt x="1" y="525"/>
                      <a:pt x="156" y="679"/>
                      <a:pt x="346" y="679"/>
                    </a:cubicBezTo>
                    <a:cubicBezTo>
                      <a:pt x="537" y="679"/>
                      <a:pt x="679" y="525"/>
                      <a:pt x="679" y="346"/>
                    </a:cubicBezTo>
                    <a:cubicBezTo>
                      <a:pt x="679" y="155"/>
                      <a:pt x="537" y="1"/>
                      <a:pt x="3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535075" y="1733675"/>
                <a:ext cx="366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466" extrusionOk="0">
                    <a:moveTo>
                      <a:pt x="739" y="1"/>
                    </a:moveTo>
                    <a:cubicBezTo>
                      <a:pt x="334" y="1"/>
                      <a:pt x="1" y="322"/>
                      <a:pt x="1" y="727"/>
                    </a:cubicBezTo>
                    <a:cubicBezTo>
                      <a:pt x="1" y="1132"/>
                      <a:pt x="334" y="1465"/>
                      <a:pt x="739" y="1465"/>
                    </a:cubicBezTo>
                    <a:cubicBezTo>
                      <a:pt x="1132" y="1465"/>
                      <a:pt x="1465" y="1132"/>
                      <a:pt x="1465" y="727"/>
                    </a:cubicBezTo>
                    <a:cubicBezTo>
                      <a:pt x="1465" y="322"/>
                      <a:pt x="1132" y="1"/>
                      <a:pt x="7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332075" y="1277075"/>
                <a:ext cx="3722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89" extrusionOk="0">
                    <a:moveTo>
                      <a:pt x="739" y="0"/>
                    </a:moveTo>
                    <a:cubicBezTo>
                      <a:pt x="334" y="0"/>
                      <a:pt x="1" y="334"/>
                      <a:pt x="1" y="750"/>
                    </a:cubicBezTo>
                    <a:cubicBezTo>
                      <a:pt x="1" y="1155"/>
                      <a:pt x="334" y="1489"/>
                      <a:pt x="739" y="1489"/>
                    </a:cubicBezTo>
                    <a:cubicBezTo>
                      <a:pt x="1155" y="1489"/>
                      <a:pt x="1489" y="1155"/>
                      <a:pt x="1489" y="750"/>
                    </a:cubicBezTo>
                    <a:cubicBezTo>
                      <a:pt x="1489" y="334"/>
                      <a:pt x="1155" y="0"/>
                      <a:pt x="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629900" y="2021200"/>
                <a:ext cx="173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92" extrusionOk="0">
                    <a:moveTo>
                      <a:pt x="346" y="1"/>
                    </a:moveTo>
                    <a:cubicBezTo>
                      <a:pt x="156" y="1"/>
                      <a:pt x="1" y="156"/>
                      <a:pt x="1" y="346"/>
                    </a:cubicBezTo>
                    <a:cubicBezTo>
                      <a:pt x="1" y="537"/>
                      <a:pt x="156" y="692"/>
                      <a:pt x="346" y="692"/>
                    </a:cubicBezTo>
                    <a:cubicBezTo>
                      <a:pt x="537" y="692"/>
                      <a:pt x="691" y="537"/>
                      <a:pt x="691" y="346"/>
                    </a:cubicBezTo>
                    <a:cubicBezTo>
                      <a:pt x="691" y="156"/>
                      <a:pt x="537" y="1"/>
                      <a:pt x="3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329275" y="1550625"/>
                <a:ext cx="31875" cy="32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87" extrusionOk="0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988"/>
                      <a:pt x="286" y="1286"/>
                      <a:pt x="643" y="1286"/>
                    </a:cubicBezTo>
                    <a:cubicBezTo>
                      <a:pt x="989" y="1286"/>
                      <a:pt x="1274" y="988"/>
                      <a:pt x="1274" y="643"/>
                    </a:cubicBezTo>
                    <a:cubicBezTo>
                      <a:pt x="1274" y="286"/>
                      <a:pt x="989" y="0"/>
                      <a:pt x="6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242650" y="1263075"/>
                <a:ext cx="4170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668" extrusionOk="0">
                    <a:moveTo>
                      <a:pt x="834" y="1"/>
                    </a:moveTo>
                    <a:cubicBezTo>
                      <a:pt x="370" y="1"/>
                      <a:pt x="1" y="370"/>
                      <a:pt x="1" y="834"/>
                    </a:cubicBezTo>
                    <a:cubicBezTo>
                      <a:pt x="1" y="1287"/>
                      <a:pt x="370" y="1668"/>
                      <a:pt x="834" y="1668"/>
                    </a:cubicBezTo>
                    <a:cubicBezTo>
                      <a:pt x="1287" y="1668"/>
                      <a:pt x="1668" y="1287"/>
                      <a:pt x="1668" y="834"/>
                    </a:cubicBezTo>
                    <a:cubicBezTo>
                      <a:pt x="1668" y="370"/>
                      <a:pt x="1287" y="1"/>
                      <a:pt x="8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135500" y="1030900"/>
                <a:ext cx="40800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33" extrusionOk="0">
                    <a:moveTo>
                      <a:pt x="822" y="1"/>
                    </a:moveTo>
                    <a:cubicBezTo>
                      <a:pt x="370" y="1"/>
                      <a:pt x="0" y="370"/>
                      <a:pt x="0" y="822"/>
                    </a:cubicBezTo>
                    <a:cubicBezTo>
                      <a:pt x="0" y="1263"/>
                      <a:pt x="370" y="1632"/>
                      <a:pt x="822" y="1632"/>
                    </a:cubicBezTo>
                    <a:cubicBezTo>
                      <a:pt x="1263" y="1632"/>
                      <a:pt x="1632" y="1263"/>
                      <a:pt x="1632" y="822"/>
                    </a:cubicBezTo>
                    <a:cubicBezTo>
                      <a:pt x="1632" y="370"/>
                      <a:pt x="1263" y="1"/>
                      <a:pt x="8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71775" y="1236600"/>
                <a:ext cx="39600" cy="3930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572" extrusionOk="0">
                    <a:moveTo>
                      <a:pt x="798" y="0"/>
                    </a:moveTo>
                    <a:cubicBezTo>
                      <a:pt x="357" y="0"/>
                      <a:pt x="0" y="357"/>
                      <a:pt x="0" y="786"/>
                    </a:cubicBezTo>
                    <a:cubicBezTo>
                      <a:pt x="0" y="1226"/>
                      <a:pt x="357" y="1572"/>
                      <a:pt x="798" y="1572"/>
                    </a:cubicBezTo>
                    <a:cubicBezTo>
                      <a:pt x="1226" y="1572"/>
                      <a:pt x="1584" y="1226"/>
                      <a:pt x="1584" y="786"/>
                    </a:cubicBezTo>
                    <a:cubicBezTo>
                      <a:pt x="1584" y="357"/>
                      <a:pt x="1226" y="0"/>
                      <a:pt x="7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609550" y="1569675"/>
                <a:ext cx="32750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0" extrusionOk="0">
                    <a:moveTo>
                      <a:pt x="655" y="0"/>
                    </a:moveTo>
                    <a:cubicBezTo>
                      <a:pt x="298" y="0"/>
                      <a:pt x="0" y="286"/>
                      <a:pt x="0" y="655"/>
                    </a:cubicBezTo>
                    <a:cubicBezTo>
                      <a:pt x="0" y="1012"/>
                      <a:pt x="298" y="1310"/>
                      <a:pt x="655" y="1310"/>
                    </a:cubicBezTo>
                    <a:cubicBezTo>
                      <a:pt x="1024" y="1310"/>
                      <a:pt x="1310" y="1012"/>
                      <a:pt x="1310" y="655"/>
                    </a:cubicBezTo>
                    <a:cubicBezTo>
                      <a:pt x="1310" y="286"/>
                      <a:pt x="1024" y="0"/>
                      <a:pt x="6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515475" y="1439000"/>
                <a:ext cx="32775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311" extrusionOk="0">
                    <a:moveTo>
                      <a:pt x="656" y="0"/>
                    </a:moveTo>
                    <a:cubicBezTo>
                      <a:pt x="298" y="0"/>
                      <a:pt x="1" y="298"/>
                      <a:pt x="1" y="655"/>
                    </a:cubicBezTo>
                    <a:cubicBezTo>
                      <a:pt x="1" y="1012"/>
                      <a:pt x="298" y="1310"/>
                      <a:pt x="656" y="1310"/>
                    </a:cubicBezTo>
                    <a:cubicBezTo>
                      <a:pt x="1025" y="1310"/>
                      <a:pt x="1310" y="1012"/>
                      <a:pt x="1310" y="655"/>
                    </a:cubicBezTo>
                    <a:cubicBezTo>
                      <a:pt x="1310" y="298"/>
                      <a:pt x="1025" y="0"/>
                      <a:pt x="6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164250" y="1665225"/>
                <a:ext cx="1877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751" extrusionOk="0">
                    <a:moveTo>
                      <a:pt x="381" y="0"/>
                    </a:moveTo>
                    <a:cubicBezTo>
                      <a:pt x="167" y="0"/>
                      <a:pt x="0" y="167"/>
                      <a:pt x="0" y="369"/>
                    </a:cubicBezTo>
                    <a:cubicBezTo>
                      <a:pt x="0" y="584"/>
                      <a:pt x="167" y="750"/>
                      <a:pt x="381" y="750"/>
                    </a:cubicBezTo>
                    <a:cubicBezTo>
                      <a:pt x="584" y="750"/>
                      <a:pt x="750" y="584"/>
                      <a:pt x="750" y="369"/>
                    </a:cubicBezTo>
                    <a:cubicBezTo>
                      <a:pt x="750" y="167"/>
                      <a:pt x="584" y="0"/>
                      <a:pt x="3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924625" y="1280350"/>
                <a:ext cx="4500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79" extrusionOk="0">
                    <a:moveTo>
                      <a:pt x="96" y="0"/>
                    </a:moveTo>
                    <a:cubicBezTo>
                      <a:pt x="48" y="0"/>
                      <a:pt x="1" y="48"/>
                      <a:pt x="1" y="96"/>
                    </a:cubicBezTo>
                    <a:cubicBezTo>
                      <a:pt x="1" y="143"/>
                      <a:pt x="48" y="179"/>
                      <a:pt x="96" y="179"/>
                    </a:cubicBezTo>
                    <a:cubicBezTo>
                      <a:pt x="144" y="179"/>
                      <a:pt x="179" y="143"/>
                      <a:pt x="179" y="96"/>
                    </a:cubicBezTo>
                    <a:cubicBezTo>
                      <a:pt x="179" y="48"/>
                      <a:pt x="144" y="0"/>
                      <a:pt x="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887725" y="1233625"/>
                <a:ext cx="2235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894" h="894" extrusionOk="0">
                    <a:moveTo>
                      <a:pt x="453" y="0"/>
                    </a:moveTo>
                    <a:cubicBezTo>
                      <a:pt x="203" y="0"/>
                      <a:pt x="0" y="202"/>
                      <a:pt x="0" y="453"/>
                    </a:cubicBezTo>
                    <a:cubicBezTo>
                      <a:pt x="0" y="691"/>
                      <a:pt x="203" y="893"/>
                      <a:pt x="453" y="893"/>
                    </a:cubicBezTo>
                    <a:cubicBezTo>
                      <a:pt x="703" y="893"/>
                      <a:pt x="893" y="691"/>
                      <a:pt x="893" y="453"/>
                    </a:cubicBezTo>
                    <a:cubicBezTo>
                      <a:pt x="893" y="202"/>
                      <a:pt x="703" y="0"/>
                      <a:pt x="4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278075" y="2278375"/>
                <a:ext cx="29800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2" extrusionOk="0">
                    <a:moveTo>
                      <a:pt x="596" y="1"/>
                    </a:moveTo>
                    <a:cubicBezTo>
                      <a:pt x="262" y="1"/>
                      <a:pt x="1" y="263"/>
                      <a:pt x="1" y="596"/>
                    </a:cubicBezTo>
                    <a:cubicBezTo>
                      <a:pt x="1" y="930"/>
                      <a:pt x="262" y="1192"/>
                      <a:pt x="596" y="1192"/>
                    </a:cubicBezTo>
                    <a:cubicBezTo>
                      <a:pt x="917" y="1192"/>
                      <a:pt x="1191" y="930"/>
                      <a:pt x="1191" y="596"/>
                    </a:cubicBezTo>
                    <a:cubicBezTo>
                      <a:pt x="1191" y="263"/>
                      <a:pt x="917" y="1"/>
                      <a:pt x="5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512200" y="1864050"/>
                <a:ext cx="193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763" extrusionOk="0">
                    <a:moveTo>
                      <a:pt x="382" y="0"/>
                    </a:moveTo>
                    <a:cubicBezTo>
                      <a:pt x="179" y="0"/>
                      <a:pt x="1" y="167"/>
                      <a:pt x="1" y="381"/>
                    </a:cubicBezTo>
                    <a:cubicBezTo>
                      <a:pt x="1" y="596"/>
                      <a:pt x="179" y="762"/>
                      <a:pt x="382" y="762"/>
                    </a:cubicBezTo>
                    <a:cubicBezTo>
                      <a:pt x="596" y="762"/>
                      <a:pt x="775" y="596"/>
                      <a:pt x="775" y="381"/>
                    </a:cubicBezTo>
                    <a:cubicBezTo>
                      <a:pt x="775" y="167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09225" y="1893225"/>
                <a:ext cx="357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430" extrusionOk="0">
                    <a:moveTo>
                      <a:pt x="715" y="0"/>
                    </a:moveTo>
                    <a:cubicBezTo>
                      <a:pt x="322" y="0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15" y="1429"/>
                    </a:cubicBezTo>
                    <a:cubicBezTo>
                      <a:pt x="1107" y="1429"/>
                      <a:pt x="1429" y="1108"/>
                      <a:pt x="1429" y="715"/>
                    </a:cubicBezTo>
                    <a:cubicBezTo>
                      <a:pt x="1429" y="322"/>
                      <a:pt x="1107" y="0"/>
                      <a:pt x="7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377075" y="2003050"/>
                <a:ext cx="26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037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37"/>
                      <a:pt x="524" y="1037"/>
                    </a:cubicBezTo>
                    <a:cubicBezTo>
                      <a:pt x="810" y="1037"/>
                      <a:pt x="1048" y="810"/>
                      <a:pt x="1048" y="525"/>
                    </a:cubicBezTo>
                    <a:cubicBezTo>
                      <a:pt x="1048" y="239"/>
                      <a:pt x="810" y="1"/>
                      <a:pt x="5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935050" y="2370350"/>
                <a:ext cx="35150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394" extrusionOk="0">
                    <a:moveTo>
                      <a:pt x="703" y="1"/>
                    </a:moveTo>
                    <a:cubicBezTo>
                      <a:pt x="322" y="1"/>
                      <a:pt x="1" y="311"/>
                      <a:pt x="1" y="703"/>
                    </a:cubicBezTo>
                    <a:cubicBezTo>
                      <a:pt x="1" y="1084"/>
                      <a:pt x="322" y="1394"/>
                      <a:pt x="703" y="1394"/>
                    </a:cubicBezTo>
                    <a:cubicBezTo>
                      <a:pt x="1084" y="1394"/>
                      <a:pt x="1405" y="1084"/>
                      <a:pt x="1405" y="703"/>
                    </a:cubicBezTo>
                    <a:cubicBezTo>
                      <a:pt x="1405" y="311"/>
                      <a:pt x="1084" y="1"/>
                      <a:pt x="7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646625" y="1759275"/>
                <a:ext cx="23825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953" extrusionOk="0">
                    <a:moveTo>
                      <a:pt x="477" y="0"/>
                    </a:move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39"/>
                      <a:pt x="215" y="953"/>
                      <a:pt x="477" y="953"/>
                    </a:cubicBezTo>
                    <a:cubicBezTo>
                      <a:pt x="750" y="953"/>
                      <a:pt x="953" y="739"/>
                      <a:pt x="953" y="477"/>
                    </a:cubicBezTo>
                    <a:cubicBezTo>
                      <a:pt x="953" y="215"/>
                      <a:pt x="750" y="0"/>
                      <a:pt x="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306400" y="1541400"/>
                <a:ext cx="259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1036" extrusionOk="0">
                    <a:moveTo>
                      <a:pt x="524" y="0"/>
                    </a:moveTo>
                    <a:cubicBezTo>
                      <a:pt x="227" y="0"/>
                      <a:pt x="1" y="226"/>
                      <a:pt x="1" y="512"/>
                    </a:cubicBezTo>
                    <a:cubicBezTo>
                      <a:pt x="1" y="810"/>
                      <a:pt x="227" y="1036"/>
                      <a:pt x="524" y="1036"/>
                    </a:cubicBezTo>
                    <a:cubicBezTo>
                      <a:pt x="810" y="1036"/>
                      <a:pt x="1036" y="810"/>
                      <a:pt x="1036" y="512"/>
                    </a:cubicBezTo>
                    <a:cubicBezTo>
                      <a:pt x="1036" y="226"/>
                      <a:pt x="810" y="0"/>
                      <a:pt x="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05175" y="2309950"/>
                <a:ext cx="33375" cy="336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46" extrusionOk="0">
                    <a:moveTo>
                      <a:pt x="668" y="0"/>
                    </a:moveTo>
                    <a:cubicBezTo>
                      <a:pt x="299" y="0"/>
                      <a:pt x="1" y="298"/>
                      <a:pt x="1" y="667"/>
                    </a:cubicBezTo>
                    <a:cubicBezTo>
                      <a:pt x="1" y="1048"/>
                      <a:pt x="299" y="1345"/>
                      <a:pt x="668" y="1345"/>
                    </a:cubicBezTo>
                    <a:cubicBezTo>
                      <a:pt x="1037" y="1345"/>
                      <a:pt x="1334" y="1048"/>
                      <a:pt x="1334" y="667"/>
                    </a:cubicBezTo>
                    <a:cubicBezTo>
                      <a:pt x="1334" y="298"/>
                      <a:pt x="1037" y="0"/>
                      <a:pt x="6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00350" y="1940250"/>
                <a:ext cx="3722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89" extrusionOk="0">
                    <a:moveTo>
                      <a:pt x="751" y="0"/>
                    </a:moveTo>
                    <a:cubicBezTo>
                      <a:pt x="334" y="0"/>
                      <a:pt x="0" y="334"/>
                      <a:pt x="0" y="739"/>
                    </a:cubicBezTo>
                    <a:cubicBezTo>
                      <a:pt x="0" y="1155"/>
                      <a:pt x="334" y="1489"/>
                      <a:pt x="751" y="1489"/>
                    </a:cubicBezTo>
                    <a:cubicBezTo>
                      <a:pt x="1155" y="1489"/>
                      <a:pt x="1489" y="1155"/>
                      <a:pt x="1489" y="739"/>
                    </a:cubicBezTo>
                    <a:cubicBezTo>
                      <a:pt x="1489" y="334"/>
                      <a:pt x="1155" y="0"/>
                      <a:pt x="7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549925" y="1240750"/>
                <a:ext cx="342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371" extrusionOk="0">
                    <a:moveTo>
                      <a:pt x="691" y="1"/>
                    </a:moveTo>
                    <a:cubicBezTo>
                      <a:pt x="310" y="1"/>
                      <a:pt x="0" y="298"/>
                      <a:pt x="0" y="679"/>
                    </a:cubicBezTo>
                    <a:cubicBezTo>
                      <a:pt x="0" y="1060"/>
                      <a:pt x="310" y="1370"/>
                      <a:pt x="691" y="1370"/>
                    </a:cubicBezTo>
                    <a:cubicBezTo>
                      <a:pt x="1060" y="1370"/>
                      <a:pt x="1369" y="1060"/>
                      <a:pt x="1369" y="679"/>
                    </a:cubicBezTo>
                    <a:cubicBezTo>
                      <a:pt x="1369" y="298"/>
                      <a:pt x="1060" y="1"/>
                      <a:pt x="6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6388000" y="1369050"/>
                <a:ext cx="36625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465" extrusionOk="0">
                    <a:moveTo>
                      <a:pt x="738" y="0"/>
                    </a:moveTo>
                    <a:cubicBezTo>
                      <a:pt x="333" y="0"/>
                      <a:pt x="0" y="322"/>
                      <a:pt x="0" y="727"/>
                    </a:cubicBezTo>
                    <a:cubicBezTo>
                      <a:pt x="0" y="1132"/>
                      <a:pt x="333" y="1465"/>
                      <a:pt x="738" y="1465"/>
                    </a:cubicBezTo>
                    <a:cubicBezTo>
                      <a:pt x="1131" y="1465"/>
                      <a:pt x="1465" y="1132"/>
                      <a:pt x="1465" y="727"/>
                    </a:cubicBezTo>
                    <a:cubicBezTo>
                      <a:pt x="1465" y="322"/>
                      <a:pt x="1131" y="0"/>
                      <a:pt x="7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966200" y="1395550"/>
                <a:ext cx="2682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072" extrusionOk="0">
                    <a:moveTo>
                      <a:pt x="537" y="0"/>
                    </a:moveTo>
                    <a:cubicBezTo>
                      <a:pt x="239" y="0"/>
                      <a:pt x="1" y="238"/>
                      <a:pt x="1" y="536"/>
                    </a:cubicBezTo>
                    <a:cubicBezTo>
                      <a:pt x="1" y="834"/>
                      <a:pt x="239" y="1072"/>
                      <a:pt x="537" y="1072"/>
                    </a:cubicBezTo>
                    <a:cubicBezTo>
                      <a:pt x="834" y="1072"/>
                      <a:pt x="1072" y="834"/>
                      <a:pt x="1072" y="536"/>
                    </a:cubicBezTo>
                    <a:cubicBezTo>
                      <a:pt x="1072" y="238"/>
                      <a:pt x="834" y="0"/>
                      <a:pt x="5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991500" y="1832800"/>
                <a:ext cx="34850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94" extrusionOk="0">
                    <a:moveTo>
                      <a:pt x="703" y="0"/>
                    </a:move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84"/>
                      <a:pt x="310" y="1393"/>
                      <a:pt x="703" y="1393"/>
                    </a:cubicBezTo>
                    <a:cubicBezTo>
                      <a:pt x="1084" y="1393"/>
                      <a:pt x="1394" y="1084"/>
                      <a:pt x="1394" y="691"/>
                    </a:cubicBezTo>
                    <a:cubicBezTo>
                      <a:pt x="1394" y="310"/>
                      <a:pt x="1084" y="0"/>
                      <a:pt x="7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933475" y="1914050"/>
                <a:ext cx="37225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89" extrusionOk="0">
                    <a:moveTo>
                      <a:pt x="738" y="1"/>
                    </a:moveTo>
                    <a:cubicBezTo>
                      <a:pt x="334" y="1"/>
                      <a:pt x="0" y="334"/>
                      <a:pt x="0" y="751"/>
                    </a:cubicBezTo>
                    <a:cubicBezTo>
                      <a:pt x="0" y="1156"/>
                      <a:pt x="334" y="1489"/>
                      <a:pt x="738" y="1489"/>
                    </a:cubicBezTo>
                    <a:cubicBezTo>
                      <a:pt x="1155" y="1489"/>
                      <a:pt x="1488" y="1156"/>
                      <a:pt x="1488" y="751"/>
                    </a:cubicBezTo>
                    <a:cubicBezTo>
                      <a:pt x="1488" y="334"/>
                      <a:pt x="1155" y="1"/>
                      <a:pt x="7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189750" y="2098300"/>
                <a:ext cx="229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918" extrusionOk="0">
                    <a:moveTo>
                      <a:pt x="465" y="1"/>
                    </a:moveTo>
                    <a:cubicBezTo>
                      <a:pt x="203" y="1"/>
                      <a:pt x="0" y="203"/>
                      <a:pt x="0" y="465"/>
                    </a:cubicBezTo>
                    <a:cubicBezTo>
                      <a:pt x="0" y="715"/>
                      <a:pt x="203" y="917"/>
                      <a:pt x="465" y="917"/>
                    </a:cubicBezTo>
                    <a:cubicBezTo>
                      <a:pt x="715" y="917"/>
                      <a:pt x="917" y="715"/>
                      <a:pt x="917" y="465"/>
                    </a:cubicBezTo>
                    <a:cubicBezTo>
                      <a:pt x="917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6886275" y="2376325"/>
                <a:ext cx="35725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429" extrusionOk="0">
                    <a:moveTo>
                      <a:pt x="714" y="0"/>
                    </a:moveTo>
                    <a:cubicBezTo>
                      <a:pt x="322" y="0"/>
                      <a:pt x="0" y="322"/>
                      <a:pt x="0" y="714"/>
                    </a:cubicBezTo>
                    <a:cubicBezTo>
                      <a:pt x="0" y="1107"/>
                      <a:pt x="322" y="1429"/>
                      <a:pt x="714" y="1429"/>
                    </a:cubicBezTo>
                    <a:cubicBezTo>
                      <a:pt x="1107" y="1429"/>
                      <a:pt x="1429" y="1107"/>
                      <a:pt x="1429" y="714"/>
                    </a:cubicBezTo>
                    <a:cubicBezTo>
                      <a:pt x="1429" y="322"/>
                      <a:pt x="1107" y="0"/>
                      <a:pt x="7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543825" y="2273925"/>
                <a:ext cx="19975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799" extrusionOk="0">
                    <a:moveTo>
                      <a:pt x="406" y="0"/>
                    </a:moveTo>
                    <a:cubicBezTo>
                      <a:pt x="180" y="0"/>
                      <a:pt x="1" y="179"/>
                      <a:pt x="1" y="405"/>
                    </a:cubicBezTo>
                    <a:cubicBezTo>
                      <a:pt x="1" y="619"/>
                      <a:pt x="180" y="798"/>
                      <a:pt x="406" y="798"/>
                    </a:cubicBezTo>
                    <a:cubicBezTo>
                      <a:pt x="620" y="798"/>
                      <a:pt x="799" y="619"/>
                      <a:pt x="799" y="405"/>
                    </a:cubicBezTo>
                    <a:cubicBezTo>
                      <a:pt x="799" y="179"/>
                      <a:pt x="620" y="0"/>
                      <a:pt x="4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6016800" y="2352500"/>
                <a:ext cx="29800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92" extrusionOk="0">
                    <a:moveTo>
                      <a:pt x="596" y="1"/>
                    </a:moveTo>
                    <a:cubicBezTo>
                      <a:pt x="263" y="1"/>
                      <a:pt x="1" y="263"/>
                      <a:pt x="1" y="596"/>
                    </a:cubicBezTo>
                    <a:cubicBezTo>
                      <a:pt x="1" y="917"/>
                      <a:pt x="263" y="1191"/>
                      <a:pt x="596" y="1191"/>
                    </a:cubicBezTo>
                    <a:cubicBezTo>
                      <a:pt x="918" y="1191"/>
                      <a:pt x="1192" y="917"/>
                      <a:pt x="1192" y="596"/>
                    </a:cubicBezTo>
                    <a:cubicBezTo>
                      <a:pt x="1192" y="263"/>
                      <a:pt x="918" y="1"/>
                      <a:pt x="5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6235875" y="1814050"/>
                <a:ext cx="2920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156" extrusionOk="0">
                    <a:moveTo>
                      <a:pt x="584" y="0"/>
                    </a:moveTo>
                    <a:cubicBezTo>
                      <a:pt x="263" y="0"/>
                      <a:pt x="1" y="262"/>
                      <a:pt x="1" y="584"/>
                    </a:cubicBezTo>
                    <a:cubicBezTo>
                      <a:pt x="1" y="905"/>
                      <a:pt x="263" y="1155"/>
                      <a:pt x="584" y="1155"/>
                    </a:cubicBezTo>
                    <a:cubicBezTo>
                      <a:pt x="906" y="1155"/>
                      <a:pt x="1168" y="905"/>
                      <a:pt x="1168" y="584"/>
                    </a:cubicBezTo>
                    <a:cubicBezTo>
                      <a:pt x="1168" y="262"/>
                      <a:pt x="906" y="0"/>
                      <a:pt x="5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6065625" y="1514600"/>
                <a:ext cx="24425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77" extrusionOk="0">
                    <a:moveTo>
                      <a:pt x="489" y="1"/>
                    </a:moveTo>
                    <a:cubicBezTo>
                      <a:pt x="215" y="1"/>
                      <a:pt x="1" y="215"/>
                      <a:pt x="1" y="489"/>
                    </a:cubicBezTo>
                    <a:cubicBezTo>
                      <a:pt x="1" y="763"/>
                      <a:pt x="215" y="977"/>
                      <a:pt x="489" y="977"/>
                    </a:cubicBezTo>
                    <a:cubicBezTo>
                      <a:pt x="763" y="977"/>
                      <a:pt x="977" y="763"/>
                      <a:pt x="977" y="489"/>
                    </a:cubicBezTo>
                    <a:cubicBezTo>
                      <a:pt x="977" y="215"/>
                      <a:pt x="763" y="1"/>
                      <a:pt x="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6083200" y="1202350"/>
                <a:ext cx="268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073" extrusionOk="0">
                    <a:moveTo>
                      <a:pt x="536" y="1"/>
                    </a:moveTo>
                    <a:cubicBezTo>
                      <a:pt x="250" y="1"/>
                      <a:pt x="0" y="239"/>
                      <a:pt x="0" y="537"/>
                    </a:cubicBezTo>
                    <a:cubicBezTo>
                      <a:pt x="0" y="834"/>
                      <a:pt x="250" y="1073"/>
                      <a:pt x="536" y="1073"/>
                    </a:cubicBezTo>
                    <a:cubicBezTo>
                      <a:pt x="833" y="1073"/>
                      <a:pt x="1072" y="834"/>
                      <a:pt x="1072" y="537"/>
                    </a:cubicBezTo>
                    <a:cubicBezTo>
                      <a:pt x="1072" y="239"/>
                      <a:pt x="833" y="1"/>
                      <a:pt x="5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6359125" y="1131225"/>
                <a:ext cx="312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1" extrusionOk="0">
                    <a:moveTo>
                      <a:pt x="619" y="0"/>
                    </a:moveTo>
                    <a:cubicBezTo>
                      <a:pt x="274" y="0"/>
                      <a:pt x="0" y="286"/>
                      <a:pt x="0" y="631"/>
                    </a:cubicBezTo>
                    <a:cubicBezTo>
                      <a:pt x="0" y="977"/>
                      <a:pt x="274" y="1251"/>
                      <a:pt x="619" y="1251"/>
                    </a:cubicBezTo>
                    <a:cubicBezTo>
                      <a:pt x="965" y="1251"/>
                      <a:pt x="1250" y="977"/>
                      <a:pt x="1250" y="631"/>
                    </a:cubicBezTo>
                    <a:cubicBezTo>
                      <a:pt x="1250" y="286"/>
                      <a:pt x="965" y="0"/>
                      <a:pt x="6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6908875" y="1251475"/>
                <a:ext cx="262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049" extrusionOk="0">
                    <a:moveTo>
                      <a:pt x="525" y="0"/>
                    </a:moveTo>
                    <a:cubicBezTo>
                      <a:pt x="239" y="0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5" y="1048"/>
                    </a:cubicBezTo>
                    <a:cubicBezTo>
                      <a:pt x="811" y="1048"/>
                      <a:pt x="1049" y="810"/>
                      <a:pt x="1049" y="524"/>
                    </a:cubicBezTo>
                    <a:cubicBezTo>
                      <a:pt x="1049" y="239"/>
                      <a:pt x="811" y="0"/>
                      <a:pt x="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597000" y="1972100"/>
                <a:ext cx="21450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870" extrusionOk="0">
                    <a:moveTo>
                      <a:pt x="429" y="0"/>
                    </a:moveTo>
                    <a:cubicBezTo>
                      <a:pt x="191" y="0"/>
                      <a:pt x="0" y="191"/>
                      <a:pt x="0" y="429"/>
                    </a:cubicBezTo>
                    <a:cubicBezTo>
                      <a:pt x="0" y="679"/>
                      <a:pt x="191" y="870"/>
                      <a:pt x="429" y="870"/>
                    </a:cubicBezTo>
                    <a:cubicBezTo>
                      <a:pt x="667" y="870"/>
                      <a:pt x="857" y="679"/>
                      <a:pt x="857" y="429"/>
                    </a:cubicBezTo>
                    <a:cubicBezTo>
                      <a:pt x="857" y="191"/>
                      <a:pt x="667" y="0"/>
                      <a:pt x="4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300825" y="1460125"/>
                <a:ext cx="36325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1466" extrusionOk="0">
                    <a:moveTo>
                      <a:pt x="727" y="1"/>
                    </a:moveTo>
                    <a:cubicBezTo>
                      <a:pt x="322" y="1"/>
                      <a:pt x="0" y="334"/>
                      <a:pt x="0" y="739"/>
                    </a:cubicBezTo>
                    <a:cubicBezTo>
                      <a:pt x="0" y="1132"/>
                      <a:pt x="322" y="1465"/>
                      <a:pt x="727" y="1465"/>
                    </a:cubicBezTo>
                    <a:cubicBezTo>
                      <a:pt x="1132" y="1465"/>
                      <a:pt x="1453" y="1132"/>
                      <a:pt x="1453" y="739"/>
                    </a:cubicBezTo>
                    <a:cubicBezTo>
                      <a:pt x="1453" y="334"/>
                      <a:pt x="1132" y="1"/>
                      <a:pt x="7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3863875" y="1838150"/>
                <a:ext cx="381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525" extrusionOk="0">
                    <a:moveTo>
                      <a:pt x="762" y="1"/>
                    </a:moveTo>
                    <a:cubicBezTo>
                      <a:pt x="345" y="1"/>
                      <a:pt x="0" y="346"/>
                      <a:pt x="0" y="763"/>
                    </a:cubicBezTo>
                    <a:cubicBezTo>
                      <a:pt x="0" y="1179"/>
                      <a:pt x="345" y="1525"/>
                      <a:pt x="762" y="1525"/>
                    </a:cubicBezTo>
                    <a:cubicBezTo>
                      <a:pt x="1179" y="1525"/>
                      <a:pt x="1524" y="1179"/>
                      <a:pt x="1524" y="763"/>
                    </a:cubicBezTo>
                    <a:cubicBezTo>
                      <a:pt x="1524" y="346"/>
                      <a:pt x="1179" y="1"/>
                      <a:pt x="7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494475" y="1414875"/>
                <a:ext cx="18775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740" extrusionOk="0">
                    <a:moveTo>
                      <a:pt x="369" y="1"/>
                    </a:moveTo>
                    <a:cubicBezTo>
                      <a:pt x="167" y="1"/>
                      <a:pt x="0" y="168"/>
                      <a:pt x="0" y="370"/>
                    </a:cubicBezTo>
                    <a:cubicBezTo>
                      <a:pt x="0" y="572"/>
                      <a:pt x="167" y="739"/>
                      <a:pt x="369" y="739"/>
                    </a:cubicBezTo>
                    <a:cubicBezTo>
                      <a:pt x="584" y="739"/>
                      <a:pt x="750" y="572"/>
                      <a:pt x="750" y="370"/>
                    </a:cubicBezTo>
                    <a:cubicBezTo>
                      <a:pt x="750" y="168"/>
                      <a:pt x="584" y="1"/>
                      <a:pt x="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758675" y="1504775"/>
                <a:ext cx="265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073" extrusionOk="0">
                    <a:moveTo>
                      <a:pt x="536" y="1"/>
                    </a:moveTo>
                    <a:cubicBezTo>
                      <a:pt x="238" y="1"/>
                      <a:pt x="0" y="239"/>
                      <a:pt x="0" y="536"/>
                    </a:cubicBezTo>
                    <a:cubicBezTo>
                      <a:pt x="0" y="834"/>
                      <a:pt x="238" y="1072"/>
                      <a:pt x="536" y="1072"/>
                    </a:cubicBezTo>
                    <a:cubicBezTo>
                      <a:pt x="822" y="1072"/>
                      <a:pt x="1060" y="834"/>
                      <a:pt x="1060" y="536"/>
                    </a:cubicBezTo>
                    <a:cubicBezTo>
                      <a:pt x="1060" y="239"/>
                      <a:pt x="822" y="1"/>
                      <a:pt x="5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516975" y="2133425"/>
                <a:ext cx="32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75" extrusionOk="0">
                    <a:moveTo>
                      <a:pt x="643" y="1"/>
                    </a:moveTo>
                    <a:cubicBezTo>
                      <a:pt x="286" y="1"/>
                      <a:pt x="0" y="286"/>
                      <a:pt x="0" y="632"/>
                    </a:cubicBezTo>
                    <a:cubicBezTo>
                      <a:pt x="0" y="989"/>
                      <a:pt x="286" y="1275"/>
                      <a:pt x="643" y="1275"/>
                    </a:cubicBezTo>
                    <a:cubicBezTo>
                      <a:pt x="1000" y="1275"/>
                      <a:pt x="1286" y="989"/>
                      <a:pt x="1286" y="632"/>
                    </a:cubicBezTo>
                    <a:cubicBezTo>
                      <a:pt x="1286" y="286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2105900" y="2011675"/>
                <a:ext cx="387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49" extrusionOk="0">
                    <a:moveTo>
                      <a:pt x="775" y="1"/>
                    </a:moveTo>
                    <a:cubicBezTo>
                      <a:pt x="346" y="1"/>
                      <a:pt x="1" y="346"/>
                      <a:pt x="1" y="775"/>
                    </a:cubicBezTo>
                    <a:cubicBezTo>
                      <a:pt x="1" y="1203"/>
                      <a:pt x="346" y="1549"/>
                      <a:pt x="775" y="1549"/>
                    </a:cubicBezTo>
                    <a:cubicBezTo>
                      <a:pt x="1203" y="1549"/>
                      <a:pt x="1549" y="1203"/>
                      <a:pt x="1549" y="775"/>
                    </a:cubicBezTo>
                    <a:cubicBezTo>
                      <a:pt x="1549" y="346"/>
                      <a:pt x="1203" y="1"/>
                      <a:pt x="7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" name="Google Shape;63;p2"/>
          <p:cNvSpPr txBox="1">
            <a:spLocks noGrp="1"/>
          </p:cNvSpPr>
          <p:nvPr>
            <p:ph type="subTitle" idx="1"/>
          </p:nvPr>
        </p:nvSpPr>
        <p:spPr>
          <a:xfrm>
            <a:off x="1698000" y="3417925"/>
            <a:ext cx="46452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ctrTitle"/>
          </p:nvPr>
        </p:nvSpPr>
        <p:spPr>
          <a:xfrm>
            <a:off x="1698000" y="1250725"/>
            <a:ext cx="5751600" cy="21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30282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5"/>
          <p:cNvSpPr txBox="1">
            <a:spLocks noGrp="1"/>
          </p:cNvSpPr>
          <p:nvPr>
            <p:ph type="body" idx="1"/>
          </p:nvPr>
        </p:nvSpPr>
        <p:spPr>
          <a:xfrm>
            <a:off x="1275600" y="2445841"/>
            <a:ext cx="6592800" cy="21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/>
          <p:nvPr/>
        </p:nvSpPr>
        <p:spPr>
          <a:xfrm flipH="1">
            <a:off x="5087700" y="2180303"/>
            <a:ext cx="4056300" cy="29631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7"/>
          <p:cNvSpPr txBox="1">
            <a:spLocks noGrp="1"/>
          </p:cNvSpPr>
          <p:nvPr>
            <p:ph type="title"/>
          </p:nvPr>
        </p:nvSpPr>
        <p:spPr>
          <a:xfrm>
            <a:off x="899250" y="1726250"/>
            <a:ext cx="3209400" cy="14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7"/>
          <p:cNvSpPr txBox="1">
            <a:spLocks noGrp="1"/>
          </p:cNvSpPr>
          <p:nvPr>
            <p:ph type="subTitle" idx="1"/>
          </p:nvPr>
        </p:nvSpPr>
        <p:spPr>
          <a:xfrm>
            <a:off x="5009525" y="686277"/>
            <a:ext cx="3063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subTitle" idx="2"/>
          </p:nvPr>
        </p:nvSpPr>
        <p:spPr>
          <a:xfrm>
            <a:off x="5009525" y="988246"/>
            <a:ext cx="30633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36" name="Google Shape;236;p17"/>
          <p:cNvSpPr txBox="1">
            <a:spLocks noGrp="1"/>
          </p:cNvSpPr>
          <p:nvPr>
            <p:ph type="subTitle" idx="3"/>
          </p:nvPr>
        </p:nvSpPr>
        <p:spPr>
          <a:xfrm>
            <a:off x="5009525" y="2130320"/>
            <a:ext cx="3063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37" name="Google Shape;237;p17"/>
          <p:cNvSpPr txBox="1">
            <a:spLocks noGrp="1"/>
          </p:cNvSpPr>
          <p:nvPr>
            <p:ph type="subTitle" idx="4"/>
          </p:nvPr>
        </p:nvSpPr>
        <p:spPr>
          <a:xfrm>
            <a:off x="5009525" y="2436345"/>
            <a:ext cx="30633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38" name="Google Shape;238;p17"/>
          <p:cNvSpPr txBox="1">
            <a:spLocks noGrp="1"/>
          </p:cNvSpPr>
          <p:nvPr>
            <p:ph type="subTitle" idx="5"/>
          </p:nvPr>
        </p:nvSpPr>
        <p:spPr>
          <a:xfrm>
            <a:off x="5009525" y="3558582"/>
            <a:ext cx="3063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39" name="Google Shape;239;p17"/>
          <p:cNvSpPr txBox="1">
            <a:spLocks noGrp="1"/>
          </p:cNvSpPr>
          <p:nvPr>
            <p:ph type="subTitle" idx="6"/>
          </p:nvPr>
        </p:nvSpPr>
        <p:spPr>
          <a:xfrm>
            <a:off x="5009525" y="3871620"/>
            <a:ext cx="30633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1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/>
          <p:nvPr/>
        </p:nvSpPr>
        <p:spPr>
          <a:xfrm>
            <a:off x="0" y="3083040"/>
            <a:ext cx="9144000" cy="2060480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1"/>
          </p:nvPr>
        </p:nvSpPr>
        <p:spPr>
          <a:xfrm>
            <a:off x="713100" y="2853263"/>
            <a:ext cx="2404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2"/>
          </p:nvPr>
        </p:nvSpPr>
        <p:spPr>
          <a:xfrm>
            <a:off x="713100" y="3147472"/>
            <a:ext cx="2404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subTitle" idx="3"/>
          </p:nvPr>
        </p:nvSpPr>
        <p:spPr>
          <a:xfrm>
            <a:off x="3369600" y="2853263"/>
            <a:ext cx="2404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45" name="Google Shape;245;p18"/>
          <p:cNvSpPr txBox="1">
            <a:spLocks noGrp="1"/>
          </p:cNvSpPr>
          <p:nvPr>
            <p:ph type="subTitle" idx="4"/>
          </p:nvPr>
        </p:nvSpPr>
        <p:spPr>
          <a:xfrm>
            <a:off x="3369600" y="3147472"/>
            <a:ext cx="2404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46" name="Google Shape;246;p18"/>
          <p:cNvSpPr txBox="1">
            <a:spLocks noGrp="1"/>
          </p:cNvSpPr>
          <p:nvPr>
            <p:ph type="subTitle" idx="5"/>
          </p:nvPr>
        </p:nvSpPr>
        <p:spPr>
          <a:xfrm>
            <a:off x="6026100" y="2853263"/>
            <a:ext cx="2404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subTitle" idx="6"/>
          </p:nvPr>
        </p:nvSpPr>
        <p:spPr>
          <a:xfrm>
            <a:off x="6026100" y="3147472"/>
            <a:ext cx="2404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48" name="Google Shape;248;p18"/>
          <p:cNvSpPr txBox="1">
            <a:spLocks noGrp="1"/>
          </p:cNvSpPr>
          <p:nvPr>
            <p:ph type="title" hasCustomPrompt="1"/>
          </p:nvPr>
        </p:nvSpPr>
        <p:spPr>
          <a:xfrm>
            <a:off x="1532550" y="2088575"/>
            <a:ext cx="765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49" name="Google Shape;249;p18"/>
          <p:cNvSpPr txBox="1">
            <a:spLocks noGrp="1"/>
          </p:cNvSpPr>
          <p:nvPr>
            <p:ph type="title" idx="7" hasCustomPrompt="1"/>
          </p:nvPr>
        </p:nvSpPr>
        <p:spPr>
          <a:xfrm>
            <a:off x="4189000" y="2088575"/>
            <a:ext cx="765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50" name="Google Shape;250;p18"/>
          <p:cNvSpPr txBox="1">
            <a:spLocks noGrp="1"/>
          </p:cNvSpPr>
          <p:nvPr>
            <p:ph type="title" idx="8" hasCustomPrompt="1"/>
          </p:nvPr>
        </p:nvSpPr>
        <p:spPr>
          <a:xfrm>
            <a:off x="6845550" y="2088575"/>
            <a:ext cx="765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51" name="Google Shape;251;p18"/>
          <p:cNvSpPr txBox="1">
            <a:spLocks noGrp="1"/>
          </p:cNvSpPr>
          <p:nvPr>
            <p:ph type="title" idx="9"/>
          </p:nvPr>
        </p:nvSpPr>
        <p:spPr>
          <a:xfrm>
            <a:off x="816300" y="6831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9"/>
          <p:cNvGrpSpPr/>
          <p:nvPr/>
        </p:nvGrpSpPr>
        <p:grpSpPr>
          <a:xfrm>
            <a:off x="335648" y="-251220"/>
            <a:ext cx="8236480" cy="1901600"/>
            <a:chOff x="500350" y="926425"/>
            <a:chExt cx="6434750" cy="1485625"/>
          </a:xfrm>
        </p:grpSpPr>
        <p:sp>
          <p:nvSpPr>
            <p:cNvPr id="254" name="Google Shape;254;p19"/>
            <p:cNvSpPr/>
            <p:nvPr/>
          </p:nvSpPr>
          <p:spPr>
            <a:xfrm>
              <a:off x="6422225" y="926425"/>
              <a:ext cx="27700" cy="27425"/>
            </a:xfrm>
            <a:custGeom>
              <a:avLst/>
              <a:gdLst/>
              <a:ahLst/>
              <a:cxnLst/>
              <a:rect l="l" t="t" r="r" b="b"/>
              <a:pathLst>
                <a:path w="1108" h="1097" extrusionOk="0">
                  <a:moveTo>
                    <a:pt x="560" y="1"/>
                  </a:moveTo>
                  <a:cubicBezTo>
                    <a:pt x="250" y="1"/>
                    <a:pt x="0" y="239"/>
                    <a:pt x="0" y="549"/>
                  </a:cubicBezTo>
                  <a:cubicBezTo>
                    <a:pt x="0" y="846"/>
                    <a:pt x="250" y="1096"/>
                    <a:pt x="560" y="1096"/>
                  </a:cubicBezTo>
                  <a:cubicBezTo>
                    <a:pt x="858" y="1096"/>
                    <a:pt x="1108" y="846"/>
                    <a:pt x="1108" y="549"/>
                  </a:cubicBezTo>
                  <a:cubicBezTo>
                    <a:pt x="1108" y="239"/>
                    <a:pt x="858" y="1"/>
                    <a:pt x="5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6187375" y="1395250"/>
              <a:ext cx="23225" cy="22925"/>
            </a:xfrm>
            <a:custGeom>
              <a:avLst/>
              <a:gdLst/>
              <a:ahLst/>
              <a:cxnLst/>
              <a:rect l="l" t="t" r="r" b="b"/>
              <a:pathLst>
                <a:path w="929" h="917" extrusionOk="0">
                  <a:moveTo>
                    <a:pt x="465" y="0"/>
                  </a:moveTo>
                  <a:cubicBezTo>
                    <a:pt x="215" y="0"/>
                    <a:pt x="0" y="203"/>
                    <a:pt x="0" y="453"/>
                  </a:cubicBezTo>
                  <a:cubicBezTo>
                    <a:pt x="0" y="715"/>
                    <a:pt x="215" y="917"/>
                    <a:pt x="465" y="917"/>
                  </a:cubicBezTo>
                  <a:cubicBezTo>
                    <a:pt x="727" y="917"/>
                    <a:pt x="929" y="715"/>
                    <a:pt x="929" y="453"/>
                  </a:cubicBezTo>
                  <a:cubicBezTo>
                    <a:pt x="929" y="203"/>
                    <a:pt x="727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5459300" y="1109200"/>
              <a:ext cx="26825" cy="26800"/>
            </a:xfrm>
            <a:custGeom>
              <a:avLst/>
              <a:gdLst/>
              <a:ahLst/>
              <a:cxnLst/>
              <a:rect l="l" t="t" r="r" b="b"/>
              <a:pathLst>
                <a:path w="1073" h="1072" extrusionOk="0">
                  <a:moveTo>
                    <a:pt x="536" y="0"/>
                  </a:moveTo>
                  <a:cubicBezTo>
                    <a:pt x="239" y="0"/>
                    <a:pt x="1" y="250"/>
                    <a:pt x="1" y="536"/>
                  </a:cubicBezTo>
                  <a:cubicBezTo>
                    <a:pt x="1" y="834"/>
                    <a:pt x="239" y="1072"/>
                    <a:pt x="536" y="1072"/>
                  </a:cubicBezTo>
                  <a:cubicBezTo>
                    <a:pt x="834" y="1072"/>
                    <a:pt x="1072" y="834"/>
                    <a:pt x="1072" y="536"/>
                  </a:cubicBezTo>
                  <a:cubicBezTo>
                    <a:pt x="1072" y="250"/>
                    <a:pt x="834" y="0"/>
                    <a:pt x="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5251250" y="1645875"/>
              <a:ext cx="38700" cy="38725"/>
            </a:xfrm>
            <a:custGeom>
              <a:avLst/>
              <a:gdLst/>
              <a:ahLst/>
              <a:cxnLst/>
              <a:rect l="l" t="t" r="r" b="b"/>
              <a:pathLst>
                <a:path w="1548" h="1549" extrusionOk="0">
                  <a:moveTo>
                    <a:pt x="774" y="0"/>
                  </a:moveTo>
                  <a:cubicBezTo>
                    <a:pt x="357" y="0"/>
                    <a:pt x="0" y="345"/>
                    <a:pt x="0" y="774"/>
                  </a:cubicBezTo>
                  <a:cubicBezTo>
                    <a:pt x="0" y="1203"/>
                    <a:pt x="357" y="1548"/>
                    <a:pt x="774" y="1548"/>
                  </a:cubicBezTo>
                  <a:cubicBezTo>
                    <a:pt x="1203" y="1548"/>
                    <a:pt x="1548" y="1203"/>
                    <a:pt x="1548" y="774"/>
                  </a:cubicBezTo>
                  <a:cubicBezTo>
                    <a:pt x="1548" y="345"/>
                    <a:pt x="1203" y="0"/>
                    <a:pt x="7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4847025" y="1380650"/>
              <a:ext cx="39300" cy="39325"/>
            </a:xfrm>
            <a:custGeom>
              <a:avLst/>
              <a:gdLst/>
              <a:ahLst/>
              <a:cxnLst/>
              <a:rect l="l" t="t" r="r" b="b"/>
              <a:pathLst>
                <a:path w="1572" h="1573" extrusionOk="0">
                  <a:moveTo>
                    <a:pt x="786" y="1"/>
                  </a:moveTo>
                  <a:cubicBezTo>
                    <a:pt x="346" y="1"/>
                    <a:pt x="0" y="346"/>
                    <a:pt x="0" y="787"/>
                  </a:cubicBezTo>
                  <a:cubicBezTo>
                    <a:pt x="0" y="1227"/>
                    <a:pt x="346" y="1572"/>
                    <a:pt x="786" y="1572"/>
                  </a:cubicBezTo>
                  <a:cubicBezTo>
                    <a:pt x="1227" y="1572"/>
                    <a:pt x="1572" y="1227"/>
                    <a:pt x="1572" y="787"/>
                  </a:cubicBezTo>
                  <a:cubicBezTo>
                    <a:pt x="1572" y="346"/>
                    <a:pt x="1227" y="1"/>
                    <a:pt x="7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4853275" y="1564600"/>
              <a:ext cx="40200" cy="40225"/>
            </a:xfrm>
            <a:custGeom>
              <a:avLst/>
              <a:gdLst/>
              <a:ahLst/>
              <a:cxnLst/>
              <a:rect l="l" t="t" r="r" b="b"/>
              <a:pathLst>
                <a:path w="1608" h="1609" extrusionOk="0">
                  <a:moveTo>
                    <a:pt x="810" y="1"/>
                  </a:moveTo>
                  <a:cubicBezTo>
                    <a:pt x="358" y="1"/>
                    <a:pt x="0" y="370"/>
                    <a:pt x="0" y="810"/>
                  </a:cubicBezTo>
                  <a:cubicBezTo>
                    <a:pt x="0" y="1251"/>
                    <a:pt x="358" y="1608"/>
                    <a:pt x="810" y="1608"/>
                  </a:cubicBezTo>
                  <a:cubicBezTo>
                    <a:pt x="1251" y="1608"/>
                    <a:pt x="1608" y="1251"/>
                    <a:pt x="1608" y="810"/>
                  </a:cubicBezTo>
                  <a:cubicBezTo>
                    <a:pt x="1608" y="370"/>
                    <a:pt x="1251" y="1"/>
                    <a:pt x="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4610675" y="1447625"/>
              <a:ext cx="17000" cy="1700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"/>
                  </a:moveTo>
                  <a:cubicBezTo>
                    <a:pt x="156" y="1"/>
                    <a:pt x="1" y="155"/>
                    <a:pt x="1" y="346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46"/>
                  </a:cubicBezTo>
                  <a:cubicBezTo>
                    <a:pt x="679" y="155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4535075" y="1733675"/>
              <a:ext cx="36650" cy="36650"/>
            </a:xfrm>
            <a:custGeom>
              <a:avLst/>
              <a:gdLst/>
              <a:ahLst/>
              <a:cxnLst/>
              <a:rect l="l" t="t" r="r" b="b"/>
              <a:pathLst>
                <a:path w="1466" h="1466" extrusionOk="0">
                  <a:moveTo>
                    <a:pt x="739" y="1"/>
                  </a:moveTo>
                  <a:cubicBezTo>
                    <a:pt x="334" y="1"/>
                    <a:pt x="1" y="322"/>
                    <a:pt x="1" y="727"/>
                  </a:cubicBezTo>
                  <a:cubicBezTo>
                    <a:pt x="1" y="1132"/>
                    <a:pt x="334" y="1465"/>
                    <a:pt x="739" y="1465"/>
                  </a:cubicBezTo>
                  <a:cubicBezTo>
                    <a:pt x="1132" y="1465"/>
                    <a:pt x="1465" y="1132"/>
                    <a:pt x="1465" y="727"/>
                  </a:cubicBezTo>
                  <a:cubicBezTo>
                    <a:pt x="1465" y="322"/>
                    <a:pt x="1132" y="1"/>
                    <a:pt x="7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4332075" y="127707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39" y="0"/>
                  </a:moveTo>
                  <a:cubicBezTo>
                    <a:pt x="334" y="0"/>
                    <a:pt x="1" y="334"/>
                    <a:pt x="1" y="750"/>
                  </a:cubicBezTo>
                  <a:cubicBezTo>
                    <a:pt x="1" y="1155"/>
                    <a:pt x="334" y="1489"/>
                    <a:pt x="739" y="1489"/>
                  </a:cubicBezTo>
                  <a:cubicBezTo>
                    <a:pt x="1155" y="1489"/>
                    <a:pt x="1489" y="1155"/>
                    <a:pt x="1489" y="750"/>
                  </a:cubicBezTo>
                  <a:cubicBezTo>
                    <a:pt x="1489" y="334"/>
                    <a:pt x="1155" y="0"/>
                    <a:pt x="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3629900" y="2021200"/>
              <a:ext cx="17300" cy="17300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346" y="1"/>
                  </a:moveTo>
                  <a:cubicBezTo>
                    <a:pt x="156" y="1"/>
                    <a:pt x="1" y="156"/>
                    <a:pt x="1" y="346"/>
                  </a:cubicBezTo>
                  <a:cubicBezTo>
                    <a:pt x="1" y="537"/>
                    <a:pt x="156" y="692"/>
                    <a:pt x="346" y="692"/>
                  </a:cubicBezTo>
                  <a:cubicBezTo>
                    <a:pt x="537" y="692"/>
                    <a:pt x="691" y="537"/>
                    <a:pt x="691" y="346"/>
                  </a:cubicBezTo>
                  <a:cubicBezTo>
                    <a:pt x="691" y="156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3329275" y="1550625"/>
              <a:ext cx="31875" cy="32175"/>
            </a:xfrm>
            <a:custGeom>
              <a:avLst/>
              <a:gdLst/>
              <a:ahLst/>
              <a:cxnLst/>
              <a:rect l="l" t="t" r="r" b="b"/>
              <a:pathLst>
                <a:path w="1275" h="1287" extrusionOk="0"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cubicBezTo>
                    <a:pt x="0" y="988"/>
                    <a:pt x="286" y="1286"/>
                    <a:pt x="643" y="1286"/>
                  </a:cubicBezTo>
                  <a:cubicBezTo>
                    <a:pt x="989" y="1286"/>
                    <a:pt x="1274" y="988"/>
                    <a:pt x="1274" y="643"/>
                  </a:cubicBezTo>
                  <a:cubicBezTo>
                    <a:pt x="1274" y="286"/>
                    <a:pt x="989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3242650" y="1263075"/>
              <a:ext cx="41700" cy="41700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1"/>
                  </a:moveTo>
                  <a:cubicBezTo>
                    <a:pt x="370" y="1"/>
                    <a:pt x="1" y="370"/>
                    <a:pt x="1" y="834"/>
                  </a:cubicBezTo>
                  <a:cubicBezTo>
                    <a:pt x="1" y="1287"/>
                    <a:pt x="370" y="1668"/>
                    <a:pt x="834" y="1668"/>
                  </a:cubicBezTo>
                  <a:cubicBezTo>
                    <a:pt x="1287" y="1668"/>
                    <a:pt x="1668" y="1287"/>
                    <a:pt x="1668" y="834"/>
                  </a:cubicBezTo>
                  <a:cubicBezTo>
                    <a:pt x="1668" y="370"/>
                    <a:pt x="1287" y="1"/>
                    <a:pt x="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3135500" y="1030900"/>
              <a:ext cx="40800" cy="40825"/>
            </a:xfrm>
            <a:custGeom>
              <a:avLst/>
              <a:gdLst/>
              <a:ahLst/>
              <a:cxnLst/>
              <a:rect l="l" t="t" r="r" b="b"/>
              <a:pathLst>
                <a:path w="1632" h="1633" extrusionOk="0">
                  <a:moveTo>
                    <a:pt x="822" y="1"/>
                  </a:moveTo>
                  <a:cubicBezTo>
                    <a:pt x="370" y="1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32" y="1263"/>
                    <a:pt x="1632" y="822"/>
                  </a:cubicBezTo>
                  <a:cubicBezTo>
                    <a:pt x="1632" y="370"/>
                    <a:pt x="1263" y="1"/>
                    <a:pt x="8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2771775" y="1236600"/>
              <a:ext cx="39600" cy="39300"/>
            </a:xfrm>
            <a:custGeom>
              <a:avLst/>
              <a:gdLst/>
              <a:ahLst/>
              <a:cxnLst/>
              <a:rect l="l" t="t" r="r" b="b"/>
              <a:pathLst>
                <a:path w="1584" h="1572" extrusionOk="0">
                  <a:moveTo>
                    <a:pt x="798" y="0"/>
                  </a:moveTo>
                  <a:cubicBezTo>
                    <a:pt x="357" y="0"/>
                    <a:pt x="0" y="357"/>
                    <a:pt x="0" y="786"/>
                  </a:cubicBezTo>
                  <a:cubicBezTo>
                    <a:pt x="0" y="1226"/>
                    <a:pt x="357" y="1572"/>
                    <a:pt x="798" y="1572"/>
                  </a:cubicBezTo>
                  <a:cubicBezTo>
                    <a:pt x="1226" y="1572"/>
                    <a:pt x="1584" y="1226"/>
                    <a:pt x="1584" y="786"/>
                  </a:cubicBezTo>
                  <a:cubicBezTo>
                    <a:pt x="1584" y="357"/>
                    <a:pt x="1226" y="0"/>
                    <a:pt x="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2609550" y="1569675"/>
              <a:ext cx="32750" cy="32750"/>
            </a:xfrm>
            <a:custGeom>
              <a:avLst/>
              <a:gdLst/>
              <a:ahLst/>
              <a:cxnLst/>
              <a:rect l="l" t="t" r="r" b="b"/>
              <a:pathLst>
                <a:path w="1310" h="1310" extrusionOk="0">
                  <a:moveTo>
                    <a:pt x="655" y="0"/>
                  </a:moveTo>
                  <a:cubicBezTo>
                    <a:pt x="298" y="0"/>
                    <a:pt x="0" y="286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24" y="1310"/>
                    <a:pt x="1310" y="1012"/>
                    <a:pt x="1310" y="655"/>
                  </a:cubicBezTo>
                  <a:cubicBezTo>
                    <a:pt x="1310" y="286"/>
                    <a:pt x="1024" y="0"/>
                    <a:pt x="6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2515475" y="1439000"/>
              <a:ext cx="32775" cy="32775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6" y="0"/>
                  </a:moveTo>
                  <a:cubicBezTo>
                    <a:pt x="298" y="0"/>
                    <a:pt x="1" y="298"/>
                    <a:pt x="1" y="655"/>
                  </a:cubicBezTo>
                  <a:cubicBezTo>
                    <a:pt x="1" y="1012"/>
                    <a:pt x="298" y="1310"/>
                    <a:pt x="656" y="1310"/>
                  </a:cubicBezTo>
                  <a:cubicBezTo>
                    <a:pt x="1025" y="1310"/>
                    <a:pt x="1310" y="1012"/>
                    <a:pt x="1310" y="655"/>
                  </a:cubicBezTo>
                  <a:cubicBezTo>
                    <a:pt x="1310" y="298"/>
                    <a:pt x="1025" y="0"/>
                    <a:pt x="6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2164250" y="1665225"/>
              <a:ext cx="18775" cy="18775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381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81" y="750"/>
                  </a:cubicBezTo>
                  <a:cubicBezTo>
                    <a:pt x="584" y="750"/>
                    <a:pt x="750" y="584"/>
                    <a:pt x="750" y="369"/>
                  </a:cubicBezTo>
                  <a:cubicBezTo>
                    <a:pt x="750" y="167"/>
                    <a:pt x="584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1924625" y="1280350"/>
              <a:ext cx="4500" cy="4475"/>
            </a:xfrm>
            <a:custGeom>
              <a:avLst/>
              <a:gdLst/>
              <a:ahLst/>
              <a:cxnLst/>
              <a:rect l="l" t="t" r="r" b="b"/>
              <a:pathLst>
                <a:path w="180" h="179" extrusionOk="0">
                  <a:moveTo>
                    <a:pt x="96" y="0"/>
                  </a:moveTo>
                  <a:cubicBezTo>
                    <a:pt x="48" y="0"/>
                    <a:pt x="1" y="48"/>
                    <a:pt x="1" y="96"/>
                  </a:cubicBezTo>
                  <a:cubicBezTo>
                    <a:pt x="1" y="143"/>
                    <a:pt x="48" y="179"/>
                    <a:pt x="96" y="179"/>
                  </a:cubicBezTo>
                  <a:cubicBezTo>
                    <a:pt x="144" y="179"/>
                    <a:pt x="179" y="143"/>
                    <a:pt x="179" y="96"/>
                  </a:cubicBezTo>
                  <a:cubicBezTo>
                    <a:pt x="179" y="48"/>
                    <a:pt x="144" y="0"/>
                    <a:pt x="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887725" y="1233625"/>
              <a:ext cx="22350" cy="22350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0"/>
                  </a:moveTo>
                  <a:cubicBezTo>
                    <a:pt x="203" y="0"/>
                    <a:pt x="0" y="202"/>
                    <a:pt x="0" y="453"/>
                  </a:cubicBezTo>
                  <a:cubicBezTo>
                    <a:pt x="0" y="691"/>
                    <a:pt x="203" y="893"/>
                    <a:pt x="453" y="893"/>
                  </a:cubicBezTo>
                  <a:cubicBezTo>
                    <a:pt x="703" y="893"/>
                    <a:pt x="893" y="691"/>
                    <a:pt x="893" y="453"/>
                  </a:cubicBezTo>
                  <a:cubicBezTo>
                    <a:pt x="893" y="202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3278075" y="227837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1"/>
                  </a:moveTo>
                  <a:cubicBezTo>
                    <a:pt x="262" y="1"/>
                    <a:pt x="1" y="263"/>
                    <a:pt x="1" y="596"/>
                  </a:cubicBezTo>
                  <a:cubicBezTo>
                    <a:pt x="1" y="930"/>
                    <a:pt x="262" y="1192"/>
                    <a:pt x="596" y="1192"/>
                  </a:cubicBezTo>
                  <a:cubicBezTo>
                    <a:pt x="917" y="1192"/>
                    <a:pt x="1191" y="930"/>
                    <a:pt x="1191" y="596"/>
                  </a:cubicBezTo>
                  <a:cubicBezTo>
                    <a:pt x="1191" y="263"/>
                    <a:pt x="917" y="1"/>
                    <a:pt x="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2512200" y="1864050"/>
              <a:ext cx="19375" cy="19075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82" y="762"/>
                  </a:cubicBezTo>
                  <a:cubicBezTo>
                    <a:pt x="596" y="762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2409225" y="1893225"/>
              <a:ext cx="35725" cy="35750"/>
            </a:xfrm>
            <a:custGeom>
              <a:avLst/>
              <a:gdLst/>
              <a:ahLst/>
              <a:cxnLst/>
              <a:rect l="l" t="t" r="r" b="b"/>
              <a:pathLst>
                <a:path w="1429" h="1430" extrusionOk="0">
                  <a:moveTo>
                    <a:pt x="715" y="0"/>
                  </a:moveTo>
                  <a:cubicBezTo>
                    <a:pt x="322" y="0"/>
                    <a:pt x="0" y="322"/>
                    <a:pt x="0" y="715"/>
                  </a:cubicBezTo>
                  <a:cubicBezTo>
                    <a:pt x="0" y="1108"/>
                    <a:pt x="322" y="1429"/>
                    <a:pt x="715" y="1429"/>
                  </a:cubicBezTo>
                  <a:cubicBezTo>
                    <a:pt x="1107" y="1429"/>
                    <a:pt x="1429" y="1108"/>
                    <a:pt x="1429" y="715"/>
                  </a:cubicBezTo>
                  <a:cubicBezTo>
                    <a:pt x="1429" y="322"/>
                    <a:pt x="1107" y="0"/>
                    <a:pt x="7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2377075" y="2003050"/>
              <a:ext cx="26225" cy="25925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810"/>
                    <a:pt x="238" y="1037"/>
                    <a:pt x="524" y="1037"/>
                  </a:cubicBezTo>
                  <a:cubicBezTo>
                    <a:pt x="810" y="1037"/>
                    <a:pt x="1048" y="810"/>
                    <a:pt x="1048" y="525"/>
                  </a:cubicBezTo>
                  <a:cubicBezTo>
                    <a:pt x="1048" y="239"/>
                    <a:pt x="810" y="1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1935050" y="2370350"/>
              <a:ext cx="35150" cy="34850"/>
            </a:xfrm>
            <a:custGeom>
              <a:avLst/>
              <a:gdLst/>
              <a:ahLst/>
              <a:cxnLst/>
              <a:rect l="l" t="t" r="r" b="b"/>
              <a:pathLst>
                <a:path w="1406" h="1394" extrusionOk="0">
                  <a:moveTo>
                    <a:pt x="703" y="1"/>
                  </a:moveTo>
                  <a:cubicBezTo>
                    <a:pt x="322" y="1"/>
                    <a:pt x="1" y="311"/>
                    <a:pt x="1" y="703"/>
                  </a:cubicBezTo>
                  <a:cubicBezTo>
                    <a:pt x="1" y="1084"/>
                    <a:pt x="322" y="1394"/>
                    <a:pt x="703" y="1394"/>
                  </a:cubicBezTo>
                  <a:cubicBezTo>
                    <a:pt x="1084" y="1394"/>
                    <a:pt x="1405" y="1084"/>
                    <a:pt x="1405" y="703"/>
                  </a:cubicBezTo>
                  <a:cubicBezTo>
                    <a:pt x="1405" y="311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646625" y="1759275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15" y="0"/>
                    <a:pt x="0" y="215"/>
                    <a:pt x="0" y="477"/>
                  </a:cubicBezTo>
                  <a:cubicBezTo>
                    <a:pt x="0" y="739"/>
                    <a:pt x="215" y="953"/>
                    <a:pt x="477" y="953"/>
                  </a:cubicBezTo>
                  <a:cubicBezTo>
                    <a:pt x="750" y="953"/>
                    <a:pt x="953" y="739"/>
                    <a:pt x="953" y="477"/>
                  </a:cubicBezTo>
                  <a:cubicBezTo>
                    <a:pt x="953" y="215"/>
                    <a:pt x="750" y="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1306400" y="1541400"/>
              <a:ext cx="25925" cy="25900"/>
            </a:xfrm>
            <a:custGeom>
              <a:avLst/>
              <a:gdLst/>
              <a:ahLst/>
              <a:cxnLst/>
              <a:rect l="l" t="t" r="r" b="b"/>
              <a:pathLst>
                <a:path w="1037" h="1036" extrusionOk="0">
                  <a:moveTo>
                    <a:pt x="524" y="0"/>
                  </a:moveTo>
                  <a:cubicBezTo>
                    <a:pt x="227" y="0"/>
                    <a:pt x="1" y="226"/>
                    <a:pt x="1" y="512"/>
                  </a:cubicBezTo>
                  <a:cubicBezTo>
                    <a:pt x="1" y="810"/>
                    <a:pt x="227" y="1036"/>
                    <a:pt x="524" y="1036"/>
                  </a:cubicBezTo>
                  <a:cubicBezTo>
                    <a:pt x="810" y="1036"/>
                    <a:pt x="1036" y="810"/>
                    <a:pt x="1036" y="512"/>
                  </a:cubicBezTo>
                  <a:cubicBezTo>
                    <a:pt x="1036" y="226"/>
                    <a:pt x="810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1105175" y="2309950"/>
              <a:ext cx="33375" cy="33650"/>
            </a:xfrm>
            <a:custGeom>
              <a:avLst/>
              <a:gdLst/>
              <a:ahLst/>
              <a:cxnLst/>
              <a:rect l="l" t="t" r="r" b="b"/>
              <a:pathLst>
                <a:path w="1335" h="1346" extrusionOk="0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cubicBezTo>
                    <a:pt x="1" y="1048"/>
                    <a:pt x="299" y="1345"/>
                    <a:pt x="668" y="1345"/>
                  </a:cubicBezTo>
                  <a:cubicBezTo>
                    <a:pt x="1037" y="1345"/>
                    <a:pt x="1334" y="1048"/>
                    <a:pt x="1334" y="667"/>
                  </a:cubicBezTo>
                  <a:cubicBezTo>
                    <a:pt x="1334" y="298"/>
                    <a:pt x="1037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500350" y="1940250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51" y="0"/>
                  </a:moveTo>
                  <a:cubicBezTo>
                    <a:pt x="334" y="0"/>
                    <a:pt x="0" y="334"/>
                    <a:pt x="0" y="739"/>
                  </a:cubicBezTo>
                  <a:cubicBezTo>
                    <a:pt x="0" y="1155"/>
                    <a:pt x="334" y="1489"/>
                    <a:pt x="751" y="1489"/>
                  </a:cubicBezTo>
                  <a:cubicBezTo>
                    <a:pt x="1155" y="1489"/>
                    <a:pt x="1489" y="1155"/>
                    <a:pt x="1489" y="739"/>
                  </a:cubicBezTo>
                  <a:cubicBezTo>
                    <a:pt x="1489" y="334"/>
                    <a:pt x="1155" y="0"/>
                    <a:pt x="7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6549925" y="12407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6388000" y="1369050"/>
              <a:ext cx="36625" cy="36625"/>
            </a:xfrm>
            <a:custGeom>
              <a:avLst/>
              <a:gdLst/>
              <a:ahLst/>
              <a:cxnLst/>
              <a:rect l="l" t="t" r="r" b="b"/>
              <a:pathLst>
                <a:path w="1465" h="1465" extrusionOk="0">
                  <a:moveTo>
                    <a:pt x="738" y="0"/>
                  </a:moveTo>
                  <a:cubicBezTo>
                    <a:pt x="333" y="0"/>
                    <a:pt x="0" y="322"/>
                    <a:pt x="0" y="727"/>
                  </a:cubicBezTo>
                  <a:cubicBezTo>
                    <a:pt x="0" y="1132"/>
                    <a:pt x="333" y="1465"/>
                    <a:pt x="738" y="1465"/>
                  </a:cubicBezTo>
                  <a:cubicBezTo>
                    <a:pt x="1131" y="1465"/>
                    <a:pt x="1465" y="1132"/>
                    <a:pt x="1465" y="727"/>
                  </a:cubicBezTo>
                  <a:cubicBezTo>
                    <a:pt x="1465" y="322"/>
                    <a:pt x="1131" y="0"/>
                    <a:pt x="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5966200" y="1395550"/>
              <a:ext cx="26825" cy="26800"/>
            </a:xfrm>
            <a:custGeom>
              <a:avLst/>
              <a:gdLst/>
              <a:ahLst/>
              <a:cxnLst/>
              <a:rect l="l" t="t" r="r" b="b"/>
              <a:pathLst>
                <a:path w="1073" h="1072" extrusionOk="0">
                  <a:moveTo>
                    <a:pt x="537" y="0"/>
                  </a:moveTo>
                  <a:cubicBezTo>
                    <a:pt x="239" y="0"/>
                    <a:pt x="1" y="238"/>
                    <a:pt x="1" y="536"/>
                  </a:cubicBezTo>
                  <a:cubicBezTo>
                    <a:pt x="1" y="834"/>
                    <a:pt x="239" y="1072"/>
                    <a:pt x="537" y="1072"/>
                  </a:cubicBezTo>
                  <a:cubicBezTo>
                    <a:pt x="834" y="1072"/>
                    <a:pt x="1072" y="834"/>
                    <a:pt x="1072" y="536"/>
                  </a:cubicBezTo>
                  <a:cubicBezTo>
                    <a:pt x="1072" y="238"/>
                    <a:pt x="834" y="0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5991500" y="1832800"/>
              <a:ext cx="34850" cy="34850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703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84"/>
                    <a:pt x="310" y="1393"/>
                    <a:pt x="703" y="1393"/>
                  </a:cubicBezTo>
                  <a:cubicBezTo>
                    <a:pt x="1084" y="1393"/>
                    <a:pt x="1394" y="1084"/>
                    <a:pt x="1394" y="691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5933475" y="1914050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38" y="1"/>
                  </a:moveTo>
                  <a:cubicBezTo>
                    <a:pt x="334" y="1"/>
                    <a:pt x="0" y="334"/>
                    <a:pt x="0" y="751"/>
                  </a:cubicBezTo>
                  <a:cubicBezTo>
                    <a:pt x="0" y="1156"/>
                    <a:pt x="334" y="1489"/>
                    <a:pt x="738" y="1489"/>
                  </a:cubicBezTo>
                  <a:cubicBezTo>
                    <a:pt x="1155" y="1489"/>
                    <a:pt x="1488" y="1156"/>
                    <a:pt x="1488" y="751"/>
                  </a:cubicBezTo>
                  <a:cubicBezTo>
                    <a:pt x="1488" y="334"/>
                    <a:pt x="1155" y="1"/>
                    <a:pt x="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6189750" y="2098300"/>
              <a:ext cx="22950" cy="22950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65"/>
                  </a:cubicBezTo>
                  <a:cubicBezTo>
                    <a:pt x="0" y="715"/>
                    <a:pt x="203" y="917"/>
                    <a:pt x="465" y="917"/>
                  </a:cubicBezTo>
                  <a:cubicBezTo>
                    <a:pt x="715" y="917"/>
                    <a:pt x="917" y="715"/>
                    <a:pt x="917" y="465"/>
                  </a:cubicBezTo>
                  <a:cubicBezTo>
                    <a:pt x="917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886275" y="2376325"/>
              <a:ext cx="35725" cy="35725"/>
            </a:xfrm>
            <a:custGeom>
              <a:avLst/>
              <a:gdLst/>
              <a:ahLst/>
              <a:cxnLst/>
              <a:rect l="l" t="t" r="r" b="b"/>
              <a:pathLst>
                <a:path w="1429" h="1429" extrusionOk="0">
                  <a:moveTo>
                    <a:pt x="714" y="0"/>
                  </a:moveTo>
                  <a:cubicBezTo>
                    <a:pt x="322" y="0"/>
                    <a:pt x="0" y="322"/>
                    <a:pt x="0" y="714"/>
                  </a:cubicBezTo>
                  <a:cubicBezTo>
                    <a:pt x="0" y="1107"/>
                    <a:pt x="322" y="1429"/>
                    <a:pt x="714" y="1429"/>
                  </a:cubicBezTo>
                  <a:cubicBezTo>
                    <a:pt x="1107" y="1429"/>
                    <a:pt x="1429" y="1107"/>
                    <a:pt x="1429" y="714"/>
                  </a:cubicBezTo>
                  <a:cubicBezTo>
                    <a:pt x="1429" y="322"/>
                    <a:pt x="1107" y="0"/>
                    <a:pt x="7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543825" y="2273925"/>
              <a:ext cx="19975" cy="19975"/>
            </a:xfrm>
            <a:custGeom>
              <a:avLst/>
              <a:gdLst/>
              <a:ahLst/>
              <a:cxnLst/>
              <a:rect l="l" t="t" r="r" b="b"/>
              <a:pathLst>
                <a:path w="799" h="799" extrusionOk="0">
                  <a:moveTo>
                    <a:pt x="406" y="0"/>
                  </a:moveTo>
                  <a:cubicBezTo>
                    <a:pt x="180" y="0"/>
                    <a:pt x="1" y="179"/>
                    <a:pt x="1" y="405"/>
                  </a:cubicBezTo>
                  <a:cubicBezTo>
                    <a:pt x="1" y="619"/>
                    <a:pt x="180" y="798"/>
                    <a:pt x="406" y="798"/>
                  </a:cubicBezTo>
                  <a:cubicBezTo>
                    <a:pt x="620" y="798"/>
                    <a:pt x="799" y="619"/>
                    <a:pt x="799" y="405"/>
                  </a:cubicBezTo>
                  <a:cubicBezTo>
                    <a:pt x="799" y="179"/>
                    <a:pt x="620" y="0"/>
                    <a:pt x="4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016800" y="2352500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1"/>
                  </a:moveTo>
                  <a:cubicBezTo>
                    <a:pt x="263" y="1"/>
                    <a:pt x="1" y="263"/>
                    <a:pt x="1" y="596"/>
                  </a:cubicBezTo>
                  <a:cubicBezTo>
                    <a:pt x="1" y="917"/>
                    <a:pt x="263" y="1191"/>
                    <a:pt x="596" y="1191"/>
                  </a:cubicBezTo>
                  <a:cubicBezTo>
                    <a:pt x="918" y="1191"/>
                    <a:pt x="1192" y="917"/>
                    <a:pt x="1192" y="596"/>
                  </a:cubicBezTo>
                  <a:cubicBezTo>
                    <a:pt x="1192" y="263"/>
                    <a:pt x="918" y="1"/>
                    <a:pt x="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235875" y="1814050"/>
              <a:ext cx="29200" cy="28900"/>
            </a:xfrm>
            <a:custGeom>
              <a:avLst/>
              <a:gdLst/>
              <a:ahLst/>
              <a:cxnLst/>
              <a:rect l="l" t="t" r="r" b="b"/>
              <a:pathLst>
                <a:path w="1168" h="1156" extrusionOk="0">
                  <a:moveTo>
                    <a:pt x="584" y="0"/>
                  </a:moveTo>
                  <a:cubicBezTo>
                    <a:pt x="263" y="0"/>
                    <a:pt x="1" y="262"/>
                    <a:pt x="1" y="584"/>
                  </a:cubicBezTo>
                  <a:cubicBezTo>
                    <a:pt x="1" y="905"/>
                    <a:pt x="263" y="1155"/>
                    <a:pt x="584" y="1155"/>
                  </a:cubicBezTo>
                  <a:cubicBezTo>
                    <a:pt x="906" y="1155"/>
                    <a:pt x="1168" y="905"/>
                    <a:pt x="1168" y="584"/>
                  </a:cubicBezTo>
                  <a:cubicBezTo>
                    <a:pt x="1168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065625" y="151460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9" y="1"/>
                  </a:moveTo>
                  <a:cubicBezTo>
                    <a:pt x="215" y="1"/>
                    <a:pt x="1" y="215"/>
                    <a:pt x="1" y="489"/>
                  </a:cubicBezTo>
                  <a:cubicBezTo>
                    <a:pt x="1" y="763"/>
                    <a:pt x="215" y="977"/>
                    <a:pt x="489" y="977"/>
                  </a:cubicBezTo>
                  <a:cubicBezTo>
                    <a:pt x="763" y="977"/>
                    <a:pt x="977" y="763"/>
                    <a:pt x="977" y="489"/>
                  </a:cubicBezTo>
                  <a:cubicBezTo>
                    <a:pt x="977" y="215"/>
                    <a:pt x="763" y="1"/>
                    <a:pt x="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083200" y="1202350"/>
              <a:ext cx="26800" cy="26825"/>
            </a:xfrm>
            <a:custGeom>
              <a:avLst/>
              <a:gdLst/>
              <a:ahLst/>
              <a:cxnLst/>
              <a:rect l="l" t="t" r="r" b="b"/>
              <a:pathLst>
                <a:path w="1072" h="1073" extrusionOk="0">
                  <a:moveTo>
                    <a:pt x="536" y="1"/>
                  </a:moveTo>
                  <a:cubicBezTo>
                    <a:pt x="250" y="1"/>
                    <a:pt x="0" y="239"/>
                    <a:pt x="0" y="537"/>
                  </a:cubicBezTo>
                  <a:cubicBezTo>
                    <a:pt x="0" y="834"/>
                    <a:pt x="250" y="1073"/>
                    <a:pt x="536" y="1073"/>
                  </a:cubicBezTo>
                  <a:cubicBezTo>
                    <a:pt x="833" y="1073"/>
                    <a:pt x="1072" y="834"/>
                    <a:pt x="1072" y="537"/>
                  </a:cubicBezTo>
                  <a:cubicBezTo>
                    <a:pt x="1072" y="239"/>
                    <a:pt x="833" y="1"/>
                    <a:pt x="5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359125" y="1131225"/>
              <a:ext cx="31275" cy="31275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19" y="0"/>
                  </a:moveTo>
                  <a:cubicBezTo>
                    <a:pt x="274" y="0"/>
                    <a:pt x="0" y="286"/>
                    <a:pt x="0" y="631"/>
                  </a:cubicBezTo>
                  <a:cubicBezTo>
                    <a:pt x="0" y="977"/>
                    <a:pt x="274" y="1251"/>
                    <a:pt x="619" y="1251"/>
                  </a:cubicBezTo>
                  <a:cubicBezTo>
                    <a:pt x="965" y="1251"/>
                    <a:pt x="1250" y="977"/>
                    <a:pt x="1250" y="631"/>
                  </a:cubicBezTo>
                  <a:cubicBezTo>
                    <a:pt x="1250" y="286"/>
                    <a:pt x="965" y="0"/>
                    <a:pt x="6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6908875" y="1251475"/>
              <a:ext cx="26225" cy="26225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525" y="0"/>
                  </a:moveTo>
                  <a:cubicBezTo>
                    <a:pt x="239" y="0"/>
                    <a:pt x="1" y="239"/>
                    <a:pt x="1" y="524"/>
                  </a:cubicBezTo>
                  <a:cubicBezTo>
                    <a:pt x="1" y="810"/>
                    <a:pt x="239" y="1048"/>
                    <a:pt x="525" y="1048"/>
                  </a:cubicBezTo>
                  <a:cubicBezTo>
                    <a:pt x="811" y="1048"/>
                    <a:pt x="1049" y="810"/>
                    <a:pt x="1049" y="524"/>
                  </a:cubicBezTo>
                  <a:cubicBezTo>
                    <a:pt x="1049" y="239"/>
                    <a:pt x="811" y="0"/>
                    <a:pt x="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4597000" y="1972100"/>
              <a:ext cx="21450" cy="21750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29" y="0"/>
                  </a:moveTo>
                  <a:cubicBezTo>
                    <a:pt x="191" y="0"/>
                    <a:pt x="0" y="191"/>
                    <a:pt x="0" y="429"/>
                  </a:cubicBezTo>
                  <a:cubicBezTo>
                    <a:pt x="0" y="679"/>
                    <a:pt x="191" y="870"/>
                    <a:pt x="429" y="870"/>
                  </a:cubicBezTo>
                  <a:cubicBezTo>
                    <a:pt x="667" y="870"/>
                    <a:pt x="857" y="679"/>
                    <a:pt x="857" y="429"/>
                  </a:cubicBezTo>
                  <a:cubicBezTo>
                    <a:pt x="857" y="191"/>
                    <a:pt x="667" y="0"/>
                    <a:pt x="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4300825" y="1460125"/>
              <a:ext cx="36325" cy="36650"/>
            </a:xfrm>
            <a:custGeom>
              <a:avLst/>
              <a:gdLst/>
              <a:ahLst/>
              <a:cxnLst/>
              <a:rect l="l" t="t" r="r" b="b"/>
              <a:pathLst>
                <a:path w="1453" h="1466" extrusionOk="0">
                  <a:moveTo>
                    <a:pt x="727" y="1"/>
                  </a:moveTo>
                  <a:cubicBezTo>
                    <a:pt x="322" y="1"/>
                    <a:pt x="0" y="334"/>
                    <a:pt x="0" y="739"/>
                  </a:cubicBezTo>
                  <a:cubicBezTo>
                    <a:pt x="0" y="1132"/>
                    <a:pt x="322" y="1465"/>
                    <a:pt x="727" y="1465"/>
                  </a:cubicBezTo>
                  <a:cubicBezTo>
                    <a:pt x="1132" y="1465"/>
                    <a:pt x="1453" y="1132"/>
                    <a:pt x="1453" y="739"/>
                  </a:cubicBezTo>
                  <a:cubicBezTo>
                    <a:pt x="1453" y="334"/>
                    <a:pt x="1132" y="1"/>
                    <a:pt x="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3863875" y="1838150"/>
              <a:ext cx="38125" cy="38125"/>
            </a:xfrm>
            <a:custGeom>
              <a:avLst/>
              <a:gdLst/>
              <a:ahLst/>
              <a:cxnLst/>
              <a:rect l="l" t="t" r="r" b="b"/>
              <a:pathLst>
                <a:path w="1525" h="1525" extrusionOk="0">
                  <a:moveTo>
                    <a:pt x="762" y="1"/>
                  </a:moveTo>
                  <a:cubicBezTo>
                    <a:pt x="345" y="1"/>
                    <a:pt x="0" y="346"/>
                    <a:pt x="0" y="763"/>
                  </a:cubicBezTo>
                  <a:cubicBezTo>
                    <a:pt x="0" y="1179"/>
                    <a:pt x="345" y="1525"/>
                    <a:pt x="762" y="1525"/>
                  </a:cubicBezTo>
                  <a:cubicBezTo>
                    <a:pt x="1179" y="1525"/>
                    <a:pt x="1524" y="1179"/>
                    <a:pt x="1524" y="763"/>
                  </a:cubicBezTo>
                  <a:cubicBezTo>
                    <a:pt x="1524" y="346"/>
                    <a:pt x="1179" y="1"/>
                    <a:pt x="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3494475" y="1414875"/>
              <a:ext cx="18775" cy="18500"/>
            </a:xfrm>
            <a:custGeom>
              <a:avLst/>
              <a:gdLst/>
              <a:ahLst/>
              <a:cxnLst/>
              <a:rect l="l" t="t" r="r" b="b"/>
              <a:pathLst>
                <a:path w="751" h="740" extrusionOk="0">
                  <a:moveTo>
                    <a:pt x="369" y="1"/>
                  </a:moveTo>
                  <a:cubicBezTo>
                    <a:pt x="167" y="1"/>
                    <a:pt x="0" y="168"/>
                    <a:pt x="0" y="370"/>
                  </a:cubicBezTo>
                  <a:cubicBezTo>
                    <a:pt x="0" y="572"/>
                    <a:pt x="167" y="739"/>
                    <a:pt x="369" y="739"/>
                  </a:cubicBezTo>
                  <a:cubicBezTo>
                    <a:pt x="584" y="739"/>
                    <a:pt x="750" y="572"/>
                    <a:pt x="750" y="370"/>
                  </a:cubicBezTo>
                  <a:cubicBezTo>
                    <a:pt x="750" y="168"/>
                    <a:pt x="584" y="1"/>
                    <a:pt x="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2758675" y="1504775"/>
              <a:ext cx="26500" cy="26825"/>
            </a:xfrm>
            <a:custGeom>
              <a:avLst/>
              <a:gdLst/>
              <a:ahLst/>
              <a:cxnLst/>
              <a:rect l="l" t="t" r="r" b="b"/>
              <a:pathLst>
                <a:path w="1060" h="1073" extrusionOk="0">
                  <a:moveTo>
                    <a:pt x="536" y="1"/>
                  </a:moveTo>
                  <a:cubicBezTo>
                    <a:pt x="238" y="1"/>
                    <a:pt x="0" y="239"/>
                    <a:pt x="0" y="536"/>
                  </a:cubicBezTo>
                  <a:cubicBezTo>
                    <a:pt x="0" y="834"/>
                    <a:pt x="238" y="1072"/>
                    <a:pt x="536" y="1072"/>
                  </a:cubicBezTo>
                  <a:cubicBezTo>
                    <a:pt x="822" y="1072"/>
                    <a:pt x="1060" y="834"/>
                    <a:pt x="1060" y="536"/>
                  </a:cubicBezTo>
                  <a:cubicBezTo>
                    <a:pt x="1060" y="239"/>
                    <a:pt x="822" y="1"/>
                    <a:pt x="5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2516975" y="2133425"/>
              <a:ext cx="32175" cy="31875"/>
            </a:xfrm>
            <a:custGeom>
              <a:avLst/>
              <a:gdLst/>
              <a:ahLst/>
              <a:cxnLst/>
              <a:rect l="l" t="t" r="r" b="b"/>
              <a:pathLst>
                <a:path w="1287" h="1275" extrusionOk="0">
                  <a:moveTo>
                    <a:pt x="643" y="1"/>
                  </a:moveTo>
                  <a:cubicBezTo>
                    <a:pt x="286" y="1"/>
                    <a:pt x="0" y="286"/>
                    <a:pt x="0" y="632"/>
                  </a:cubicBezTo>
                  <a:cubicBezTo>
                    <a:pt x="0" y="989"/>
                    <a:pt x="286" y="1275"/>
                    <a:pt x="643" y="1275"/>
                  </a:cubicBezTo>
                  <a:cubicBezTo>
                    <a:pt x="1000" y="1275"/>
                    <a:pt x="1286" y="989"/>
                    <a:pt x="1286" y="632"/>
                  </a:cubicBezTo>
                  <a:cubicBezTo>
                    <a:pt x="1286" y="286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2105900" y="2011675"/>
              <a:ext cx="38725" cy="38725"/>
            </a:xfrm>
            <a:custGeom>
              <a:avLst/>
              <a:gdLst/>
              <a:ahLst/>
              <a:cxnLst/>
              <a:rect l="l" t="t" r="r" b="b"/>
              <a:pathLst>
                <a:path w="1549" h="1549" extrusionOk="0">
                  <a:moveTo>
                    <a:pt x="775" y="1"/>
                  </a:moveTo>
                  <a:cubicBezTo>
                    <a:pt x="346" y="1"/>
                    <a:pt x="1" y="346"/>
                    <a:pt x="1" y="775"/>
                  </a:cubicBezTo>
                  <a:cubicBezTo>
                    <a:pt x="1" y="1203"/>
                    <a:pt x="346" y="1549"/>
                    <a:pt x="775" y="1549"/>
                  </a:cubicBezTo>
                  <a:cubicBezTo>
                    <a:pt x="1203" y="1549"/>
                    <a:pt x="1549" y="1203"/>
                    <a:pt x="1549" y="775"/>
                  </a:cubicBezTo>
                  <a:cubicBezTo>
                    <a:pt x="1549" y="346"/>
                    <a:pt x="1203" y="1"/>
                    <a:pt x="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19"/>
          <p:cNvGrpSpPr/>
          <p:nvPr/>
        </p:nvGrpSpPr>
        <p:grpSpPr>
          <a:xfrm rot="-620456">
            <a:off x="-263690" y="4428949"/>
            <a:ext cx="1139559" cy="985587"/>
            <a:chOff x="7565700" y="3634650"/>
            <a:chExt cx="1234500" cy="1067700"/>
          </a:xfrm>
        </p:grpSpPr>
        <p:sp>
          <p:nvSpPr>
            <p:cNvPr id="304" name="Google Shape;304;p19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19"/>
          <p:cNvGrpSpPr/>
          <p:nvPr/>
        </p:nvGrpSpPr>
        <p:grpSpPr>
          <a:xfrm rot="1407022">
            <a:off x="8660897" y="1135840"/>
            <a:ext cx="678742" cy="586936"/>
            <a:chOff x="7565700" y="3634650"/>
            <a:chExt cx="1234500" cy="1067700"/>
          </a:xfrm>
        </p:grpSpPr>
        <p:sp>
          <p:nvSpPr>
            <p:cNvPr id="307" name="Google Shape;307;p19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19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/>
          <p:nvPr/>
        </p:nvSpPr>
        <p:spPr>
          <a:xfrm rot="5400000">
            <a:off x="-1681713" y="1681639"/>
            <a:ext cx="5143500" cy="1780223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title"/>
          </p:nvPr>
        </p:nvSpPr>
        <p:spPr>
          <a:xfrm>
            <a:off x="761563" y="1889638"/>
            <a:ext cx="24324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328" name="Google Shape;328;p21"/>
          <p:cNvSpPr txBox="1">
            <a:spLocks noGrp="1"/>
          </p:cNvSpPr>
          <p:nvPr>
            <p:ph type="subTitle" idx="1"/>
          </p:nvPr>
        </p:nvSpPr>
        <p:spPr>
          <a:xfrm>
            <a:off x="4258126" y="1098450"/>
            <a:ext cx="19110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29" name="Google Shape;329;p21"/>
          <p:cNvSpPr txBox="1">
            <a:spLocks noGrp="1"/>
          </p:cNvSpPr>
          <p:nvPr>
            <p:ph type="subTitle" idx="2"/>
          </p:nvPr>
        </p:nvSpPr>
        <p:spPr>
          <a:xfrm>
            <a:off x="4258126" y="1400495"/>
            <a:ext cx="19110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 b="1"/>
            </a:lvl9pPr>
          </a:lstStyle>
          <a:p>
            <a:endParaRPr/>
          </a:p>
        </p:txBody>
      </p:sp>
      <p:sp>
        <p:nvSpPr>
          <p:cNvPr id="330" name="Google Shape;330;p21"/>
          <p:cNvSpPr txBox="1">
            <a:spLocks noGrp="1"/>
          </p:cNvSpPr>
          <p:nvPr>
            <p:ph type="subTitle" idx="3"/>
          </p:nvPr>
        </p:nvSpPr>
        <p:spPr>
          <a:xfrm>
            <a:off x="6551975" y="1098450"/>
            <a:ext cx="19110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31" name="Google Shape;331;p21"/>
          <p:cNvSpPr txBox="1">
            <a:spLocks noGrp="1"/>
          </p:cNvSpPr>
          <p:nvPr>
            <p:ph type="subTitle" idx="4"/>
          </p:nvPr>
        </p:nvSpPr>
        <p:spPr>
          <a:xfrm>
            <a:off x="6552875" y="1400495"/>
            <a:ext cx="19110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 b="1"/>
            </a:lvl9pPr>
          </a:lstStyle>
          <a:p>
            <a:endParaRPr/>
          </a:p>
        </p:txBody>
      </p:sp>
      <p:sp>
        <p:nvSpPr>
          <p:cNvPr id="332" name="Google Shape;332;p21"/>
          <p:cNvSpPr txBox="1">
            <a:spLocks noGrp="1"/>
          </p:cNvSpPr>
          <p:nvPr>
            <p:ph type="subTitle" idx="5"/>
          </p:nvPr>
        </p:nvSpPr>
        <p:spPr>
          <a:xfrm>
            <a:off x="4258126" y="2704425"/>
            <a:ext cx="19110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33" name="Google Shape;333;p21"/>
          <p:cNvSpPr txBox="1">
            <a:spLocks noGrp="1"/>
          </p:cNvSpPr>
          <p:nvPr>
            <p:ph type="subTitle" idx="6"/>
          </p:nvPr>
        </p:nvSpPr>
        <p:spPr>
          <a:xfrm>
            <a:off x="4258126" y="3003300"/>
            <a:ext cx="19110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 b="1"/>
            </a:lvl9pPr>
          </a:lstStyle>
          <a:p>
            <a:endParaRPr/>
          </a:p>
        </p:txBody>
      </p:sp>
      <p:sp>
        <p:nvSpPr>
          <p:cNvPr id="334" name="Google Shape;334;p21"/>
          <p:cNvSpPr txBox="1">
            <a:spLocks noGrp="1"/>
          </p:cNvSpPr>
          <p:nvPr>
            <p:ph type="subTitle" idx="7"/>
          </p:nvPr>
        </p:nvSpPr>
        <p:spPr>
          <a:xfrm>
            <a:off x="6552875" y="2704425"/>
            <a:ext cx="19110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35" name="Google Shape;335;p21"/>
          <p:cNvSpPr txBox="1">
            <a:spLocks noGrp="1"/>
          </p:cNvSpPr>
          <p:nvPr>
            <p:ph type="subTitle" idx="8"/>
          </p:nvPr>
        </p:nvSpPr>
        <p:spPr>
          <a:xfrm>
            <a:off x="6552875" y="3003300"/>
            <a:ext cx="19110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/>
          <p:nvPr/>
        </p:nvSpPr>
        <p:spPr>
          <a:xfrm rot="10800000">
            <a:off x="0" y="99"/>
            <a:ext cx="9144000" cy="1626974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3"/>
          <p:cNvSpPr/>
          <p:nvPr/>
        </p:nvSpPr>
        <p:spPr>
          <a:xfrm>
            <a:off x="0" y="3516549"/>
            <a:ext cx="9144000" cy="1626974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3"/>
          <p:cNvSpPr txBox="1">
            <a:spLocks noGrp="1"/>
          </p:cNvSpPr>
          <p:nvPr>
            <p:ph type="title"/>
          </p:nvPr>
        </p:nvSpPr>
        <p:spPr>
          <a:xfrm>
            <a:off x="2760225" y="1363150"/>
            <a:ext cx="36210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3"/>
          <p:cNvSpPr txBox="1">
            <a:spLocks noGrp="1"/>
          </p:cNvSpPr>
          <p:nvPr>
            <p:ph type="subTitle" idx="1"/>
          </p:nvPr>
        </p:nvSpPr>
        <p:spPr>
          <a:xfrm>
            <a:off x="2903250" y="2530789"/>
            <a:ext cx="33375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2_2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/>
          <p:nvPr/>
        </p:nvSpPr>
        <p:spPr>
          <a:xfrm rot="5400000">
            <a:off x="-1699936" y="1700040"/>
            <a:ext cx="5136356" cy="1736276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6"/>
          <p:cNvSpPr txBox="1">
            <a:spLocks noGrp="1"/>
          </p:cNvSpPr>
          <p:nvPr>
            <p:ph type="subTitle" idx="1"/>
          </p:nvPr>
        </p:nvSpPr>
        <p:spPr>
          <a:xfrm>
            <a:off x="6022200" y="2439600"/>
            <a:ext cx="24048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26"/>
          <p:cNvSpPr txBox="1">
            <a:spLocks noGrp="1"/>
          </p:cNvSpPr>
          <p:nvPr>
            <p:ph type="title"/>
          </p:nvPr>
        </p:nvSpPr>
        <p:spPr>
          <a:xfrm>
            <a:off x="6026100" y="1479600"/>
            <a:ext cx="2404800" cy="9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CUSTOM_2_1_1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>
            <a:spLocks noGrp="1"/>
          </p:cNvSpPr>
          <p:nvPr>
            <p:ph type="subTitle" idx="1"/>
          </p:nvPr>
        </p:nvSpPr>
        <p:spPr>
          <a:xfrm>
            <a:off x="713100" y="2362500"/>
            <a:ext cx="2751300" cy="10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7"/>
          <p:cNvSpPr txBox="1">
            <a:spLocks noGrp="1"/>
          </p:cNvSpPr>
          <p:nvPr>
            <p:ph type="title"/>
          </p:nvPr>
        </p:nvSpPr>
        <p:spPr>
          <a:xfrm>
            <a:off x="713100" y="1718700"/>
            <a:ext cx="2746800" cy="64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7"/>
          <p:cNvSpPr/>
          <p:nvPr/>
        </p:nvSpPr>
        <p:spPr>
          <a:xfrm rot="-5400000">
            <a:off x="5707689" y="1700040"/>
            <a:ext cx="5136356" cy="1736276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1_1_1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"/>
          <p:cNvSpPr/>
          <p:nvPr/>
        </p:nvSpPr>
        <p:spPr>
          <a:xfrm rot="5400000">
            <a:off x="-1838024" y="1838156"/>
            <a:ext cx="5136356" cy="1460043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8"/>
          <p:cNvSpPr txBox="1">
            <a:spLocks noGrp="1"/>
          </p:cNvSpPr>
          <p:nvPr>
            <p:ph type="subTitle" idx="1"/>
          </p:nvPr>
        </p:nvSpPr>
        <p:spPr>
          <a:xfrm>
            <a:off x="713100" y="2367300"/>
            <a:ext cx="2404800" cy="10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8"/>
          <p:cNvSpPr txBox="1">
            <a:spLocks noGrp="1"/>
          </p:cNvSpPr>
          <p:nvPr>
            <p:ph type="title"/>
          </p:nvPr>
        </p:nvSpPr>
        <p:spPr>
          <a:xfrm>
            <a:off x="713100" y="1727098"/>
            <a:ext cx="24048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8"/>
          <p:cNvSpPr/>
          <p:nvPr/>
        </p:nvSpPr>
        <p:spPr>
          <a:xfrm rot="-5400000">
            <a:off x="5845801" y="1838157"/>
            <a:ext cx="5136356" cy="1460043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8"/>
          <p:cNvSpPr txBox="1">
            <a:spLocks noGrp="1"/>
          </p:cNvSpPr>
          <p:nvPr>
            <p:ph type="subTitle" idx="2"/>
          </p:nvPr>
        </p:nvSpPr>
        <p:spPr>
          <a:xfrm>
            <a:off x="5961525" y="689050"/>
            <a:ext cx="20328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84" name="Google Shape;384;p28"/>
          <p:cNvSpPr txBox="1">
            <a:spLocks noGrp="1"/>
          </p:cNvSpPr>
          <p:nvPr>
            <p:ph type="subTitle" idx="3"/>
          </p:nvPr>
        </p:nvSpPr>
        <p:spPr>
          <a:xfrm>
            <a:off x="5961525" y="1016473"/>
            <a:ext cx="20328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385" name="Google Shape;385;p28"/>
          <p:cNvSpPr txBox="1">
            <a:spLocks noGrp="1"/>
          </p:cNvSpPr>
          <p:nvPr>
            <p:ph type="subTitle" idx="4"/>
          </p:nvPr>
        </p:nvSpPr>
        <p:spPr>
          <a:xfrm>
            <a:off x="5961525" y="2052413"/>
            <a:ext cx="20328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86" name="Google Shape;386;p28"/>
          <p:cNvSpPr txBox="1">
            <a:spLocks noGrp="1"/>
          </p:cNvSpPr>
          <p:nvPr>
            <p:ph type="subTitle" idx="5"/>
          </p:nvPr>
        </p:nvSpPr>
        <p:spPr>
          <a:xfrm>
            <a:off x="5961525" y="2379836"/>
            <a:ext cx="20328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387" name="Google Shape;387;p28"/>
          <p:cNvSpPr txBox="1">
            <a:spLocks noGrp="1"/>
          </p:cNvSpPr>
          <p:nvPr>
            <p:ph type="subTitle" idx="6"/>
          </p:nvPr>
        </p:nvSpPr>
        <p:spPr>
          <a:xfrm>
            <a:off x="5961525" y="3415763"/>
            <a:ext cx="20328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88" name="Google Shape;388;p28"/>
          <p:cNvSpPr txBox="1">
            <a:spLocks noGrp="1"/>
          </p:cNvSpPr>
          <p:nvPr>
            <p:ph type="subTitle" idx="7"/>
          </p:nvPr>
        </p:nvSpPr>
        <p:spPr>
          <a:xfrm>
            <a:off x="5961525" y="3743186"/>
            <a:ext cx="20328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29"/>
          <p:cNvGrpSpPr/>
          <p:nvPr/>
        </p:nvGrpSpPr>
        <p:grpSpPr>
          <a:xfrm>
            <a:off x="230925" y="224225"/>
            <a:ext cx="2723300" cy="2149100"/>
            <a:chOff x="6118600" y="312075"/>
            <a:chExt cx="2723300" cy="2149100"/>
          </a:xfrm>
        </p:grpSpPr>
        <p:sp>
          <p:nvSpPr>
            <p:cNvPr id="391" name="Google Shape;391;p29"/>
            <p:cNvSpPr/>
            <p:nvPr/>
          </p:nvSpPr>
          <p:spPr>
            <a:xfrm>
              <a:off x="6159675" y="312075"/>
              <a:ext cx="2641425" cy="1029300"/>
            </a:xfrm>
            <a:custGeom>
              <a:avLst/>
              <a:gdLst/>
              <a:ahLst/>
              <a:cxnLst/>
              <a:rect l="l" t="t" r="r" b="b"/>
              <a:pathLst>
                <a:path w="105657" h="41172" extrusionOk="0">
                  <a:moveTo>
                    <a:pt x="52829" y="0"/>
                  </a:moveTo>
                  <a:cubicBezTo>
                    <a:pt x="27338" y="0"/>
                    <a:pt x="5942" y="17514"/>
                    <a:pt x="1" y="41172"/>
                  </a:cubicBezTo>
                  <a:lnTo>
                    <a:pt x="105657" y="41172"/>
                  </a:lnTo>
                  <a:cubicBezTo>
                    <a:pt x="99728" y="17526"/>
                    <a:pt x="78332" y="0"/>
                    <a:pt x="5282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6198975" y="2135500"/>
              <a:ext cx="2562550" cy="45875"/>
            </a:xfrm>
            <a:custGeom>
              <a:avLst/>
              <a:gdLst/>
              <a:ahLst/>
              <a:cxnLst/>
              <a:rect l="l" t="t" r="r" b="b"/>
              <a:pathLst>
                <a:path w="102502" h="1835" extrusionOk="0">
                  <a:moveTo>
                    <a:pt x="1" y="1"/>
                  </a:moveTo>
                  <a:cubicBezTo>
                    <a:pt x="227" y="608"/>
                    <a:pt x="465" y="1215"/>
                    <a:pt x="703" y="1834"/>
                  </a:cubicBezTo>
                  <a:lnTo>
                    <a:pt x="101799" y="1834"/>
                  </a:lnTo>
                  <a:cubicBezTo>
                    <a:pt x="102037" y="1215"/>
                    <a:pt x="102275" y="608"/>
                    <a:pt x="102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6153725" y="1981325"/>
              <a:ext cx="2653350" cy="60150"/>
            </a:xfrm>
            <a:custGeom>
              <a:avLst/>
              <a:gdLst/>
              <a:ahLst/>
              <a:cxnLst/>
              <a:rect l="l" t="t" r="r" b="b"/>
              <a:pathLst>
                <a:path w="106134" h="2406" extrusionOk="0">
                  <a:moveTo>
                    <a:pt x="1" y="0"/>
                  </a:moveTo>
                  <a:cubicBezTo>
                    <a:pt x="191" y="810"/>
                    <a:pt x="382" y="1596"/>
                    <a:pt x="608" y="2405"/>
                  </a:cubicBezTo>
                  <a:lnTo>
                    <a:pt x="105514" y="2405"/>
                  </a:lnTo>
                  <a:cubicBezTo>
                    <a:pt x="105740" y="1608"/>
                    <a:pt x="105955" y="810"/>
                    <a:pt x="106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6265950" y="2289400"/>
              <a:ext cx="2429500" cy="31875"/>
            </a:xfrm>
            <a:custGeom>
              <a:avLst/>
              <a:gdLst/>
              <a:ahLst/>
              <a:cxnLst/>
              <a:rect l="l" t="t" r="r" b="b"/>
              <a:pathLst>
                <a:path w="97180" h="1275" extrusionOk="0">
                  <a:moveTo>
                    <a:pt x="0" y="0"/>
                  </a:moveTo>
                  <a:cubicBezTo>
                    <a:pt x="215" y="417"/>
                    <a:pt x="417" y="857"/>
                    <a:pt x="655" y="1274"/>
                  </a:cubicBezTo>
                  <a:lnTo>
                    <a:pt x="96501" y="1274"/>
                  </a:lnTo>
                  <a:cubicBezTo>
                    <a:pt x="96727" y="857"/>
                    <a:pt x="96953" y="417"/>
                    <a:pt x="97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6357625" y="2443575"/>
              <a:ext cx="2246150" cy="17600"/>
            </a:xfrm>
            <a:custGeom>
              <a:avLst/>
              <a:gdLst/>
              <a:ahLst/>
              <a:cxnLst/>
              <a:rect l="l" t="t" r="r" b="b"/>
              <a:pathLst>
                <a:path w="89846" h="704" extrusionOk="0">
                  <a:moveTo>
                    <a:pt x="1" y="1"/>
                  </a:moveTo>
                  <a:cubicBezTo>
                    <a:pt x="143" y="239"/>
                    <a:pt x="310" y="465"/>
                    <a:pt x="477" y="703"/>
                  </a:cubicBezTo>
                  <a:lnTo>
                    <a:pt x="89357" y="703"/>
                  </a:lnTo>
                  <a:cubicBezTo>
                    <a:pt x="89524" y="465"/>
                    <a:pt x="89679" y="239"/>
                    <a:pt x="898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6132600" y="1364875"/>
              <a:ext cx="2695900" cy="117000"/>
            </a:xfrm>
            <a:custGeom>
              <a:avLst/>
              <a:gdLst/>
              <a:ahLst/>
              <a:cxnLst/>
              <a:rect l="l" t="t" r="r" b="b"/>
              <a:pathLst>
                <a:path w="107836" h="4680" extrusionOk="0">
                  <a:moveTo>
                    <a:pt x="858" y="0"/>
                  </a:moveTo>
                  <a:cubicBezTo>
                    <a:pt x="501" y="1536"/>
                    <a:pt x="215" y="3096"/>
                    <a:pt x="0" y="4680"/>
                  </a:cubicBezTo>
                  <a:lnTo>
                    <a:pt x="107835" y="4680"/>
                  </a:lnTo>
                  <a:cubicBezTo>
                    <a:pt x="107609" y="3096"/>
                    <a:pt x="107323" y="1536"/>
                    <a:pt x="1069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6118600" y="1672950"/>
              <a:ext cx="2723300" cy="88725"/>
            </a:xfrm>
            <a:custGeom>
              <a:avLst/>
              <a:gdLst/>
              <a:ahLst/>
              <a:cxnLst/>
              <a:rect l="l" t="t" r="r" b="b"/>
              <a:pathLst>
                <a:path w="108932" h="3549" extrusionOk="0">
                  <a:moveTo>
                    <a:pt x="1" y="0"/>
                  </a:moveTo>
                  <a:lnTo>
                    <a:pt x="1" y="36"/>
                  </a:lnTo>
                  <a:cubicBezTo>
                    <a:pt x="1" y="1203"/>
                    <a:pt x="49" y="2382"/>
                    <a:pt x="120" y="3548"/>
                  </a:cubicBezTo>
                  <a:lnTo>
                    <a:pt x="108812" y="3548"/>
                  </a:lnTo>
                  <a:cubicBezTo>
                    <a:pt x="108884" y="2382"/>
                    <a:pt x="108931" y="1203"/>
                    <a:pt x="108931" y="36"/>
                  </a:cubicBezTo>
                  <a:lnTo>
                    <a:pt x="108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6127250" y="1827125"/>
              <a:ext cx="2705700" cy="74450"/>
            </a:xfrm>
            <a:custGeom>
              <a:avLst/>
              <a:gdLst/>
              <a:ahLst/>
              <a:cxnLst/>
              <a:rect l="l" t="t" r="r" b="b"/>
              <a:pathLst>
                <a:path w="108228" h="2978" extrusionOk="0">
                  <a:moveTo>
                    <a:pt x="0" y="1"/>
                  </a:moveTo>
                  <a:cubicBezTo>
                    <a:pt x="119" y="989"/>
                    <a:pt x="250" y="1989"/>
                    <a:pt x="417" y="2977"/>
                  </a:cubicBezTo>
                  <a:lnTo>
                    <a:pt x="107811" y="2977"/>
                  </a:lnTo>
                  <a:cubicBezTo>
                    <a:pt x="107978" y="1989"/>
                    <a:pt x="108109" y="989"/>
                    <a:pt x="1082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6119800" y="1519050"/>
              <a:ext cx="2720900" cy="102725"/>
            </a:xfrm>
            <a:custGeom>
              <a:avLst/>
              <a:gdLst/>
              <a:ahLst/>
              <a:cxnLst/>
              <a:rect l="l" t="t" r="r" b="b"/>
              <a:pathLst>
                <a:path w="108836" h="4109" extrusionOk="0">
                  <a:moveTo>
                    <a:pt x="310" y="1"/>
                  </a:moveTo>
                  <a:cubicBezTo>
                    <a:pt x="167" y="1346"/>
                    <a:pt x="60" y="2715"/>
                    <a:pt x="1" y="4108"/>
                  </a:cubicBezTo>
                  <a:lnTo>
                    <a:pt x="108836" y="4108"/>
                  </a:lnTo>
                  <a:cubicBezTo>
                    <a:pt x="108776" y="2715"/>
                    <a:pt x="108693" y="1346"/>
                    <a:pt x="108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29"/>
          <p:cNvSpPr/>
          <p:nvPr/>
        </p:nvSpPr>
        <p:spPr>
          <a:xfrm>
            <a:off x="0" y="1666848"/>
            <a:ext cx="9144000" cy="3476672"/>
          </a:xfrm>
          <a:custGeom>
            <a:avLst/>
            <a:gdLst/>
            <a:ahLst/>
            <a:cxnLst/>
            <a:rect l="l" t="t" r="r" b="b"/>
            <a:pathLst>
              <a:path w="285750" h="108646" extrusionOk="0">
                <a:moveTo>
                  <a:pt x="0" y="1"/>
                </a:moveTo>
                <a:lnTo>
                  <a:pt x="0" y="108645"/>
                </a:lnTo>
                <a:lnTo>
                  <a:pt x="285750" y="108645"/>
                </a:lnTo>
                <a:lnTo>
                  <a:pt x="285750" y="9573"/>
                </a:lnTo>
                <a:lnTo>
                  <a:pt x="269534" y="19205"/>
                </a:lnTo>
                <a:lnTo>
                  <a:pt x="256437" y="9526"/>
                </a:lnTo>
                <a:lnTo>
                  <a:pt x="214467" y="21884"/>
                </a:lnTo>
                <a:lnTo>
                  <a:pt x="204049" y="17562"/>
                </a:lnTo>
                <a:lnTo>
                  <a:pt x="151507" y="28135"/>
                </a:lnTo>
                <a:lnTo>
                  <a:pt x="124420" y="19205"/>
                </a:lnTo>
                <a:lnTo>
                  <a:pt x="97334" y="23373"/>
                </a:lnTo>
                <a:lnTo>
                  <a:pt x="56555" y="9526"/>
                </a:lnTo>
                <a:lnTo>
                  <a:pt x="23074" y="19205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9"/>
          <p:cNvSpPr txBox="1"/>
          <p:nvPr/>
        </p:nvSpPr>
        <p:spPr>
          <a:xfrm>
            <a:off x="5836100" y="2963000"/>
            <a:ext cx="2587500" cy="1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and illustrations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endParaRPr sz="12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02" name="Google Shape;402;p29"/>
          <p:cNvSpPr txBox="1">
            <a:spLocks noGrp="1"/>
          </p:cNvSpPr>
          <p:nvPr>
            <p:ph type="title"/>
          </p:nvPr>
        </p:nvSpPr>
        <p:spPr>
          <a:xfrm>
            <a:off x="1391150" y="1466425"/>
            <a:ext cx="3218700" cy="20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3"/>
          <p:cNvGrpSpPr/>
          <p:nvPr/>
        </p:nvGrpSpPr>
        <p:grpSpPr>
          <a:xfrm>
            <a:off x="141650" y="335875"/>
            <a:ext cx="2723300" cy="2149100"/>
            <a:chOff x="6118600" y="312075"/>
            <a:chExt cx="2723300" cy="2149100"/>
          </a:xfrm>
        </p:grpSpPr>
        <p:sp>
          <p:nvSpPr>
            <p:cNvPr id="67" name="Google Shape;67;p3"/>
            <p:cNvSpPr/>
            <p:nvPr/>
          </p:nvSpPr>
          <p:spPr>
            <a:xfrm>
              <a:off x="6159675" y="312075"/>
              <a:ext cx="2641425" cy="1029300"/>
            </a:xfrm>
            <a:custGeom>
              <a:avLst/>
              <a:gdLst/>
              <a:ahLst/>
              <a:cxnLst/>
              <a:rect l="l" t="t" r="r" b="b"/>
              <a:pathLst>
                <a:path w="105657" h="41172" extrusionOk="0">
                  <a:moveTo>
                    <a:pt x="52829" y="0"/>
                  </a:moveTo>
                  <a:cubicBezTo>
                    <a:pt x="27338" y="0"/>
                    <a:pt x="5942" y="17514"/>
                    <a:pt x="1" y="41172"/>
                  </a:cubicBezTo>
                  <a:lnTo>
                    <a:pt x="105657" y="41172"/>
                  </a:lnTo>
                  <a:cubicBezTo>
                    <a:pt x="99728" y="17526"/>
                    <a:pt x="78332" y="0"/>
                    <a:pt x="5282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198975" y="2135500"/>
              <a:ext cx="2562550" cy="45875"/>
            </a:xfrm>
            <a:custGeom>
              <a:avLst/>
              <a:gdLst/>
              <a:ahLst/>
              <a:cxnLst/>
              <a:rect l="l" t="t" r="r" b="b"/>
              <a:pathLst>
                <a:path w="102502" h="1835" extrusionOk="0">
                  <a:moveTo>
                    <a:pt x="1" y="1"/>
                  </a:moveTo>
                  <a:cubicBezTo>
                    <a:pt x="227" y="608"/>
                    <a:pt x="465" y="1215"/>
                    <a:pt x="703" y="1834"/>
                  </a:cubicBezTo>
                  <a:lnTo>
                    <a:pt x="101799" y="1834"/>
                  </a:lnTo>
                  <a:cubicBezTo>
                    <a:pt x="102037" y="1215"/>
                    <a:pt x="102275" y="608"/>
                    <a:pt x="102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153725" y="1981325"/>
              <a:ext cx="2653350" cy="60150"/>
            </a:xfrm>
            <a:custGeom>
              <a:avLst/>
              <a:gdLst/>
              <a:ahLst/>
              <a:cxnLst/>
              <a:rect l="l" t="t" r="r" b="b"/>
              <a:pathLst>
                <a:path w="106134" h="2406" extrusionOk="0">
                  <a:moveTo>
                    <a:pt x="1" y="0"/>
                  </a:moveTo>
                  <a:cubicBezTo>
                    <a:pt x="191" y="810"/>
                    <a:pt x="382" y="1596"/>
                    <a:pt x="608" y="2405"/>
                  </a:cubicBezTo>
                  <a:lnTo>
                    <a:pt x="105514" y="2405"/>
                  </a:lnTo>
                  <a:cubicBezTo>
                    <a:pt x="105740" y="1608"/>
                    <a:pt x="105955" y="810"/>
                    <a:pt x="106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265950" y="2289400"/>
              <a:ext cx="2429500" cy="31875"/>
            </a:xfrm>
            <a:custGeom>
              <a:avLst/>
              <a:gdLst/>
              <a:ahLst/>
              <a:cxnLst/>
              <a:rect l="l" t="t" r="r" b="b"/>
              <a:pathLst>
                <a:path w="97180" h="1275" extrusionOk="0">
                  <a:moveTo>
                    <a:pt x="0" y="0"/>
                  </a:moveTo>
                  <a:cubicBezTo>
                    <a:pt x="215" y="417"/>
                    <a:pt x="417" y="857"/>
                    <a:pt x="655" y="1274"/>
                  </a:cubicBezTo>
                  <a:lnTo>
                    <a:pt x="96501" y="1274"/>
                  </a:lnTo>
                  <a:cubicBezTo>
                    <a:pt x="96727" y="857"/>
                    <a:pt x="96953" y="417"/>
                    <a:pt x="97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57625" y="2443575"/>
              <a:ext cx="2246150" cy="17600"/>
            </a:xfrm>
            <a:custGeom>
              <a:avLst/>
              <a:gdLst/>
              <a:ahLst/>
              <a:cxnLst/>
              <a:rect l="l" t="t" r="r" b="b"/>
              <a:pathLst>
                <a:path w="89846" h="704" extrusionOk="0">
                  <a:moveTo>
                    <a:pt x="1" y="1"/>
                  </a:moveTo>
                  <a:cubicBezTo>
                    <a:pt x="143" y="239"/>
                    <a:pt x="310" y="465"/>
                    <a:pt x="477" y="703"/>
                  </a:cubicBezTo>
                  <a:lnTo>
                    <a:pt x="89357" y="703"/>
                  </a:lnTo>
                  <a:cubicBezTo>
                    <a:pt x="89524" y="465"/>
                    <a:pt x="89679" y="239"/>
                    <a:pt x="898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132600" y="1364875"/>
              <a:ext cx="2695900" cy="117000"/>
            </a:xfrm>
            <a:custGeom>
              <a:avLst/>
              <a:gdLst/>
              <a:ahLst/>
              <a:cxnLst/>
              <a:rect l="l" t="t" r="r" b="b"/>
              <a:pathLst>
                <a:path w="107836" h="4680" extrusionOk="0">
                  <a:moveTo>
                    <a:pt x="858" y="0"/>
                  </a:moveTo>
                  <a:cubicBezTo>
                    <a:pt x="501" y="1536"/>
                    <a:pt x="215" y="3096"/>
                    <a:pt x="0" y="4680"/>
                  </a:cubicBezTo>
                  <a:lnTo>
                    <a:pt x="107835" y="4680"/>
                  </a:lnTo>
                  <a:cubicBezTo>
                    <a:pt x="107609" y="3096"/>
                    <a:pt x="107323" y="1536"/>
                    <a:pt x="1069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6118600" y="1672950"/>
              <a:ext cx="2723300" cy="88725"/>
            </a:xfrm>
            <a:custGeom>
              <a:avLst/>
              <a:gdLst/>
              <a:ahLst/>
              <a:cxnLst/>
              <a:rect l="l" t="t" r="r" b="b"/>
              <a:pathLst>
                <a:path w="108932" h="3549" extrusionOk="0">
                  <a:moveTo>
                    <a:pt x="1" y="0"/>
                  </a:moveTo>
                  <a:lnTo>
                    <a:pt x="1" y="36"/>
                  </a:lnTo>
                  <a:cubicBezTo>
                    <a:pt x="1" y="1203"/>
                    <a:pt x="49" y="2382"/>
                    <a:pt x="120" y="3548"/>
                  </a:cubicBezTo>
                  <a:lnTo>
                    <a:pt x="108812" y="3548"/>
                  </a:lnTo>
                  <a:cubicBezTo>
                    <a:pt x="108884" y="2382"/>
                    <a:pt x="108931" y="1203"/>
                    <a:pt x="108931" y="36"/>
                  </a:cubicBezTo>
                  <a:lnTo>
                    <a:pt x="108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6127250" y="1827125"/>
              <a:ext cx="2705700" cy="74450"/>
            </a:xfrm>
            <a:custGeom>
              <a:avLst/>
              <a:gdLst/>
              <a:ahLst/>
              <a:cxnLst/>
              <a:rect l="l" t="t" r="r" b="b"/>
              <a:pathLst>
                <a:path w="108228" h="2978" extrusionOk="0">
                  <a:moveTo>
                    <a:pt x="0" y="1"/>
                  </a:moveTo>
                  <a:cubicBezTo>
                    <a:pt x="119" y="989"/>
                    <a:pt x="250" y="1989"/>
                    <a:pt x="417" y="2977"/>
                  </a:cubicBezTo>
                  <a:lnTo>
                    <a:pt x="107811" y="2977"/>
                  </a:lnTo>
                  <a:cubicBezTo>
                    <a:pt x="107978" y="1989"/>
                    <a:pt x="108109" y="989"/>
                    <a:pt x="1082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6119800" y="1519050"/>
              <a:ext cx="2720900" cy="102725"/>
            </a:xfrm>
            <a:custGeom>
              <a:avLst/>
              <a:gdLst/>
              <a:ahLst/>
              <a:cxnLst/>
              <a:rect l="l" t="t" r="r" b="b"/>
              <a:pathLst>
                <a:path w="108836" h="4109" extrusionOk="0">
                  <a:moveTo>
                    <a:pt x="310" y="1"/>
                  </a:moveTo>
                  <a:cubicBezTo>
                    <a:pt x="167" y="1346"/>
                    <a:pt x="60" y="2715"/>
                    <a:pt x="1" y="4108"/>
                  </a:cubicBezTo>
                  <a:lnTo>
                    <a:pt x="108836" y="4108"/>
                  </a:lnTo>
                  <a:cubicBezTo>
                    <a:pt x="108776" y="2715"/>
                    <a:pt x="108693" y="1346"/>
                    <a:pt x="108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3"/>
          <p:cNvSpPr/>
          <p:nvPr/>
        </p:nvSpPr>
        <p:spPr>
          <a:xfrm>
            <a:off x="0" y="1666848"/>
            <a:ext cx="9144000" cy="3476672"/>
          </a:xfrm>
          <a:custGeom>
            <a:avLst/>
            <a:gdLst/>
            <a:ahLst/>
            <a:cxnLst/>
            <a:rect l="l" t="t" r="r" b="b"/>
            <a:pathLst>
              <a:path w="285750" h="108646" extrusionOk="0">
                <a:moveTo>
                  <a:pt x="0" y="1"/>
                </a:moveTo>
                <a:lnTo>
                  <a:pt x="0" y="108645"/>
                </a:lnTo>
                <a:lnTo>
                  <a:pt x="285750" y="108645"/>
                </a:lnTo>
                <a:lnTo>
                  <a:pt x="285750" y="9573"/>
                </a:lnTo>
                <a:lnTo>
                  <a:pt x="269534" y="19205"/>
                </a:lnTo>
                <a:lnTo>
                  <a:pt x="256437" y="9526"/>
                </a:lnTo>
                <a:lnTo>
                  <a:pt x="214467" y="21884"/>
                </a:lnTo>
                <a:lnTo>
                  <a:pt x="204049" y="17562"/>
                </a:lnTo>
                <a:lnTo>
                  <a:pt x="151507" y="28135"/>
                </a:lnTo>
                <a:lnTo>
                  <a:pt x="124420" y="19205"/>
                </a:lnTo>
                <a:lnTo>
                  <a:pt x="97334" y="23373"/>
                </a:lnTo>
                <a:lnTo>
                  <a:pt x="56555" y="9526"/>
                </a:lnTo>
                <a:lnTo>
                  <a:pt x="23074" y="19205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>
            <a:off x="0" y="3083040"/>
            <a:ext cx="9144000" cy="2060480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hasCustomPrompt="1"/>
          </p:nvPr>
        </p:nvSpPr>
        <p:spPr>
          <a:xfrm>
            <a:off x="4572000" y="917800"/>
            <a:ext cx="12345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>
            <a:off x="4572000" y="3634650"/>
            <a:ext cx="2807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title" idx="2"/>
          </p:nvPr>
        </p:nvSpPr>
        <p:spPr>
          <a:xfrm>
            <a:off x="4572300" y="1680800"/>
            <a:ext cx="3684900" cy="13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3" name="Google Shape;83;p4"/>
          <p:cNvGrpSpPr/>
          <p:nvPr/>
        </p:nvGrpSpPr>
        <p:grpSpPr>
          <a:xfrm rot="-1204480">
            <a:off x="-371857" y="316256"/>
            <a:ext cx="976826" cy="844842"/>
            <a:chOff x="7565700" y="3634650"/>
            <a:chExt cx="1234500" cy="1067700"/>
          </a:xfrm>
        </p:grpSpPr>
        <p:sp>
          <p:nvSpPr>
            <p:cNvPr id="84" name="Google Shape;84;p4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4"/>
          <p:cNvGrpSpPr/>
          <p:nvPr/>
        </p:nvGrpSpPr>
        <p:grpSpPr>
          <a:xfrm rot="2914580">
            <a:off x="8390072" y="306420"/>
            <a:ext cx="517779" cy="366732"/>
            <a:chOff x="7565700" y="3634650"/>
            <a:chExt cx="1234500" cy="1067700"/>
          </a:xfrm>
        </p:grpSpPr>
        <p:sp>
          <p:nvSpPr>
            <p:cNvPr id="87" name="Google Shape;87;p4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720300" y="1147950"/>
            <a:ext cx="77982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6"/>
          <p:cNvGrpSpPr/>
          <p:nvPr/>
        </p:nvGrpSpPr>
        <p:grpSpPr>
          <a:xfrm rot="-1204480">
            <a:off x="-371857" y="316256"/>
            <a:ext cx="976826" cy="844842"/>
            <a:chOff x="7565700" y="3634650"/>
            <a:chExt cx="1234500" cy="1067700"/>
          </a:xfrm>
        </p:grpSpPr>
        <p:sp>
          <p:nvSpPr>
            <p:cNvPr id="102" name="Google Shape;102;p6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6"/>
          <p:cNvGrpSpPr/>
          <p:nvPr/>
        </p:nvGrpSpPr>
        <p:grpSpPr>
          <a:xfrm rot="2914580">
            <a:off x="8390072" y="306420"/>
            <a:ext cx="517779" cy="366732"/>
            <a:chOff x="7565700" y="3634650"/>
            <a:chExt cx="1234500" cy="1067700"/>
          </a:xfrm>
        </p:grpSpPr>
        <p:sp>
          <p:nvSpPr>
            <p:cNvPr id="105" name="Google Shape;105;p6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/>
          <p:nvPr/>
        </p:nvSpPr>
        <p:spPr>
          <a:xfrm rot="-5400000">
            <a:off x="5917402" y="1916904"/>
            <a:ext cx="5143500" cy="1309693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 rot="5400000">
            <a:off x="-1916898" y="1916904"/>
            <a:ext cx="5143500" cy="1309693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713100" y="1137550"/>
            <a:ext cx="2999100" cy="19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ubTitle" idx="1"/>
          </p:nvPr>
        </p:nvSpPr>
        <p:spPr>
          <a:xfrm>
            <a:off x="713100" y="3137150"/>
            <a:ext cx="29991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/>
          <p:nvPr/>
        </p:nvSpPr>
        <p:spPr>
          <a:xfrm rot="-5400000">
            <a:off x="5707689" y="1700040"/>
            <a:ext cx="5136356" cy="1736276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rot="5400000">
            <a:off x="-1699936" y="1700040"/>
            <a:ext cx="5136356" cy="1736276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title"/>
          </p:nvPr>
        </p:nvSpPr>
        <p:spPr>
          <a:xfrm>
            <a:off x="765575" y="1680800"/>
            <a:ext cx="3684900" cy="13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title" idx="2" hasCustomPrompt="1"/>
          </p:nvPr>
        </p:nvSpPr>
        <p:spPr>
          <a:xfrm>
            <a:off x="3215975" y="917798"/>
            <a:ext cx="12345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643375" y="3634650"/>
            <a:ext cx="2807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/>
          <p:nvPr/>
        </p:nvSpPr>
        <p:spPr>
          <a:xfrm rot="10800000">
            <a:off x="0" y="52"/>
            <a:ext cx="9144000" cy="1480970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"/>
          <p:cNvSpPr/>
          <p:nvPr/>
        </p:nvSpPr>
        <p:spPr>
          <a:xfrm>
            <a:off x="0" y="3659156"/>
            <a:ext cx="9144000" cy="1480970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1"/>
          <p:cNvSpPr txBox="1">
            <a:spLocks noGrp="1"/>
          </p:cNvSpPr>
          <p:nvPr>
            <p:ph type="title" hasCustomPrompt="1"/>
          </p:nvPr>
        </p:nvSpPr>
        <p:spPr>
          <a:xfrm>
            <a:off x="1255775" y="1606125"/>
            <a:ext cx="6630900" cy="13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r>
              <a:t>xx%</a:t>
            </a:r>
          </a:p>
        </p:txBody>
      </p:sp>
      <p:sp>
        <p:nvSpPr>
          <p:cNvPr id="139" name="Google Shape;139;p11"/>
          <p:cNvSpPr txBox="1">
            <a:spLocks noGrp="1"/>
          </p:cNvSpPr>
          <p:nvPr>
            <p:ph type="subTitle" idx="1"/>
          </p:nvPr>
        </p:nvSpPr>
        <p:spPr>
          <a:xfrm>
            <a:off x="2364775" y="3108650"/>
            <a:ext cx="4413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/>
          <p:nvPr/>
        </p:nvSpPr>
        <p:spPr>
          <a:xfrm>
            <a:off x="0" y="3083040"/>
            <a:ext cx="9144000" cy="2060480"/>
          </a:xfrm>
          <a:custGeom>
            <a:avLst/>
            <a:gdLst/>
            <a:ahLst/>
            <a:cxnLst/>
            <a:rect l="l" t="t" r="r" b="b"/>
            <a:pathLst>
              <a:path w="285750" h="64390" extrusionOk="0">
                <a:moveTo>
                  <a:pt x="41446" y="1536"/>
                </a:moveTo>
                <a:lnTo>
                  <a:pt x="39576" y="2727"/>
                </a:lnTo>
                <a:lnTo>
                  <a:pt x="20253" y="2727"/>
                </a:lnTo>
                <a:lnTo>
                  <a:pt x="22574" y="1536"/>
                </a:lnTo>
                <a:close/>
                <a:moveTo>
                  <a:pt x="63294" y="1536"/>
                </a:moveTo>
                <a:lnTo>
                  <a:pt x="61841" y="2727"/>
                </a:lnTo>
                <a:lnTo>
                  <a:pt x="42577" y="2727"/>
                </a:lnTo>
                <a:lnTo>
                  <a:pt x="44458" y="1536"/>
                </a:lnTo>
                <a:close/>
                <a:moveTo>
                  <a:pt x="87070" y="1536"/>
                </a:moveTo>
                <a:lnTo>
                  <a:pt x="85987" y="2727"/>
                </a:lnTo>
                <a:lnTo>
                  <a:pt x="64449" y="2727"/>
                </a:lnTo>
                <a:lnTo>
                  <a:pt x="65913" y="1536"/>
                </a:lnTo>
                <a:close/>
                <a:moveTo>
                  <a:pt x="107335" y="1536"/>
                </a:moveTo>
                <a:lnTo>
                  <a:pt x="106692" y="2727"/>
                </a:lnTo>
                <a:lnTo>
                  <a:pt x="88285" y="2727"/>
                </a:lnTo>
                <a:lnTo>
                  <a:pt x="89345" y="1536"/>
                </a:lnTo>
                <a:close/>
                <a:moveTo>
                  <a:pt x="128969" y="1536"/>
                </a:moveTo>
                <a:lnTo>
                  <a:pt x="128766" y="2727"/>
                </a:lnTo>
                <a:lnTo>
                  <a:pt x="108716" y="2727"/>
                </a:lnTo>
                <a:lnTo>
                  <a:pt x="109359" y="1536"/>
                </a:lnTo>
                <a:close/>
                <a:moveTo>
                  <a:pt x="154900" y="1536"/>
                </a:moveTo>
                <a:lnTo>
                  <a:pt x="155115" y="2727"/>
                </a:lnTo>
                <a:lnTo>
                  <a:pt x="130647" y="2727"/>
                </a:lnTo>
                <a:lnTo>
                  <a:pt x="130850" y="1536"/>
                </a:lnTo>
                <a:close/>
                <a:moveTo>
                  <a:pt x="176391" y="1536"/>
                </a:moveTo>
                <a:lnTo>
                  <a:pt x="177034" y="2727"/>
                </a:lnTo>
                <a:lnTo>
                  <a:pt x="156984" y="2727"/>
                </a:lnTo>
                <a:lnTo>
                  <a:pt x="156770" y="1536"/>
                </a:lnTo>
                <a:close/>
                <a:moveTo>
                  <a:pt x="196394" y="1536"/>
                </a:moveTo>
                <a:lnTo>
                  <a:pt x="197465" y="2727"/>
                </a:lnTo>
                <a:lnTo>
                  <a:pt x="179058" y="2727"/>
                </a:lnTo>
                <a:lnTo>
                  <a:pt x="178415" y="1536"/>
                </a:lnTo>
                <a:close/>
                <a:moveTo>
                  <a:pt x="219837" y="1536"/>
                </a:moveTo>
                <a:lnTo>
                  <a:pt x="221290" y="2727"/>
                </a:lnTo>
                <a:lnTo>
                  <a:pt x="199751" y="2727"/>
                </a:lnTo>
                <a:lnTo>
                  <a:pt x="198680" y="1536"/>
                </a:lnTo>
                <a:close/>
                <a:moveTo>
                  <a:pt x="241292" y="1536"/>
                </a:moveTo>
                <a:lnTo>
                  <a:pt x="243173" y="2727"/>
                </a:lnTo>
                <a:lnTo>
                  <a:pt x="223909" y="2727"/>
                </a:lnTo>
                <a:lnTo>
                  <a:pt x="222456" y="1536"/>
                </a:lnTo>
                <a:close/>
                <a:moveTo>
                  <a:pt x="263176" y="1536"/>
                </a:moveTo>
                <a:lnTo>
                  <a:pt x="265497" y="2727"/>
                </a:lnTo>
                <a:lnTo>
                  <a:pt x="246174" y="2727"/>
                </a:lnTo>
                <a:lnTo>
                  <a:pt x="244304" y="1536"/>
                </a:lnTo>
                <a:close/>
                <a:moveTo>
                  <a:pt x="37195" y="4215"/>
                </a:moveTo>
                <a:lnTo>
                  <a:pt x="31480" y="7834"/>
                </a:lnTo>
                <a:lnTo>
                  <a:pt x="10251" y="7834"/>
                </a:lnTo>
                <a:lnTo>
                  <a:pt x="17324" y="4215"/>
                </a:lnTo>
                <a:close/>
                <a:moveTo>
                  <a:pt x="128516" y="4215"/>
                </a:moveTo>
                <a:lnTo>
                  <a:pt x="127885" y="7834"/>
                </a:lnTo>
                <a:lnTo>
                  <a:pt x="105966" y="7834"/>
                </a:lnTo>
                <a:lnTo>
                  <a:pt x="107918" y="4215"/>
                </a:lnTo>
                <a:close/>
                <a:moveTo>
                  <a:pt x="155365" y="4215"/>
                </a:moveTo>
                <a:lnTo>
                  <a:pt x="155984" y="7834"/>
                </a:lnTo>
                <a:lnTo>
                  <a:pt x="129766" y="7834"/>
                </a:lnTo>
                <a:lnTo>
                  <a:pt x="130385" y="4215"/>
                </a:lnTo>
                <a:close/>
                <a:moveTo>
                  <a:pt x="59996" y="4239"/>
                </a:moveTo>
                <a:lnTo>
                  <a:pt x="55543" y="7846"/>
                </a:lnTo>
                <a:lnTo>
                  <a:pt x="34481" y="7846"/>
                </a:lnTo>
                <a:lnTo>
                  <a:pt x="40219" y="4239"/>
                </a:lnTo>
                <a:close/>
                <a:moveTo>
                  <a:pt x="84665" y="4239"/>
                </a:moveTo>
                <a:lnTo>
                  <a:pt x="81427" y="7846"/>
                </a:lnTo>
                <a:lnTo>
                  <a:pt x="58162" y="7846"/>
                </a:lnTo>
                <a:lnTo>
                  <a:pt x="62615" y="4239"/>
                </a:lnTo>
                <a:close/>
                <a:moveTo>
                  <a:pt x="105894" y="4239"/>
                </a:moveTo>
                <a:lnTo>
                  <a:pt x="103942" y="7846"/>
                </a:lnTo>
                <a:lnTo>
                  <a:pt x="83713" y="7846"/>
                </a:lnTo>
                <a:lnTo>
                  <a:pt x="86951" y="4239"/>
                </a:lnTo>
                <a:close/>
                <a:moveTo>
                  <a:pt x="177832" y="4239"/>
                </a:moveTo>
                <a:lnTo>
                  <a:pt x="179784" y="7846"/>
                </a:lnTo>
                <a:lnTo>
                  <a:pt x="157865" y="7846"/>
                </a:lnTo>
                <a:lnTo>
                  <a:pt x="157234" y="4239"/>
                </a:lnTo>
                <a:close/>
                <a:moveTo>
                  <a:pt x="198811" y="4239"/>
                </a:moveTo>
                <a:lnTo>
                  <a:pt x="202037" y="7846"/>
                </a:lnTo>
                <a:lnTo>
                  <a:pt x="181808" y="7846"/>
                </a:lnTo>
                <a:lnTo>
                  <a:pt x="179868" y="4239"/>
                </a:lnTo>
                <a:close/>
                <a:moveTo>
                  <a:pt x="223135" y="4239"/>
                </a:moveTo>
                <a:lnTo>
                  <a:pt x="227588" y="7846"/>
                </a:lnTo>
                <a:lnTo>
                  <a:pt x="204323" y="7846"/>
                </a:lnTo>
                <a:lnTo>
                  <a:pt x="201097" y="4239"/>
                </a:lnTo>
                <a:close/>
                <a:moveTo>
                  <a:pt x="245543" y="4239"/>
                </a:moveTo>
                <a:lnTo>
                  <a:pt x="251258" y="7846"/>
                </a:lnTo>
                <a:lnTo>
                  <a:pt x="230207" y="7846"/>
                </a:lnTo>
                <a:lnTo>
                  <a:pt x="225754" y="4239"/>
                </a:lnTo>
                <a:close/>
                <a:moveTo>
                  <a:pt x="268438" y="4239"/>
                </a:moveTo>
                <a:lnTo>
                  <a:pt x="275499" y="7846"/>
                </a:lnTo>
                <a:lnTo>
                  <a:pt x="254294" y="7846"/>
                </a:lnTo>
                <a:lnTo>
                  <a:pt x="248567" y="4239"/>
                </a:lnTo>
                <a:close/>
                <a:moveTo>
                  <a:pt x="7382" y="9323"/>
                </a:moveTo>
                <a:lnTo>
                  <a:pt x="7382" y="9358"/>
                </a:lnTo>
                <a:lnTo>
                  <a:pt x="29099" y="9358"/>
                </a:lnTo>
                <a:lnTo>
                  <a:pt x="23753" y="12728"/>
                </a:lnTo>
                <a:lnTo>
                  <a:pt x="726" y="12728"/>
                </a:lnTo>
                <a:lnTo>
                  <a:pt x="7382" y="9323"/>
                </a:lnTo>
                <a:close/>
                <a:moveTo>
                  <a:pt x="53697" y="9358"/>
                </a:moveTo>
                <a:lnTo>
                  <a:pt x="49542" y="12728"/>
                </a:lnTo>
                <a:lnTo>
                  <a:pt x="26777" y="12728"/>
                </a:lnTo>
                <a:lnTo>
                  <a:pt x="32123" y="9358"/>
                </a:lnTo>
                <a:close/>
                <a:moveTo>
                  <a:pt x="80081" y="9358"/>
                </a:moveTo>
                <a:lnTo>
                  <a:pt x="77081" y="12728"/>
                </a:lnTo>
                <a:lnTo>
                  <a:pt x="52161" y="12728"/>
                </a:lnTo>
                <a:lnTo>
                  <a:pt x="56317" y="9358"/>
                </a:lnTo>
                <a:close/>
                <a:moveTo>
                  <a:pt x="103144" y="9358"/>
                </a:moveTo>
                <a:lnTo>
                  <a:pt x="101322" y="12728"/>
                </a:lnTo>
                <a:lnTo>
                  <a:pt x="79367" y="12728"/>
                </a:lnTo>
                <a:lnTo>
                  <a:pt x="82391" y="9358"/>
                </a:lnTo>
                <a:close/>
                <a:moveTo>
                  <a:pt x="127623" y="9358"/>
                </a:moveTo>
                <a:lnTo>
                  <a:pt x="127040" y="12728"/>
                </a:lnTo>
                <a:lnTo>
                  <a:pt x="103346" y="12728"/>
                </a:lnTo>
                <a:lnTo>
                  <a:pt x="105168" y="9358"/>
                </a:lnTo>
                <a:close/>
                <a:moveTo>
                  <a:pt x="156246" y="9358"/>
                </a:moveTo>
                <a:lnTo>
                  <a:pt x="156817" y="12728"/>
                </a:lnTo>
                <a:lnTo>
                  <a:pt x="128933" y="12728"/>
                </a:lnTo>
                <a:lnTo>
                  <a:pt x="129516" y="9358"/>
                </a:lnTo>
                <a:close/>
                <a:moveTo>
                  <a:pt x="180594" y="9358"/>
                </a:moveTo>
                <a:lnTo>
                  <a:pt x="182404" y="12728"/>
                </a:lnTo>
                <a:lnTo>
                  <a:pt x="158710" y="12728"/>
                </a:lnTo>
                <a:lnTo>
                  <a:pt x="158127" y="9358"/>
                </a:lnTo>
                <a:close/>
                <a:moveTo>
                  <a:pt x="203359" y="9358"/>
                </a:moveTo>
                <a:lnTo>
                  <a:pt x="206383" y="12728"/>
                </a:lnTo>
                <a:lnTo>
                  <a:pt x="184416" y="12728"/>
                </a:lnTo>
                <a:lnTo>
                  <a:pt x="182594" y="9358"/>
                </a:lnTo>
                <a:close/>
                <a:moveTo>
                  <a:pt x="229433" y="9358"/>
                </a:moveTo>
                <a:lnTo>
                  <a:pt x="233589" y="12728"/>
                </a:lnTo>
                <a:lnTo>
                  <a:pt x="208669" y="12728"/>
                </a:lnTo>
                <a:lnTo>
                  <a:pt x="205669" y="9358"/>
                </a:lnTo>
                <a:close/>
                <a:moveTo>
                  <a:pt x="253639" y="9358"/>
                </a:moveTo>
                <a:lnTo>
                  <a:pt x="258973" y="12728"/>
                </a:lnTo>
                <a:lnTo>
                  <a:pt x="236208" y="12728"/>
                </a:lnTo>
                <a:lnTo>
                  <a:pt x="232053" y="9358"/>
                </a:lnTo>
                <a:close/>
                <a:moveTo>
                  <a:pt x="278428" y="9358"/>
                </a:moveTo>
                <a:lnTo>
                  <a:pt x="285024" y="12728"/>
                </a:lnTo>
                <a:lnTo>
                  <a:pt x="261997" y="12728"/>
                </a:lnTo>
                <a:lnTo>
                  <a:pt x="256651" y="9358"/>
                </a:lnTo>
                <a:close/>
                <a:moveTo>
                  <a:pt x="47720" y="14240"/>
                </a:moveTo>
                <a:lnTo>
                  <a:pt x="41827" y="19014"/>
                </a:lnTo>
                <a:lnTo>
                  <a:pt x="16883" y="19003"/>
                </a:lnTo>
                <a:lnTo>
                  <a:pt x="24408" y="14240"/>
                </a:lnTo>
                <a:close/>
                <a:moveTo>
                  <a:pt x="75736" y="14240"/>
                </a:moveTo>
                <a:lnTo>
                  <a:pt x="71438" y="19038"/>
                </a:lnTo>
                <a:lnTo>
                  <a:pt x="44446" y="19014"/>
                </a:lnTo>
                <a:lnTo>
                  <a:pt x="50316" y="14240"/>
                </a:lnTo>
                <a:close/>
                <a:moveTo>
                  <a:pt x="100501" y="14240"/>
                </a:moveTo>
                <a:lnTo>
                  <a:pt x="97929" y="19062"/>
                </a:lnTo>
                <a:lnTo>
                  <a:pt x="73735" y="19038"/>
                </a:lnTo>
                <a:lnTo>
                  <a:pt x="78010" y="14240"/>
                </a:lnTo>
                <a:close/>
                <a:moveTo>
                  <a:pt x="126790" y="14240"/>
                </a:moveTo>
                <a:lnTo>
                  <a:pt x="125956" y="19086"/>
                </a:lnTo>
                <a:lnTo>
                  <a:pt x="99953" y="19062"/>
                </a:lnTo>
                <a:lnTo>
                  <a:pt x="102549" y="14240"/>
                </a:lnTo>
                <a:close/>
                <a:moveTo>
                  <a:pt x="157079" y="14216"/>
                </a:moveTo>
                <a:lnTo>
                  <a:pt x="157913" y="19098"/>
                </a:lnTo>
                <a:lnTo>
                  <a:pt x="127826" y="19086"/>
                </a:lnTo>
                <a:lnTo>
                  <a:pt x="128659" y="14216"/>
                </a:lnTo>
                <a:close/>
                <a:moveTo>
                  <a:pt x="183213" y="14216"/>
                </a:moveTo>
                <a:lnTo>
                  <a:pt x="183213" y="14240"/>
                </a:lnTo>
                <a:lnTo>
                  <a:pt x="185845" y="19145"/>
                </a:lnTo>
                <a:lnTo>
                  <a:pt x="159794" y="19122"/>
                </a:lnTo>
                <a:lnTo>
                  <a:pt x="158960" y="14216"/>
                </a:lnTo>
                <a:close/>
                <a:moveTo>
                  <a:pt x="207716" y="14240"/>
                </a:moveTo>
                <a:lnTo>
                  <a:pt x="212122" y="19181"/>
                </a:lnTo>
                <a:lnTo>
                  <a:pt x="212122" y="19181"/>
                </a:lnTo>
                <a:lnTo>
                  <a:pt x="187869" y="19145"/>
                </a:lnTo>
                <a:lnTo>
                  <a:pt x="185226" y="14240"/>
                </a:lnTo>
                <a:close/>
                <a:moveTo>
                  <a:pt x="235434" y="14216"/>
                </a:moveTo>
                <a:lnTo>
                  <a:pt x="241518" y="19181"/>
                </a:lnTo>
                <a:lnTo>
                  <a:pt x="214420" y="19157"/>
                </a:lnTo>
                <a:lnTo>
                  <a:pt x="210014" y="14216"/>
                </a:lnTo>
                <a:close/>
                <a:moveTo>
                  <a:pt x="261342" y="14240"/>
                </a:moveTo>
                <a:lnTo>
                  <a:pt x="269236" y="19217"/>
                </a:lnTo>
                <a:lnTo>
                  <a:pt x="244150" y="19193"/>
                </a:lnTo>
                <a:lnTo>
                  <a:pt x="238054" y="14240"/>
                </a:lnTo>
                <a:close/>
                <a:moveTo>
                  <a:pt x="72402" y="20527"/>
                </a:moveTo>
                <a:lnTo>
                  <a:pt x="97131" y="20562"/>
                </a:lnTo>
                <a:lnTo>
                  <a:pt x="94405" y="25622"/>
                </a:lnTo>
                <a:lnTo>
                  <a:pt x="67866" y="25622"/>
                </a:lnTo>
                <a:lnTo>
                  <a:pt x="72402" y="20527"/>
                </a:lnTo>
                <a:close/>
                <a:moveTo>
                  <a:pt x="160068" y="20622"/>
                </a:moveTo>
                <a:lnTo>
                  <a:pt x="186642" y="20634"/>
                </a:lnTo>
                <a:lnTo>
                  <a:pt x="189321" y="25622"/>
                </a:lnTo>
                <a:lnTo>
                  <a:pt x="160925" y="25622"/>
                </a:lnTo>
                <a:lnTo>
                  <a:pt x="160068" y="20622"/>
                </a:lnTo>
                <a:close/>
                <a:moveTo>
                  <a:pt x="188666" y="20634"/>
                </a:moveTo>
                <a:lnTo>
                  <a:pt x="213467" y="20669"/>
                </a:lnTo>
                <a:lnTo>
                  <a:pt x="217884" y="25622"/>
                </a:lnTo>
                <a:lnTo>
                  <a:pt x="191345" y="25622"/>
                </a:lnTo>
                <a:lnTo>
                  <a:pt x="188666" y="20634"/>
                </a:lnTo>
                <a:close/>
                <a:moveTo>
                  <a:pt x="245983" y="20693"/>
                </a:moveTo>
                <a:lnTo>
                  <a:pt x="271593" y="20705"/>
                </a:lnTo>
                <a:lnTo>
                  <a:pt x="279356" y="25622"/>
                </a:lnTo>
                <a:lnTo>
                  <a:pt x="252043" y="25622"/>
                </a:lnTo>
                <a:lnTo>
                  <a:pt x="245983" y="20693"/>
                </a:lnTo>
                <a:close/>
                <a:moveTo>
                  <a:pt x="14514" y="20491"/>
                </a:moveTo>
                <a:lnTo>
                  <a:pt x="39993" y="20515"/>
                </a:lnTo>
                <a:lnTo>
                  <a:pt x="33707" y="25634"/>
                </a:lnTo>
                <a:lnTo>
                  <a:pt x="6406" y="25634"/>
                </a:lnTo>
                <a:lnTo>
                  <a:pt x="6406" y="25622"/>
                </a:lnTo>
                <a:lnTo>
                  <a:pt x="14514" y="20491"/>
                </a:lnTo>
                <a:close/>
                <a:moveTo>
                  <a:pt x="42601" y="20515"/>
                </a:moveTo>
                <a:lnTo>
                  <a:pt x="70116" y="20550"/>
                </a:lnTo>
                <a:lnTo>
                  <a:pt x="65580" y="25634"/>
                </a:lnTo>
                <a:lnTo>
                  <a:pt x="36314" y="25634"/>
                </a:lnTo>
                <a:lnTo>
                  <a:pt x="42601" y="20515"/>
                </a:lnTo>
                <a:close/>
                <a:moveTo>
                  <a:pt x="99155" y="20562"/>
                </a:moveTo>
                <a:lnTo>
                  <a:pt x="125706" y="20586"/>
                </a:lnTo>
                <a:lnTo>
                  <a:pt x="124837" y="25634"/>
                </a:lnTo>
                <a:lnTo>
                  <a:pt x="96429" y="25634"/>
                </a:lnTo>
                <a:lnTo>
                  <a:pt x="99155" y="20562"/>
                </a:lnTo>
                <a:close/>
                <a:moveTo>
                  <a:pt x="127575" y="20610"/>
                </a:moveTo>
                <a:lnTo>
                  <a:pt x="158175" y="20622"/>
                </a:lnTo>
                <a:lnTo>
                  <a:pt x="159032" y="25634"/>
                </a:lnTo>
                <a:lnTo>
                  <a:pt x="126718" y="25634"/>
                </a:lnTo>
                <a:lnTo>
                  <a:pt x="127575" y="20610"/>
                </a:lnTo>
                <a:close/>
                <a:moveTo>
                  <a:pt x="215753" y="20669"/>
                </a:moveTo>
                <a:lnTo>
                  <a:pt x="243364" y="20693"/>
                </a:lnTo>
                <a:lnTo>
                  <a:pt x="249424" y="25634"/>
                </a:lnTo>
                <a:lnTo>
                  <a:pt x="220182" y="25634"/>
                </a:lnTo>
                <a:lnTo>
                  <a:pt x="215753" y="20669"/>
                </a:lnTo>
                <a:close/>
                <a:moveTo>
                  <a:pt x="64234" y="27123"/>
                </a:moveTo>
                <a:lnTo>
                  <a:pt x="59067" y="32909"/>
                </a:lnTo>
                <a:lnTo>
                  <a:pt x="27372" y="32909"/>
                </a:lnTo>
                <a:lnTo>
                  <a:pt x="34481" y="27123"/>
                </a:lnTo>
                <a:close/>
                <a:moveTo>
                  <a:pt x="93595" y="27123"/>
                </a:moveTo>
                <a:lnTo>
                  <a:pt x="90488" y="32909"/>
                </a:lnTo>
                <a:lnTo>
                  <a:pt x="61365" y="32909"/>
                </a:lnTo>
                <a:lnTo>
                  <a:pt x="66532" y="27123"/>
                </a:lnTo>
                <a:close/>
                <a:moveTo>
                  <a:pt x="124575" y="27123"/>
                </a:moveTo>
                <a:lnTo>
                  <a:pt x="123575" y="32909"/>
                </a:lnTo>
                <a:lnTo>
                  <a:pt x="92512" y="32909"/>
                </a:lnTo>
                <a:lnTo>
                  <a:pt x="95619" y="27123"/>
                </a:lnTo>
                <a:close/>
                <a:moveTo>
                  <a:pt x="159306" y="27123"/>
                </a:moveTo>
                <a:lnTo>
                  <a:pt x="160306" y="32909"/>
                </a:lnTo>
                <a:lnTo>
                  <a:pt x="125444" y="32909"/>
                </a:lnTo>
                <a:lnTo>
                  <a:pt x="126444" y="27123"/>
                </a:lnTo>
                <a:close/>
                <a:moveTo>
                  <a:pt x="190131" y="27123"/>
                </a:moveTo>
                <a:lnTo>
                  <a:pt x="193238" y="32909"/>
                </a:lnTo>
                <a:lnTo>
                  <a:pt x="162175" y="32909"/>
                </a:lnTo>
                <a:lnTo>
                  <a:pt x="161187" y="27123"/>
                </a:lnTo>
                <a:close/>
                <a:moveTo>
                  <a:pt x="219230" y="27123"/>
                </a:moveTo>
                <a:lnTo>
                  <a:pt x="224385" y="32909"/>
                </a:lnTo>
                <a:lnTo>
                  <a:pt x="195263" y="32909"/>
                </a:lnTo>
                <a:lnTo>
                  <a:pt x="192155" y="27123"/>
                </a:lnTo>
                <a:close/>
                <a:moveTo>
                  <a:pt x="251270" y="27123"/>
                </a:moveTo>
                <a:lnTo>
                  <a:pt x="258378" y="32909"/>
                </a:lnTo>
                <a:lnTo>
                  <a:pt x="226683" y="32909"/>
                </a:lnTo>
                <a:lnTo>
                  <a:pt x="221516" y="27123"/>
                </a:lnTo>
                <a:close/>
                <a:moveTo>
                  <a:pt x="57733" y="34421"/>
                </a:moveTo>
                <a:lnTo>
                  <a:pt x="49959" y="43136"/>
                </a:lnTo>
                <a:lnTo>
                  <a:pt x="14823" y="43136"/>
                </a:lnTo>
                <a:lnTo>
                  <a:pt x="25527" y="34421"/>
                </a:lnTo>
                <a:close/>
                <a:moveTo>
                  <a:pt x="89690" y="34421"/>
                </a:moveTo>
                <a:lnTo>
                  <a:pt x="85011" y="43136"/>
                </a:lnTo>
                <a:lnTo>
                  <a:pt x="52245" y="43136"/>
                </a:lnTo>
                <a:lnTo>
                  <a:pt x="60008" y="34421"/>
                </a:lnTo>
                <a:close/>
                <a:moveTo>
                  <a:pt x="123325" y="34421"/>
                </a:moveTo>
                <a:lnTo>
                  <a:pt x="121813" y="43136"/>
                </a:lnTo>
                <a:lnTo>
                  <a:pt x="87035" y="43136"/>
                </a:lnTo>
                <a:lnTo>
                  <a:pt x="91714" y="34421"/>
                </a:lnTo>
                <a:close/>
                <a:moveTo>
                  <a:pt x="160556" y="34421"/>
                </a:moveTo>
                <a:lnTo>
                  <a:pt x="162056" y="43136"/>
                </a:lnTo>
                <a:lnTo>
                  <a:pt x="123694" y="43136"/>
                </a:lnTo>
                <a:lnTo>
                  <a:pt x="125194" y="34421"/>
                </a:lnTo>
                <a:close/>
                <a:moveTo>
                  <a:pt x="194048" y="34421"/>
                </a:moveTo>
                <a:lnTo>
                  <a:pt x="198715" y="43136"/>
                </a:lnTo>
                <a:lnTo>
                  <a:pt x="163937" y="43136"/>
                </a:lnTo>
                <a:lnTo>
                  <a:pt x="162437" y="34421"/>
                </a:lnTo>
                <a:close/>
                <a:moveTo>
                  <a:pt x="225731" y="34421"/>
                </a:moveTo>
                <a:lnTo>
                  <a:pt x="233493" y="43136"/>
                </a:lnTo>
                <a:lnTo>
                  <a:pt x="200739" y="43136"/>
                </a:lnTo>
                <a:lnTo>
                  <a:pt x="196072" y="34421"/>
                </a:lnTo>
                <a:close/>
                <a:moveTo>
                  <a:pt x="260223" y="34421"/>
                </a:moveTo>
                <a:lnTo>
                  <a:pt x="270927" y="43136"/>
                </a:lnTo>
                <a:lnTo>
                  <a:pt x="235791" y="43136"/>
                </a:lnTo>
                <a:lnTo>
                  <a:pt x="228017" y="34421"/>
                </a:lnTo>
                <a:close/>
                <a:moveTo>
                  <a:pt x="84201" y="44637"/>
                </a:moveTo>
                <a:lnTo>
                  <a:pt x="78403" y="55447"/>
                </a:lnTo>
                <a:lnTo>
                  <a:pt x="41267" y="55447"/>
                </a:lnTo>
                <a:lnTo>
                  <a:pt x="50911" y="44637"/>
                </a:lnTo>
                <a:close/>
                <a:moveTo>
                  <a:pt x="121563" y="44637"/>
                </a:moveTo>
                <a:lnTo>
                  <a:pt x="119705" y="55447"/>
                </a:lnTo>
                <a:lnTo>
                  <a:pt x="80427" y="55447"/>
                </a:lnTo>
                <a:lnTo>
                  <a:pt x="86237" y="44637"/>
                </a:lnTo>
                <a:close/>
                <a:moveTo>
                  <a:pt x="162330" y="44637"/>
                </a:moveTo>
                <a:lnTo>
                  <a:pt x="164187" y="55447"/>
                </a:lnTo>
                <a:lnTo>
                  <a:pt x="121575" y="55447"/>
                </a:lnTo>
                <a:lnTo>
                  <a:pt x="123444" y="44637"/>
                </a:lnTo>
                <a:close/>
                <a:moveTo>
                  <a:pt x="199525" y="44637"/>
                </a:moveTo>
                <a:lnTo>
                  <a:pt x="205323" y="55447"/>
                </a:lnTo>
                <a:lnTo>
                  <a:pt x="166045" y="55447"/>
                </a:lnTo>
                <a:lnTo>
                  <a:pt x="164187" y="44637"/>
                </a:lnTo>
                <a:close/>
                <a:moveTo>
                  <a:pt x="234839" y="44637"/>
                </a:moveTo>
                <a:lnTo>
                  <a:pt x="244483" y="55447"/>
                </a:lnTo>
                <a:lnTo>
                  <a:pt x="207347" y="55447"/>
                </a:lnTo>
                <a:lnTo>
                  <a:pt x="201549" y="44637"/>
                </a:lnTo>
                <a:close/>
                <a:moveTo>
                  <a:pt x="22027" y="0"/>
                </a:moveTo>
                <a:lnTo>
                  <a:pt x="0" y="11335"/>
                </a:lnTo>
                <a:lnTo>
                  <a:pt x="0" y="14240"/>
                </a:lnTo>
                <a:lnTo>
                  <a:pt x="21384" y="14240"/>
                </a:lnTo>
                <a:lnTo>
                  <a:pt x="13871" y="19003"/>
                </a:lnTo>
                <a:lnTo>
                  <a:pt x="0" y="18979"/>
                </a:lnTo>
                <a:lnTo>
                  <a:pt x="0" y="20491"/>
                </a:lnTo>
                <a:lnTo>
                  <a:pt x="11501" y="20503"/>
                </a:lnTo>
                <a:lnTo>
                  <a:pt x="3381" y="25634"/>
                </a:lnTo>
                <a:lnTo>
                  <a:pt x="0" y="25634"/>
                </a:lnTo>
                <a:lnTo>
                  <a:pt x="0" y="27134"/>
                </a:lnTo>
                <a:lnTo>
                  <a:pt x="1012" y="27134"/>
                </a:lnTo>
                <a:lnTo>
                  <a:pt x="0" y="27765"/>
                </a:lnTo>
                <a:lnTo>
                  <a:pt x="0" y="29670"/>
                </a:lnTo>
                <a:lnTo>
                  <a:pt x="4036" y="27123"/>
                </a:lnTo>
                <a:lnTo>
                  <a:pt x="31861" y="27123"/>
                </a:lnTo>
                <a:lnTo>
                  <a:pt x="24753" y="32909"/>
                </a:lnTo>
                <a:lnTo>
                  <a:pt x="0" y="32909"/>
                </a:lnTo>
                <a:lnTo>
                  <a:pt x="0" y="34409"/>
                </a:lnTo>
                <a:lnTo>
                  <a:pt x="22908" y="34409"/>
                </a:lnTo>
                <a:lnTo>
                  <a:pt x="12204" y="43136"/>
                </a:lnTo>
                <a:lnTo>
                  <a:pt x="0" y="43136"/>
                </a:lnTo>
                <a:lnTo>
                  <a:pt x="0" y="44637"/>
                </a:lnTo>
                <a:lnTo>
                  <a:pt x="10358" y="44637"/>
                </a:lnTo>
                <a:lnTo>
                  <a:pt x="0" y="53066"/>
                </a:lnTo>
                <a:lnTo>
                  <a:pt x="0" y="55197"/>
                </a:lnTo>
                <a:lnTo>
                  <a:pt x="12978" y="44625"/>
                </a:lnTo>
                <a:lnTo>
                  <a:pt x="48625" y="44625"/>
                </a:lnTo>
                <a:lnTo>
                  <a:pt x="38981" y="55436"/>
                </a:lnTo>
                <a:lnTo>
                  <a:pt x="0" y="55436"/>
                </a:lnTo>
                <a:lnTo>
                  <a:pt x="0" y="56936"/>
                </a:lnTo>
                <a:lnTo>
                  <a:pt x="37636" y="56936"/>
                </a:lnTo>
                <a:lnTo>
                  <a:pt x="31004" y="64389"/>
                </a:lnTo>
                <a:lnTo>
                  <a:pt x="33290" y="64389"/>
                </a:lnTo>
                <a:lnTo>
                  <a:pt x="39934" y="56936"/>
                </a:lnTo>
                <a:lnTo>
                  <a:pt x="77605" y="56936"/>
                </a:lnTo>
                <a:lnTo>
                  <a:pt x="73593" y="64389"/>
                </a:lnTo>
                <a:lnTo>
                  <a:pt x="75617" y="64389"/>
                </a:lnTo>
                <a:lnTo>
                  <a:pt x="79629" y="56936"/>
                </a:lnTo>
                <a:lnTo>
                  <a:pt x="119432" y="56936"/>
                </a:lnTo>
                <a:lnTo>
                  <a:pt x="118158" y="64389"/>
                </a:lnTo>
                <a:lnTo>
                  <a:pt x="120027" y="64389"/>
                </a:lnTo>
                <a:lnTo>
                  <a:pt x="121313" y="56936"/>
                </a:lnTo>
                <a:lnTo>
                  <a:pt x="164425" y="56936"/>
                </a:lnTo>
                <a:lnTo>
                  <a:pt x="165699" y="64389"/>
                </a:lnTo>
                <a:lnTo>
                  <a:pt x="167580" y="64389"/>
                </a:lnTo>
                <a:lnTo>
                  <a:pt x="166295" y="56936"/>
                </a:lnTo>
                <a:lnTo>
                  <a:pt x="206133" y="56936"/>
                </a:lnTo>
                <a:lnTo>
                  <a:pt x="210133" y="64389"/>
                </a:lnTo>
                <a:lnTo>
                  <a:pt x="212157" y="64389"/>
                </a:lnTo>
                <a:lnTo>
                  <a:pt x="208157" y="56936"/>
                </a:lnTo>
                <a:lnTo>
                  <a:pt x="245805" y="56936"/>
                </a:lnTo>
                <a:lnTo>
                  <a:pt x="252436" y="64389"/>
                </a:lnTo>
                <a:lnTo>
                  <a:pt x="254734" y="64389"/>
                </a:lnTo>
                <a:lnTo>
                  <a:pt x="248102" y="56936"/>
                </a:lnTo>
                <a:lnTo>
                  <a:pt x="285750" y="56936"/>
                </a:lnTo>
                <a:lnTo>
                  <a:pt x="285750" y="55424"/>
                </a:lnTo>
                <a:lnTo>
                  <a:pt x="246769" y="55424"/>
                </a:lnTo>
                <a:lnTo>
                  <a:pt x="237125" y="44625"/>
                </a:lnTo>
                <a:lnTo>
                  <a:pt x="272772" y="44625"/>
                </a:lnTo>
                <a:lnTo>
                  <a:pt x="285750" y="55186"/>
                </a:lnTo>
                <a:lnTo>
                  <a:pt x="285750" y="53066"/>
                </a:lnTo>
                <a:lnTo>
                  <a:pt x="275392" y="44625"/>
                </a:lnTo>
                <a:lnTo>
                  <a:pt x="285750" y="44625"/>
                </a:lnTo>
                <a:lnTo>
                  <a:pt x="285750" y="43125"/>
                </a:lnTo>
                <a:lnTo>
                  <a:pt x="273546" y="43125"/>
                </a:lnTo>
                <a:lnTo>
                  <a:pt x="262842" y="34397"/>
                </a:lnTo>
                <a:lnTo>
                  <a:pt x="285750" y="34397"/>
                </a:lnTo>
                <a:lnTo>
                  <a:pt x="285750" y="32897"/>
                </a:lnTo>
                <a:lnTo>
                  <a:pt x="260997" y="32897"/>
                </a:lnTo>
                <a:lnTo>
                  <a:pt x="253889" y="27111"/>
                </a:lnTo>
                <a:lnTo>
                  <a:pt x="281714" y="27111"/>
                </a:lnTo>
                <a:lnTo>
                  <a:pt x="285738" y="29647"/>
                </a:lnTo>
                <a:lnTo>
                  <a:pt x="285738" y="27742"/>
                </a:lnTo>
                <a:lnTo>
                  <a:pt x="284726" y="27111"/>
                </a:lnTo>
                <a:lnTo>
                  <a:pt x="285738" y="27111"/>
                </a:lnTo>
                <a:lnTo>
                  <a:pt x="285738" y="25599"/>
                </a:lnTo>
                <a:lnTo>
                  <a:pt x="282357" y="25599"/>
                </a:lnTo>
                <a:lnTo>
                  <a:pt x="274606" y="20693"/>
                </a:lnTo>
                <a:lnTo>
                  <a:pt x="274606" y="20693"/>
                </a:lnTo>
                <a:lnTo>
                  <a:pt x="285738" y="20705"/>
                </a:lnTo>
                <a:lnTo>
                  <a:pt x="285738" y="19205"/>
                </a:lnTo>
                <a:lnTo>
                  <a:pt x="272225" y="19193"/>
                </a:lnTo>
                <a:lnTo>
                  <a:pt x="264331" y="14204"/>
                </a:lnTo>
                <a:lnTo>
                  <a:pt x="285750" y="14204"/>
                </a:lnTo>
                <a:lnTo>
                  <a:pt x="285750" y="11299"/>
                </a:lnTo>
                <a:lnTo>
                  <a:pt x="263950" y="119"/>
                </a:lnTo>
                <a:lnTo>
                  <a:pt x="263723" y="0"/>
                </a:lnTo>
                <a:close/>
              </a:path>
            </a:pathLst>
          </a:custGeom>
          <a:gradFill>
            <a:gsLst>
              <a:gs pos="0">
                <a:srgbClr val="6728B5">
                  <a:alpha val="0"/>
                </a:srgbClr>
              </a:gs>
              <a:gs pos="36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7145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143;p13"/>
          <p:cNvGrpSpPr/>
          <p:nvPr/>
        </p:nvGrpSpPr>
        <p:grpSpPr>
          <a:xfrm>
            <a:off x="335648" y="666955"/>
            <a:ext cx="8236480" cy="1901600"/>
            <a:chOff x="500350" y="926425"/>
            <a:chExt cx="6434750" cy="1485625"/>
          </a:xfrm>
        </p:grpSpPr>
        <p:sp>
          <p:nvSpPr>
            <p:cNvPr id="144" name="Google Shape;144;p13"/>
            <p:cNvSpPr/>
            <p:nvPr/>
          </p:nvSpPr>
          <p:spPr>
            <a:xfrm>
              <a:off x="6422225" y="926425"/>
              <a:ext cx="27700" cy="27425"/>
            </a:xfrm>
            <a:custGeom>
              <a:avLst/>
              <a:gdLst/>
              <a:ahLst/>
              <a:cxnLst/>
              <a:rect l="l" t="t" r="r" b="b"/>
              <a:pathLst>
                <a:path w="1108" h="1097" extrusionOk="0">
                  <a:moveTo>
                    <a:pt x="560" y="1"/>
                  </a:moveTo>
                  <a:cubicBezTo>
                    <a:pt x="250" y="1"/>
                    <a:pt x="0" y="239"/>
                    <a:pt x="0" y="549"/>
                  </a:cubicBezTo>
                  <a:cubicBezTo>
                    <a:pt x="0" y="846"/>
                    <a:pt x="250" y="1096"/>
                    <a:pt x="560" y="1096"/>
                  </a:cubicBezTo>
                  <a:cubicBezTo>
                    <a:pt x="858" y="1096"/>
                    <a:pt x="1108" y="846"/>
                    <a:pt x="1108" y="549"/>
                  </a:cubicBezTo>
                  <a:cubicBezTo>
                    <a:pt x="1108" y="239"/>
                    <a:pt x="858" y="1"/>
                    <a:pt x="5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6187375" y="1395250"/>
              <a:ext cx="23225" cy="22925"/>
            </a:xfrm>
            <a:custGeom>
              <a:avLst/>
              <a:gdLst/>
              <a:ahLst/>
              <a:cxnLst/>
              <a:rect l="l" t="t" r="r" b="b"/>
              <a:pathLst>
                <a:path w="929" h="917" extrusionOk="0">
                  <a:moveTo>
                    <a:pt x="465" y="0"/>
                  </a:moveTo>
                  <a:cubicBezTo>
                    <a:pt x="215" y="0"/>
                    <a:pt x="0" y="203"/>
                    <a:pt x="0" y="453"/>
                  </a:cubicBezTo>
                  <a:cubicBezTo>
                    <a:pt x="0" y="715"/>
                    <a:pt x="215" y="917"/>
                    <a:pt x="465" y="917"/>
                  </a:cubicBezTo>
                  <a:cubicBezTo>
                    <a:pt x="727" y="917"/>
                    <a:pt x="929" y="715"/>
                    <a:pt x="929" y="453"/>
                  </a:cubicBezTo>
                  <a:cubicBezTo>
                    <a:pt x="929" y="203"/>
                    <a:pt x="727" y="0"/>
                    <a:pt x="4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459300" y="1109200"/>
              <a:ext cx="26825" cy="26800"/>
            </a:xfrm>
            <a:custGeom>
              <a:avLst/>
              <a:gdLst/>
              <a:ahLst/>
              <a:cxnLst/>
              <a:rect l="l" t="t" r="r" b="b"/>
              <a:pathLst>
                <a:path w="1073" h="1072" extrusionOk="0">
                  <a:moveTo>
                    <a:pt x="536" y="0"/>
                  </a:moveTo>
                  <a:cubicBezTo>
                    <a:pt x="239" y="0"/>
                    <a:pt x="1" y="250"/>
                    <a:pt x="1" y="536"/>
                  </a:cubicBezTo>
                  <a:cubicBezTo>
                    <a:pt x="1" y="834"/>
                    <a:pt x="239" y="1072"/>
                    <a:pt x="536" y="1072"/>
                  </a:cubicBezTo>
                  <a:cubicBezTo>
                    <a:pt x="834" y="1072"/>
                    <a:pt x="1072" y="834"/>
                    <a:pt x="1072" y="536"/>
                  </a:cubicBezTo>
                  <a:cubicBezTo>
                    <a:pt x="1072" y="250"/>
                    <a:pt x="834" y="0"/>
                    <a:pt x="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5251250" y="1645875"/>
              <a:ext cx="38700" cy="38725"/>
            </a:xfrm>
            <a:custGeom>
              <a:avLst/>
              <a:gdLst/>
              <a:ahLst/>
              <a:cxnLst/>
              <a:rect l="l" t="t" r="r" b="b"/>
              <a:pathLst>
                <a:path w="1548" h="1549" extrusionOk="0">
                  <a:moveTo>
                    <a:pt x="774" y="0"/>
                  </a:moveTo>
                  <a:cubicBezTo>
                    <a:pt x="357" y="0"/>
                    <a:pt x="0" y="345"/>
                    <a:pt x="0" y="774"/>
                  </a:cubicBezTo>
                  <a:cubicBezTo>
                    <a:pt x="0" y="1203"/>
                    <a:pt x="357" y="1548"/>
                    <a:pt x="774" y="1548"/>
                  </a:cubicBezTo>
                  <a:cubicBezTo>
                    <a:pt x="1203" y="1548"/>
                    <a:pt x="1548" y="1203"/>
                    <a:pt x="1548" y="774"/>
                  </a:cubicBezTo>
                  <a:cubicBezTo>
                    <a:pt x="1548" y="345"/>
                    <a:pt x="1203" y="0"/>
                    <a:pt x="7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4847025" y="1380650"/>
              <a:ext cx="39300" cy="39325"/>
            </a:xfrm>
            <a:custGeom>
              <a:avLst/>
              <a:gdLst/>
              <a:ahLst/>
              <a:cxnLst/>
              <a:rect l="l" t="t" r="r" b="b"/>
              <a:pathLst>
                <a:path w="1572" h="1573" extrusionOk="0">
                  <a:moveTo>
                    <a:pt x="786" y="1"/>
                  </a:moveTo>
                  <a:cubicBezTo>
                    <a:pt x="346" y="1"/>
                    <a:pt x="0" y="346"/>
                    <a:pt x="0" y="787"/>
                  </a:cubicBezTo>
                  <a:cubicBezTo>
                    <a:pt x="0" y="1227"/>
                    <a:pt x="346" y="1572"/>
                    <a:pt x="786" y="1572"/>
                  </a:cubicBezTo>
                  <a:cubicBezTo>
                    <a:pt x="1227" y="1572"/>
                    <a:pt x="1572" y="1227"/>
                    <a:pt x="1572" y="787"/>
                  </a:cubicBezTo>
                  <a:cubicBezTo>
                    <a:pt x="1572" y="346"/>
                    <a:pt x="1227" y="1"/>
                    <a:pt x="7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4853275" y="1564600"/>
              <a:ext cx="40200" cy="40225"/>
            </a:xfrm>
            <a:custGeom>
              <a:avLst/>
              <a:gdLst/>
              <a:ahLst/>
              <a:cxnLst/>
              <a:rect l="l" t="t" r="r" b="b"/>
              <a:pathLst>
                <a:path w="1608" h="1609" extrusionOk="0">
                  <a:moveTo>
                    <a:pt x="810" y="1"/>
                  </a:moveTo>
                  <a:cubicBezTo>
                    <a:pt x="358" y="1"/>
                    <a:pt x="0" y="370"/>
                    <a:pt x="0" y="810"/>
                  </a:cubicBezTo>
                  <a:cubicBezTo>
                    <a:pt x="0" y="1251"/>
                    <a:pt x="358" y="1608"/>
                    <a:pt x="810" y="1608"/>
                  </a:cubicBezTo>
                  <a:cubicBezTo>
                    <a:pt x="1251" y="1608"/>
                    <a:pt x="1608" y="1251"/>
                    <a:pt x="1608" y="810"/>
                  </a:cubicBezTo>
                  <a:cubicBezTo>
                    <a:pt x="1608" y="370"/>
                    <a:pt x="1251" y="1"/>
                    <a:pt x="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4610675" y="1447625"/>
              <a:ext cx="17000" cy="1700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"/>
                  </a:moveTo>
                  <a:cubicBezTo>
                    <a:pt x="156" y="1"/>
                    <a:pt x="1" y="155"/>
                    <a:pt x="1" y="346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46"/>
                  </a:cubicBezTo>
                  <a:cubicBezTo>
                    <a:pt x="679" y="155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4535075" y="1733675"/>
              <a:ext cx="36650" cy="36650"/>
            </a:xfrm>
            <a:custGeom>
              <a:avLst/>
              <a:gdLst/>
              <a:ahLst/>
              <a:cxnLst/>
              <a:rect l="l" t="t" r="r" b="b"/>
              <a:pathLst>
                <a:path w="1466" h="1466" extrusionOk="0">
                  <a:moveTo>
                    <a:pt x="739" y="1"/>
                  </a:moveTo>
                  <a:cubicBezTo>
                    <a:pt x="334" y="1"/>
                    <a:pt x="1" y="322"/>
                    <a:pt x="1" y="727"/>
                  </a:cubicBezTo>
                  <a:cubicBezTo>
                    <a:pt x="1" y="1132"/>
                    <a:pt x="334" y="1465"/>
                    <a:pt x="739" y="1465"/>
                  </a:cubicBezTo>
                  <a:cubicBezTo>
                    <a:pt x="1132" y="1465"/>
                    <a:pt x="1465" y="1132"/>
                    <a:pt x="1465" y="727"/>
                  </a:cubicBezTo>
                  <a:cubicBezTo>
                    <a:pt x="1465" y="322"/>
                    <a:pt x="1132" y="1"/>
                    <a:pt x="7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332075" y="127707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39" y="0"/>
                  </a:moveTo>
                  <a:cubicBezTo>
                    <a:pt x="334" y="0"/>
                    <a:pt x="1" y="334"/>
                    <a:pt x="1" y="750"/>
                  </a:cubicBezTo>
                  <a:cubicBezTo>
                    <a:pt x="1" y="1155"/>
                    <a:pt x="334" y="1489"/>
                    <a:pt x="739" y="1489"/>
                  </a:cubicBezTo>
                  <a:cubicBezTo>
                    <a:pt x="1155" y="1489"/>
                    <a:pt x="1489" y="1155"/>
                    <a:pt x="1489" y="750"/>
                  </a:cubicBezTo>
                  <a:cubicBezTo>
                    <a:pt x="1489" y="334"/>
                    <a:pt x="1155" y="0"/>
                    <a:pt x="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3629900" y="2021200"/>
              <a:ext cx="17300" cy="17300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346" y="1"/>
                  </a:moveTo>
                  <a:cubicBezTo>
                    <a:pt x="156" y="1"/>
                    <a:pt x="1" y="156"/>
                    <a:pt x="1" y="346"/>
                  </a:cubicBezTo>
                  <a:cubicBezTo>
                    <a:pt x="1" y="537"/>
                    <a:pt x="156" y="692"/>
                    <a:pt x="346" y="692"/>
                  </a:cubicBezTo>
                  <a:cubicBezTo>
                    <a:pt x="537" y="692"/>
                    <a:pt x="691" y="537"/>
                    <a:pt x="691" y="346"/>
                  </a:cubicBezTo>
                  <a:cubicBezTo>
                    <a:pt x="691" y="156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3329275" y="1550625"/>
              <a:ext cx="31875" cy="32175"/>
            </a:xfrm>
            <a:custGeom>
              <a:avLst/>
              <a:gdLst/>
              <a:ahLst/>
              <a:cxnLst/>
              <a:rect l="l" t="t" r="r" b="b"/>
              <a:pathLst>
                <a:path w="1275" h="1287" extrusionOk="0"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cubicBezTo>
                    <a:pt x="0" y="988"/>
                    <a:pt x="286" y="1286"/>
                    <a:pt x="643" y="1286"/>
                  </a:cubicBezTo>
                  <a:cubicBezTo>
                    <a:pt x="989" y="1286"/>
                    <a:pt x="1274" y="988"/>
                    <a:pt x="1274" y="643"/>
                  </a:cubicBezTo>
                  <a:cubicBezTo>
                    <a:pt x="1274" y="286"/>
                    <a:pt x="989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42650" y="1263075"/>
              <a:ext cx="41700" cy="41700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1"/>
                  </a:moveTo>
                  <a:cubicBezTo>
                    <a:pt x="370" y="1"/>
                    <a:pt x="1" y="370"/>
                    <a:pt x="1" y="834"/>
                  </a:cubicBezTo>
                  <a:cubicBezTo>
                    <a:pt x="1" y="1287"/>
                    <a:pt x="370" y="1668"/>
                    <a:pt x="834" y="1668"/>
                  </a:cubicBezTo>
                  <a:cubicBezTo>
                    <a:pt x="1287" y="1668"/>
                    <a:pt x="1668" y="1287"/>
                    <a:pt x="1668" y="834"/>
                  </a:cubicBezTo>
                  <a:cubicBezTo>
                    <a:pt x="1668" y="370"/>
                    <a:pt x="1287" y="1"/>
                    <a:pt x="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3135500" y="1030900"/>
              <a:ext cx="40800" cy="40825"/>
            </a:xfrm>
            <a:custGeom>
              <a:avLst/>
              <a:gdLst/>
              <a:ahLst/>
              <a:cxnLst/>
              <a:rect l="l" t="t" r="r" b="b"/>
              <a:pathLst>
                <a:path w="1632" h="1633" extrusionOk="0">
                  <a:moveTo>
                    <a:pt x="822" y="1"/>
                  </a:moveTo>
                  <a:cubicBezTo>
                    <a:pt x="370" y="1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32" y="1263"/>
                    <a:pt x="1632" y="822"/>
                  </a:cubicBezTo>
                  <a:cubicBezTo>
                    <a:pt x="1632" y="370"/>
                    <a:pt x="1263" y="1"/>
                    <a:pt x="8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2771775" y="1236600"/>
              <a:ext cx="39600" cy="39300"/>
            </a:xfrm>
            <a:custGeom>
              <a:avLst/>
              <a:gdLst/>
              <a:ahLst/>
              <a:cxnLst/>
              <a:rect l="l" t="t" r="r" b="b"/>
              <a:pathLst>
                <a:path w="1584" h="1572" extrusionOk="0">
                  <a:moveTo>
                    <a:pt x="798" y="0"/>
                  </a:moveTo>
                  <a:cubicBezTo>
                    <a:pt x="357" y="0"/>
                    <a:pt x="0" y="357"/>
                    <a:pt x="0" y="786"/>
                  </a:cubicBezTo>
                  <a:cubicBezTo>
                    <a:pt x="0" y="1226"/>
                    <a:pt x="357" y="1572"/>
                    <a:pt x="798" y="1572"/>
                  </a:cubicBezTo>
                  <a:cubicBezTo>
                    <a:pt x="1226" y="1572"/>
                    <a:pt x="1584" y="1226"/>
                    <a:pt x="1584" y="786"/>
                  </a:cubicBezTo>
                  <a:cubicBezTo>
                    <a:pt x="1584" y="357"/>
                    <a:pt x="1226" y="0"/>
                    <a:pt x="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2609550" y="1569675"/>
              <a:ext cx="32750" cy="32750"/>
            </a:xfrm>
            <a:custGeom>
              <a:avLst/>
              <a:gdLst/>
              <a:ahLst/>
              <a:cxnLst/>
              <a:rect l="l" t="t" r="r" b="b"/>
              <a:pathLst>
                <a:path w="1310" h="1310" extrusionOk="0">
                  <a:moveTo>
                    <a:pt x="655" y="0"/>
                  </a:moveTo>
                  <a:cubicBezTo>
                    <a:pt x="298" y="0"/>
                    <a:pt x="0" y="286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24" y="1310"/>
                    <a:pt x="1310" y="1012"/>
                    <a:pt x="1310" y="655"/>
                  </a:cubicBezTo>
                  <a:cubicBezTo>
                    <a:pt x="1310" y="286"/>
                    <a:pt x="1024" y="0"/>
                    <a:pt x="6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2515475" y="1439000"/>
              <a:ext cx="32775" cy="32775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6" y="0"/>
                  </a:moveTo>
                  <a:cubicBezTo>
                    <a:pt x="298" y="0"/>
                    <a:pt x="1" y="298"/>
                    <a:pt x="1" y="655"/>
                  </a:cubicBezTo>
                  <a:cubicBezTo>
                    <a:pt x="1" y="1012"/>
                    <a:pt x="298" y="1310"/>
                    <a:pt x="656" y="1310"/>
                  </a:cubicBezTo>
                  <a:cubicBezTo>
                    <a:pt x="1025" y="1310"/>
                    <a:pt x="1310" y="1012"/>
                    <a:pt x="1310" y="655"/>
                  </a:cubicBezTo>
                  <a:cubicBezTo>
                    <a:pt x="1310" y="298"/>
                    <a:pt x="1025" y="0"/>
                    <a:pt x="6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2164250" y="1665225"/>
              <a:ext cx="18775" cy="18775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381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81" y="750"/>
                  </a:cubicBezTo>
                  <a:cubicBezTo>
                    <a:pt x="584" y="750"/>
                    <a:pt x="750" y="584"/>
                    <a:pt x="750" y="369"/>
                  </a:cubicBezTo>
                  <a:cubicBezTo>
                    <a:pt x="750" y="167"/>
                    <a:pt x="584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1924625" y="1280350"/>
              <a:ext cx="4500" cy="4475"/>
            </a:xfrm>
            <a:custGeom>
              <a:avLst/>
              <a:gdLst/>
              <a:ahLst/>
              <a:cxnLst/>
              <a:rect l="l" t="t" r="r" b="b"/>
              <a:pathLst>
                <a:path w="180" h="179" extrusionOk="0">
                  <a:moveTo>
                    <a:pt x="96" y="0"/>
                  </a:moveTo>
                  <a:cubicBezTo>
                    <a:pt x="48" y="0"/>
                    <a:pt x="1" y="48"/>
                    <a:pt x="1" y="96"/>
                  </a:cubicBezTo>
                  <a:cubicBezTo>
                    <a:pt x="1" y="143"/>
                    <a:pt x="48" y="179"/>
                    <a:pt x="96" y="179"/>
                  </a:cubicBezTo>
                  <a:cubicBezTo>
                    <a:pt x="144" y="179"/>
                    <a:pt x="179" y="143"/>
                    <a:pt x="179" y="96"/>
                  </a:cubicBezTo>
                  <a:cubicBezTo>
                    <a:pt x="179" y="48"/>
                    <a:pt x="144" y="0"/>
                    <a:pt x="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1887725" y="1233625"/>
              <a:ext cx="22350" cy="22350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0"/>
                  </a:moveTo>
                  <a:cubicBezTo>
                    <a:pt x="203" y="0"/>
                    <a:pt x="0" y="202"/>
                    <a:pt x="0" y="453"/>
                  </a:cubicBezTo>
                  <a:cubicBezTo>
                    <a:pt x="0" y="691"/>
                    <a:pt x="203" y="893"/>
                    <a:pt x="453" y="893"/>
                  </a:cubicBezTo>
                  <a:cubicBezTo>
                    <a:pt x="703" y="893"/>
                    <a:pt x="893" y="691"/>
                    <a:pt x="893" y="453"/>
                  </a:cubicBezTo>
                  <a:cubicBezTo>
                    <a:pt x="893" y="202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278075" y="2278375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1"/>
                  </a:moveTo>
                  <a:cubicBezTo>
                    <a:pt x="262" y="1"/>
                    <a:pt x="1" y="263"/>
                    <a:pt x="1" y="596"/>
                  </a:cubicBezTo>
                  <a:cubicBezTo>
                    <a:pt x="1" y="930"/>
                    <a:pt x="262" y="1192"/>
                    <a:pt x="596" y="1192"/>
                  </a:cubicBezTo>
                  <a:cubicBezTo>
                    <a:pt x="917" y="1192"/>
                    <a:pt x="1191" y="930"/>
                    <a:pt x="1191" y="596"/>
                  </a:cubicBezTo>
                  <a:cubicBezTo>
                    <a:pt x="1191" y="263"/>
                    <a:pt x="917" y="1"/>
                    <a:pt x="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2512200" y="1864050"/>
              <a:ext cx="19375" cy="19075"/>
            </a:xfrm>
            <a:custGeom>
              <a:avLst/>
              <a:gdLst/>
              <a:ahLst/>
              <a:cxnLst/>
              <a:rect l="l" t="t" r="r" b="b"/>
              <a:pathLst>
                <a:path w="775" h="763" extrusionOk="0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96"/>
                    <a:pt x="179" y="762"/>
                    <a:pt x="382" y="762"/>
                  </a:cubicBezTo>
                  <a:cubicBezTo>
                    <a:pt x="596" y="762"/>
                    <a:pt x="775" y="596"/>
                    <a:pt x="775" y="381"/>
                  </a:cubicBezTo>
                  <a:cubicBezTo>
                    <a:pt x="775" y="167"/>
                    <a:pt x="596" y="0"/>
                    <a:pt x="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2409225" y="1893225"/>
              <a:ext cx="35725" cy="35750"/>
            </a:xfrm>
            <a:custGeom>
              <a:avLst/>
              <a:gdLst/>
              <a:ahLst/>
              <a:cxnLst/>
              <a:rect l="l" t="t" r="r" b="b"/>
              <a:pathLst>
                <a:path w="1429" h="1430" extrusionOk="0">
                  <a:moveTo>
                    <a:pt x="715" y="0"/>
                  </a:moveTo>
                  <a:cubicBezTo>
                    <a:pt x="322" y="0"/>
                    <a:pt x="0" y="322"/>
                    <a:pt x="0" y="715"/>
                  </a:cubicBezTo>
                  <a:cubicBezTo>
                    <a:pt x="0" y="1108"/>
                    <a:pt x="322" y="1429"/>
                    <a:pt x="715" y="1429"/>
                  </a:cubicBezTo>
                  <a:cubicBezTo>
                    <a:pt x="1107" y="1429"/>
                    <a:pt x="1429" y="1108"/>
                    <a:pt x="1429" y="715"/>
                  </a:cubicBezTo>
                  <a:cubicBezTo>
                    <a:pt x="1429" y="322"/>
                    <a:pt x="1107" y="0"/>
                    <a:pt x="7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2377075" y="2003050"/>
              <a:ext cx="26225" cy="25925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810"/>
                    <a:pt x="238" y="1037"/>
                    <a:pt x="524" y="1037"/>
                  </a:cubicBezTo>
                  <a:cubicBezTo>
                    <a:pt x="810" y="1037"/>
                    <a:pt x="1048" y="810"/>
                    <a:pt x="1048" y="525"/>
                  </a:cubicBezTo>
                  <a:cubicBezTo>
                    <a:pt x="1048" y="239"/>
                    <a:pt x="810" y="1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1935050" y="2370350"/>
              <a:ext cx="35150" cy="34850"/>
            </a:xfrm>
            <a:custGeom>
              <a:avLst/>
              <a:gdLst/>
              <a:ahLst/>
              <a:cxnLst/>
              <a:rect l="l" t="t" r="r" b="b"/>
              <a:pathLst>
                <a:path w="1406" h="1394" extrusionOk="0">
                  <a:moveTo>
                    <a:pt x="703" y="1"/>
                  </a:moveTo>
                  <a:cubicBezTo>
                    <a:pt x="322" y="1"/>
                    <a:pt x="1" y="311"/>
                    <a:pt x="1" y="703"/>
                  </a:cubicBezTo>
                  <a:cubicBezTo>
                    <a:pt x="1" y="1084"/>
                    <a:pt x="322" y="1394"/>
                    <a:pt x="703" y="1394"/>
                  </a:cubicBezTo>
                  <a:cubicBezTo>
                    <a:pt x="1084" y="1394"/>
                    <a:pt x="1405" y="1084"/>
                    <a:pt x="1405" y="703"/>
                  </a:cubicBezTo>
                  <a:cubicBezTo>
                    <a:pt x="1405" y="311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1646625" y="1759275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15" y="0"/>
                    <a:pt x="0" y="215"/>
                    <a:pt x="0" y="477"/>
                  </a:cubicBezTo>
                  <a:cubicBezTo>
                    <a:pt x="0" y="739"/>
                    <a:pt x="215" y="953"/>
                    <a:pt x="477" y="953"/>
                  </a:cubicBezTo>
                  <a:cubicBezTo>
                    <a:pt x="750" y="953"/>
                    <a:pt x="953" y="739"/>
                    <a:pt x="953" y="477"/>
                  </a:cubicBezTo>
                  <a:cubicBezTo>
                    <a:pt x="953" y="215"/>
                    <a:pt x="750" y="0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1306400" y="1541400"/>
              <a:ext cx="25925" cy="25900"/>
            </a:xfrm>
            <a:custGeom>
              <a:avLst/>
              <a:gdLst/>
              <a:ahLst/>
              <a:cxnLst/>
              <a:rect l="l" t="t" r="r" b="b"/>
              <a:pathLst>
                <a:path w="1037" h="1036" extrusionOk="0">
                  <a:moveTo>
                    <a:pt x="524" y="0"/>
                  </a:moveTo>
                  <a:cubicBezTo>
                    <a:pt x="227" y="0"/>
                    <a:pt x="1" y="226"/>
                    <a:pt x="1" y="512"/>
                  </a:cubicBezTo>
                  <a:cubicBezTo>
                    <a:pt x="1" y="810"/>
                    <a:pt x="227" y="1036"/>
                    <a:pt x="524" y="1036"/>
                  </a:cubicBezTo>
                  <a:cubicBezTo>
                    <a:pt x="810" y="1036"/>
                    <a:pt x="1036" y="810"/>
                    <a:pt x="1036" y="512"/>
                  </a:cubicBezTo>
                  <a:cubicBezTo>
                    <a:pt x="1036" y="226"/>
                    <a:pt x="810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1105175" y="2309950"/>
              <a:ext cx="33375" cy="33650"/>
            </a:xfrm>
            <a:custGeom>
              <a:avLst/>
              <a:gdLst/>
              <a:ahLst/>
              <a:cxnLst/>
              <a:rect l="l" t="t" r="r" b="b"/>
              <a:pathLst>
                <a:path w="1335" h="1346" extrusionOk="0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cubicBezTo>
                    <a:pt x="1" y="1048"/>
                    <a:pt x="299" y="1345"/>
                    <a:pt x="668" y="1345"/>
                  </a:cubicBezTo>
                  <a:cubicBezTo>
                    <a:pt x="1037" y="1345"/>
                    <a:pt x="1334" y="1048"/>
                    <a:pt x="1334" y="667"/>
                  </a:cubicBezTo>
                  <a:cubicBezTo>
                    <a:pt x="1334" y="298"/>
                    <a:pt x="1037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00350" y="1940250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51" y="0"/>
                  </a:moveTo>
                  <a:cubicBezTo>
                    <a:pt x="334" y="0"/>
                    <a:pt x="0" y="334"/>
                    <a:pt x="0" y="739"/>
                  </a:cubicBezTo>
                  <a:cubicBezTo>
                    <a:pt x="0" y="1155"/>
                    <a:pt x="334" y="1489"/>
                    <a:pt x="751" y="1489"/>
                  </a:cubicBezTo>
                  <a:cubicBezTo>
                    <a:pt x="1155" y="1489"/>
                    <a:pt x="1489" y="1155"/>
                    <a:pt x="1489" y="739"/>
                  </a:cubicBezTo>
                  <a:cubicBezTo>
                    <a:pt x="1489" y="334"/>
                    <a:pt x="1155" y="0"/>
                    <a:pt x="7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549925" y="1240750"/>
              <a:ext cx="34250" cy="34275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1"/>
                  </a:moveTo>
                  <a:cubicBezTo>
                    <a:pt x="310" y="1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1"/>
                    <a:pt x="6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6388000" y="1369050"/>
              <a:ext cx="36625" cy="36625"/>
            </a:xfrm>
            <a:custGeom>
              <a:avLst/>
              <a:gdLst/>
              <a:ahLst/>
              <a:cxnLst/>
              <a:rect l="l" t="t" r="r" b="b"/>
              <a:pathLst>
                <a:path w="1465" h="1465" extrusionOk="0">
                  <a:moveTo>
                    <a:pt x="738" y="0"/>
                  </a:moveTo>
                  <a:cubicBezTo>
                    <a:pt x="333" y="0"/>
                    <a:pt x="0" y="322"/>
                    <a:pt x="0" y="727"/>
                  </a:cubicBezTo>
                  <a:cubicBezTo>
                    <a:pt x="0" y="1132"/>
                    <a:pt x="333" y="1465"/>
                    <a:pt x="738" y="1465"/>
                  </a:cubicBezTo>
                  <a:cubicBezTo>
                    <a:pt x="1131" y="1465"/>
                    <a:pt x="1465" y="1132"/>
                    <a:pt x="1465" y="727"/>
                  </a:cubicBezTo>
                  <a:cubicBezTo>
                    <a:pt x="1465" y="322"/>
                    <a:pt x="1131" y="0"/>
                    <a:pt x="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5966200" y="1395550"/>
              <a:ext cx="26825" cy="26800"/>
            </a:xfrm>
            <a:custGeom>
              <a:avLst/>
              <a:gdLst/>
              <a:ahLst/>
              <a:cxnLst/>
              <a:rect l="l" t="t" r="r" b="b"/>
              <a:pathLst>
                <a:path w="1073" h="1072" extrusionOk="0">
                  <a:moveTo>
                    <a:pt x="537" y="0"/>
                  </a:moveTo>
                  <a:cubicBezTo>
                    <a:pt x="239" y="0"/>
                    <a:pt x="1" y="238"/>
                    <a:pt x="1" y="536"/>
                  </a:cubicBezTo>
                  <a:cubicBezTo>
                    <a:pt x="1" y="834"/>
                    <a:pt x="239" y="1072"/>
                    <a:pt x="537" y="1072"/>
                  </a:cubicBezTo>
                  <a:cubicBezTo>
                    <a:pt x="834" y="1072"/>
                    <a:pt x="1072" y="834"/>
                    <a:pt x="1072" y="536"/>
                  </a:cubicBezTo>
                  <a:cubicBezTo>
                    <a:pt x="1072" y="238"/>
                    <a:pt x="834" y="0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5991500" y="1832800"/>
              <a:ext cx="34850" cy="34850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703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84"/>
                    <a:pt x="310" y="1393"/>
                    <a:pt x="703" y="1393"/>
                  </a:cubicBezTo>
                  <a:cubicBezTo>
                    <a:pt x="1084" y="1393"/>
                    <a:pt x="1394" y="1084"/>
                    <a:pt x="1394" y="691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5933475" y="1914050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38" y="1"/>
                  </a:moveTo>
                  <a:cubicBezTo>
                    <a:pt x="334" y="1"/>
                    <a:pt x="0" y="334"/>
                    <a:pt x="0" y="751"/>
                  </a:cubicBezTo>
                  <a:cubicBezTo>
                    <a:pt x="0" y="1156"/>
                    <a:pt x="334" y="1489"/>
                    <a:pt x="738" y="1489"/>
                  </a:cubicBezTo>
                  <a:cubicBezTo>
                    <a:pt x="1155" y="1489"/>
                    <a:pt x="1488" y="1156"/>
                    <a:pt x="1488" y="751"/>
                  </a:cubicBezTo>
                  <a:cubicBezTo>
                    <a:pt x="1488" y="334"/>
                    <a:pt x="1155" y="1"/>
                    <a:pt x="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6189750" y="2098300"/>
              <a:ext cx="22950" cy="22950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65"/>
                  </a:cubicBezTo>
                  <a:cubicBezTo>
                    <a:pt x="0" y="715"/>
                    <a:pt x="203" y="917"/>
                    <a:pt x="465" y="917"/>
                  </a:cubicBezTo>
                  <a:cubicBezTo>
                    <a:pt x="715" y="917"/>
                    <a:pt x="917" y="715"/>
                    <a:pt x="917" y="465"/>
                  </a:cubicBezTo>
                  <a:cubicBezTo>
                    <a:pt x="917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6886275" y="2376325"/>
              <a:ext cx="35725" cy="35725"/>
            </a:xfrm>
            <a:custGeom>
              <a:avLst/>
              <a:gdLst/>
              <a:ahLst/>
              <a:cxnLst/>
              <a:rect l="l" t="t" r="r" b="b"/>
              <a:pathLst>
                <a:path w="1429" h="1429" extrusionOk="0">
                  <a:moveTo>
                    <a:pt x="714" y="0"/>
                  </a:moveTo>
                  <a:cubicBezTo>
                    <a:pt x="322" y="0"/>
                    <a:pt x="0" y="322"/>
                    <a:pt x="0" y="714"/>
                  </a:cubicBezTo>
                  <a:cubicBezTo>
                    <a:pt x="0" y="1107"/>
                    <a:pt x="322" y="1429"/>
                    <a:pt x="714" y="1429"/>
                  </a:cubicBezTo>
                  <a:cubicBezTo>
                    <a:pt x="1107" y="1429"/>
                    <a:pt x="1429" y="1107"/>
                    <a:pt x="1429" y="714"/>
                  </a:cubicBezTo>
                  <a:cubicBezTo>
                    <a:pt x="1429" y="322"/>
                    <a:pt x="1107" y="0"/>
                    <a:pt x="7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5543825" y="2273925"/>
              <a:ext cx="19975" cy="19975"/>
            </a:xfrm>
            <a:custGeom>
              <a:avLst/>
              <a:gdLst/>
              <a:ahLst/>
              <a:cxnLst/>
              <a:rect l="l" t="t" r="r" b="b"/>
              <a:pathLst>
                <a:path w="799" h="799" extrusionOk="0">
                  <a:moveTo>
                    <a:pt x="406" y="0"/>
                  </a:moveTo>
                  <a:cubicBezTo>
                    <a:pt x="180" y="0"/>
                    <a:pt x="1" y="179"/>
                    <a:pt x="1" y="405"/>
                  </a:cubicBezTo>
                  <a:cubicBezTo>
                    <a:pt x="1" y="619"/>
                    <a:pt x="180" y="798"/>
                    <a:pt x="406" y="798"/>
                  </a:cubicBezTo>
                  <a:cubicBezTo>
                    <a:pt x="620" y="798"/>
                    <a:pt x="799" y="619"/>
                    <a:pt x="799" y="405"/>
                  </a:cubicBezTo>
                  <a:cubicBezTo>
                    <a:pt x="799" y="179"/>
                    <a:pt x="620" y="0"/>
                    <a:pt x="4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6016800" y="2352500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1"/>
                  </a:moveTo>
                  <a:cubicBezTo>
                    <a:pt x="263" y="1"/>
                    <a:pt x="1" y="263"/>
                    <a:pt x="1" y="596"/>
                  </a:cubicBezTo>
                  <a:cubicBezTo>
                    <a:pt x="1" y="917"/>
                    <a:pt x="263" y="1191"/>
                    <a:pt x="596" y="1191"/>
                  </a:cubicBezTo>
                  <a:cubicBezTo>
                    <a:pt x="918" y="1191"/>
                    <a:pt x="1192" y="917"/>
                    <a:pt x="1192" y="596"/>
                  </a:cubicBezTo>
                  <a:cubicBezTo>
                    <a:pt x="1192" y="263"/>
                    <a:pt x="918" y="1"/>
                    <a:pt x="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6235875" y="1814050"/>
              <a:ext cx="29200" cy="28900"/>
            </a:xfrm>
            <a:custGeom>
              <a:avLst/>
              <a:gdLst/>
              <a:ahLst/>
              <a:cxnLst/>
              <a:rect l="l" t="t" r="r" b="b"/>
              <a:pathLst>
                <a:path w="1168" h="1156" extrusionOk="0">
                  <a:moveTo>
                    <a:pt x="584" y="0"/>
                  </a:moveTo>
                  <a:cubicBezTo>
                    <a:pt x="263" y="0"/>
                    <a:pt x="1" y="262"/>
                    <a:pt x="1" y="584"/>
                  </a:cubicBezTo>
                  <a:cubicBezTo>
                    <a:pt x="1" y="905"/>
                    <a:pt x="263" y="1155"/>
                    <a:pt x="584" y="1155"/>
                  </a:cubicBezTo>
                  <a:cubicBezTo>
                    <a:pt x="906" y="1155"/>
                    <a:pt x="1168" y="905"/>
                    <a:pt x="1168" y="584"/>
                  </a:cubicBezTo>
                  <a:cubicBezTo>
                    <a:pt x="1168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065625" y="1514600"/>
              <a:ext cx="24425" cy="24425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9" y="1"/>
                  </a:moveTo>
                  <a:cubicBezTo>
                    <a:pt x="215" y="1"/>
                    <a:pt x="1" y="215"/>
                    <a:pt x="1" y="489"/>
                  </a:cubicBezTo>
                  <a:cubicBezTo>
                    <a:pt x="1" y="763"/>
                    <a:pt x="215" y="977"/>
                    <a:pt x="489" y="977"/>
                  </a:cubicBezTo>
                  <a:cubicBezTo>
                    <a:pt x="763" y="977"/>
                    <a:pt x="977" y="763"/>
                    <a:pt x="977" y="489"/>
                  </a:cubicBezTo>
                  <a:cubicBezTo>
                    <a:pt x="977" y="215"/>
                    <a:pt x="763" y="1"/>
                    <a:pt x="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6083200" y="1202350"/>
              <a:ext cx="26800" cy="26825"/>
            </a:xfrm>
            <a:custGeom>
              <a:avLst/>
              <a:gdLst/>
              <a:ahLst/>
              <a:cxnLst/>
              <a:rect l="l" t="t" r="r" b="b"/>
              <a:pathLst>
                <a:path w="1072" h="1073" extrusionOk="0">
                  <a:moveTo>
                    <a:pt x="536" y="1"/>
                  </a:moveTo>
                  <a:cubicBezTo>
                    <a:pt x="250" y="1"/>
                    <a:pt x="0" y="239"/>
                    <a:pt x="0" y="537"/>
                  </a:cubicBezTo>
                  <a:cubicBezTo>
                    <a:pt x="0" y="834"/>
                    <a:pt x="250" y="1073"/>
                    <a:pt x="536" y="1073"/>
                  </a:cubicBezTo>
                  <a:cubicBezTo>
                    <a:pt x="833" y="1073"/>
                    <a:pt x="1072" y="834"/>
                    <a:pt x="1072" y="537"/>
                  </a:cubicBezTo>
                  <a:cubicBezTo>
                    <a:pt x="1072" y="239"/>
                    <a:pt x="833" y="1"/>
                    <a:pt x="5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6359125" y="1131225"/>
              <a:ext cx="31275" cy="31275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19" y="0"/>
                  </a:moveTo>
                  <a:cubicBezTo>
                    <a:pt x="274" y="0"/>
                    <a:pt x="0" y="286"/>
                    <a:pt x="0" y="631"/>
                  </a:cubicBezTo>
                  <a:cubicBezTo>
                    <a:pt x="0" y="977"/>
                    <a:pt x="274" y="1251"/>
                    <a:pt x="619" y="1251"/>
                  </a:cubicBezTo>
                  <a:cubicBezTo>
                    <a:pt x="965" y="1251"/>
                    <a:pt x="1250" y="977"/>
                    <a:pt x="1250" y="631"/>
                  </a:cubicBezTo>
                  <a:cubicBezTo>
                    <a:pt x="1250" y="286"/>
                    <a:pt x="965" y="0"/>
                    <a:pt x="6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6908875" y="1251475"/>
              <a:ext cx="26225" cy="26225"/>
            </a:xfrm>
            <a:custGeom>
              <a:avLst/>
              <a:gdLst/>
              <a:ahLst/>
              <a:cxnLst/>
              <a:rect l="l" t="t" r="r" b="b"/>
              <a:pathLst>
                <a:path w="1049" h="1049" extrusionOk="0">
                  <a:moveTo>
                    <a:pt x="525" y="0"/>
                  </a:moveTo>
                  <a:cubicBezTo>
                    <a:pt x="239" y="0"/>
                    <a:pt x="1" y="239"/>
                    <a:pt x="1" y="524"/>
                  </a:cubicBezTo>
                  <a:cubicBezTo>
                    <a:pt x="1" y="810"/>
                    <a:pt x="239" y="1048"/>
                    <a:pt x="525" y="1048"/>
                  </a:cubicBezTo>
                  <a:cubicBezTo>
                    <a:pt x="811" y="1048"/>
                    <a:pt x="1049" y="810"/>
                    <a:pt x="1049" y="524"/>
                  </a:cubicBezTo>
                  <a:cubicBezTo>
                    <a:pt x="1049" y="239"/>
                    <a:pt x="811" y="0"/>
                    <a:pt x="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4597000" y="1972100"/>
              <a:ext cx="21450" cy="21750"/>
            </a:xfrm>
            <a:custGeom>
              <a:avLst/>
              <a:gdLst/>
              <a:ahLst/>
              <a:cxnLst/>
              <a:rect l="l" t="t" r="r" b="b"/>
              <a:pathLst>
                <a:path w="858" h="870" extrusionOk="0">
                  <a:moveTo>
                    <a:pt x="429" y="0"/>
                  </a:moveTo>
                  <a:cubicBezTo>
                    <a:pt x="191" y="0"/>
                    <a:pt x="0" y="191"/>
                    <a:pt x="0" y="429"/>
                  </a:cubicBezTo>
                  <a:cubicBezTo>
                    <a:pt x="0" y="679"/>
                    <a:pt x="191" y="870"/>
                    <a:pt x="429" y="870"/>
                  </a:cubicBezTo>
                  <a:cubicBezTo>
                    <a:pt x="667" y="870"/>
                    <a:pt x="857" y="679"/>
                    <a:pt x="857" y="429"/>
                  </a:cubicBezTo>
                  <a:cubicBezTo>
                    <a:pt x="857" y="191"/>
                    <a:pt x="667" y="0"/>
                    <a:pt x="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4300825" y="1460125"/>
              <a:ext cx="36325" cy="36650"/>
            </a:xfrm>
            <a:custGeom>
              <a:avLst/>
              <a:gdLst/>
              <a:ahLst/>
              <a:cxnLst/>
              <a:rect l="l" t="t" r="r" b="b"/>
              <a:pathLst>
                <a:path w="1453" h="1466" extrusionOk="0">
                  <a:moveTo>
                    <a:pt x="727" y="1"/>
                  </a:moveTo>
                  <a:cubicBezTo>
                    <a:pt x="322" y="1"/>
                    <a:pt x="0" y="334"/>
                    <a:pt x="0" y="739"/>
                  </a:cubicBezTo>
                  <a:cubicBezTo>
                    <a:pt x="0" y="1132"/>
                    <a:pt x="322" y="1465"/>
                    <a:pt x="727" y="1465"/>
                  </a:cubicBezTo>
                  <a:cubicBezTo>
                    <a:pt x="1132" y="1465"/>
                    <a:pt x="1453" y="1132"/>
                    <a:pt x="1453" y="739"/>
                  </a:cubicBezTo>
                  <a:cubicBezTo>
                    <a:pt x="1453" y="334"/>
                    <a:pt x="1132" y="1"/>
                    <a:pt x="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3863875" y="1838150"/>
              <a:ext cx="38125" cy="38125"/>
            </a:xfrm>
            <a:custGeom>
              <a:avLst/>
              <a:gdLst/>
              <a:ahLst/>
              <a:cxnLst/>
              <a:rect l="l" t="t" r="r" b="b"/>
              <a:pathLst>
                <a:path w="1525" h="1525" extrusionOk="0">
                  <a:moveTo>
                    <a:pt x="762" y="1"/>
                  </a:moveTo>
                  <a:cubicBezTo>
                    <a:pt x="345" y="1"/>
                    <a:pt x="0" y="346"/>
                    <a:pt x="0" y="763"/>
                  </a:cubicBezTo>
                  <a:cubicBezTo>
                    <a:pt x="0" y="1179"/>
                    <a:pt x="345" y="1525"/>
                    <a:pt x="762" y="1525"/>
                  </a:cubicBezTo>
                  <a:cubicBezTo>
                    <a:pt x="1179" y="1525"/>
                    <a:pt x="1524" y="1179"/>
                    <a:pt x="1524" y="763"/>
                  </a:cubicBezTo>
                  <a:cubicBezTo>
                    <a:pt x="1524" y="346"/>
                    <a:pt x="1179" y="1"/>
                    <a:pt x="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3494475" y="1414875"/>
              <a:ext cx="18775" cy="18500"/>
            </a:xfrm>
            <a:custGeom>
              <a:avLst/>
              <a:gdLst/>
              <a:ahLst/>
              <a:cxnLst/>
              <a:rect l="l" t="t" r="r" b="b"/>
              <a:pathLst>
                <a:path w="751" h="740" extrusionOk="0">
                  <a:moveTo>
                    <a:pt x="369" y="1"/>
                  </a:moveTo>
                  <a:cubicBezTo>
                    <a:pt x="167" y="1"/>
                    <a:pt x="0" y="168"/>
                    <a:pt x="0" y="370"/>
                  </a:cubicBezTo>
                  <a:cubicBezTo>
                    <a:pt x="0" y="572"/>
                    <a:pt x="167" y="739"/>
                    <a:pt x="369" y="739"/>
                  </a:cubicBezTo>
                  <a:cubicBezTo>
                    <a:pt x="584" y="739"/>
                    <a:pt x="750" y="572"/>
                    <a:pt x="750" y="370"/>
                  </a:cubicBezTo>
                  <a:cubicBezTo>
                    <a:pt x="750" y="168"/>
                    <a:pt x="584" y="1"/>
                    <a:pt x="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2758675" y="1504775"/>
              <a:ext cx="26500" cy="26825"/>
            </a:xfrm>
            <a:custGeom>
              <a:avLst/>
              <a:gdLst/>
              <a:ahLst/>
              <a:cxnLst/>
              <a:rect l="l" t="t" r="r" b="b"/>
              <a:pathLst>
                <a:path w="1060" h="1073" extrusionOk="0">
                  <a:moveTo>
                    <a:pt x="536" y="1"/>
                  </a:moveTo>
                  <a:cubicBezTo>
                    <a:pt x="238" y="1"/>
                    <a:pt x="0" y="239"/>
                    <a:pt x="0" y="536"/>
                  </a:cubicBezTo>
                  <a:cubicBezTo>
                    <a:pt x="0" y="834"/>
                    <a:pt x="238" y="1072"/>
                    <a:pt x="536" y="1072"/>
                  </a:cubicBezTo>
                  <a:cubicBezTo>
                    <a:pt x="822" y="1072"/>
                    <a:pt x="1060" y="834"/>
                    <a:pt x="1060" y="536"/>
                  </a:cubicBezTo>
                  <a:cubicBezTo>
                    <a:pt x="1060" y="239"/>
                    <a:pt x="822" y="1"/>
                    <a:pt x="5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2516975" y="2133425"/>
              <a:ext cx="32175" cy="31875"/>
            </a:xfrm>
            <a:custGeom>
              <a:avLst/>
              <a:gdLst/>
              <a:ahLst/>
              <a:cxnLst/>
              <a:rect l="l" t="t" r="r" b="b"/>
              <a:pathLst>
                <a:path w="1287" h="1275" extrusionOk="0">
                  <a:moveTo>
                    <a:pt x="643" y="1"/>
                  </a:moveTo>
                  <a:cubicBezTo>
                    <a:pt x="286" y="1"/>
                    <a:pt x="0" y="286"/>
                    <a:pt x="0" y="632"/>
                  </a:cubicBezTo>
                  <a:cubicBezTo>
                    <a:pt x="0" y="989"/>
                    <a:pt x="286" y="1275"/>
                    <a:pt x="643" y="1275"/>
                  </a:cubicBezTo>
                  <a:cubicBezTo>
                    <a:pt x="1000" y="1275"/>
                    <a:pt x="1286" y="989"/>
                    <a:pt x="1286" y="632"/>
                  </a:cubicBezTo>
                  <a:cubicBezTo>
                    <a:pt x="1286" y="286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2105900" y="2011675"/>
              <a:ext cx="38725" cy="38725"/>
            </a:xfrm>
            <a:custGeom>
              <a:avLst/>
              <a:gdLst/>
              <a:ahLst/>
              <a:cxnLst/>
              <a:rect l="l" t="t" r="r" b="b"/>
              <a:pathLst>
                <a:path w="1549" h="1549" extrusionOk="0">
                  <a:moveTo>
                    <a:pt x="775" y="1"/>
                  </a:moveTo>
                  <a:cubicBezTo>
                    <a:pt x="346" y="1"/>
                    <a:pt x="1" y="346"/>
                    <a:pt x="1" y="775"/>
                  </a:cubicBezTo>
                  <a:cubicBezTo>
                    <a:pt x="1" y="1203"/>
                    <a:pt x="346" y="1549"/>
                    <a:pt x="775" y="1549"/>
                  </a:cubicBezTo>
                  <a:cubicBezTo>
                    <a:pt x="1203" y="1549"/>
                    <a:pt x="1549" y="1203"/>
                    <a:pt x="1549" y="775"/>
                  </a:cubicBezTo>
                  <a:cubicBezTo>
                    <a:pt x="1549" y="346"/>
                    <a:pt x="1203" y="1"/>
                    <a:pt x="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3"/>
          <p:cNvSpPr txBox="1">
            <a:spLocks noGrp="1"/>
          </p:cNvSpPr>
          <p:nvPr>
            <p:ph type="subTitle" idx="1"/>
          </p:nvPr>
        </p:nvSpPr>
        <p:spPr>
          <a:xfrm>
            <a:off x="5809650" y="533323"/>
            <a:ext cx="1874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hasCustomPrompt="1"/>
          </p:nvPr>
        </p:nvSpPr>
        <p:spPr>
          <a:xfrm>
            <a:off x="4811028" y="817025"/>
            <a:ext cx="603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2"/>
          </p:nvPr>
        </p:nvSpPr>
        <p:spPr>
          <a:xfrm>
            <a:off x="5809650" y="854858"/>
            <a:ext cx="2541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3" hasCustomPrompt="1"/>
          </p:nvPr>
        </p:nvSpPr>
        <p:spPr>
          <a:xfrm>
            <a:off x="4811028" y="1849575"/>
            <a:ext cx="603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4" hasCustomPrompt="1"/>
          </p:nvPr>
        </p:nvSpPr>
        <p:spPr>
          <a:xfrm>
            <a:off x="4811028" y="2891725"/>
            <a:ext cx="603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5" hasCustomPrompt="1"/>
          </p:nvPr>
        </p:nvSpPr>
        <p:spPr>
          <a:xfrm>
            <a:off x="4811028" y="3938075"/>
            <a:ext cx="603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6"/>
          </p:nvPr>
        </p:nvSpPr>
        <p:spPr>
          <a:xfrm>
            <a:off x="5809650" y="1573814"/>
            <a:ext cx="1874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7"/>
          </p:nvPr>
        </p:nvSpPr>
        <p:spPr>
          <a:xfrm>
            <a:off x="5809650" y="1897449"/>
            <a:ext cx="2541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8"/>
          </p:nvPr>
        </p:nvSpPr>
        <p:spPr>
          <a:xfrm>
            <a:off x="5809650" y="2615506"/>
            <a:ext cx="1874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9"/>
          </p:nvPr>
        </p:nvSpPr>
        <p:spPr>
          <a:xfrm>
            <a:off x="5809650" y="2939141"/>
            <a:ext cx="2541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3"/>
          </p:nvPr>
        </p:nvSpPr>
        <p:spPr>
          <a:xfrm>
            <a:off x="5809650" y="3657198"/>
            <a:ext cx="1874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14"/>
          </p:nvPr>
        </p:nvSpPr>
        <p:spPr>
          <a:xfrm>
            <a:off x="5809650" y="3980833"/>
            <a:ext cx="2541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15"/>
          </p:nvPr>
        </p:nvSpPr>
        <p:spPr>
          <a:xfrm>
            <a:off x="1117900" y="2053950"/>
            <a:ext cx="25785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300" y="1152475"/>
            <a:ext cx="7703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1" r:id="rId10"/>
    <p:sldLayoutId id="2147483663" r:id="rId11"/>
    <p:sldLayoutId id="2147483664" r:id="rId12"/>
    <p:sldLayoutId id="2147483665" r:id="rId13"/>
    <p:sldLayoutId id="2147483667" r:id="rId14"/>
    <p:sldLayoutId id="2147483669" r:id="rId15"/>
    <p:sldLayoutId id="2147483672" r:id="rId16"/>
    <p:sldLayoutId id="2147483673" r:id="rId17"/>
    <p:sldLayoutId id="2147483674" r:id="rId18"/>
    <p:sldLayoutId id="2147483675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chart" Target="../charts/char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uhQD6W03WrvmevH7FyIrMEUl2JFODpvjoTG67U9VMvI/co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uhQD6W03WrvmevH7FyIrMEUl2JFODpvjoTG67U9VMvI/cop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3"/>
          <p:cNvSpPr/>
          <p:nvPr/>
        </p:nvSpPr>
        <p:spPr>
          <a:xfrm>
            <a:off x="1536975" y="3436225"/>
            <a:ext cx="4161000" cy="420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3"/>
          <p:cNvSpPr txBox="1">
            <a:spLocks noGrp="1"/>
          </p:cNvSpPr>
          <p:nvPr>
            <p:ph type="subTitle" idx="1"/>
          </p:nvPr>
        </p:nvSpPr>
        <p:spPr>
          <a:xfrm>
            <a:off x="1698000" y="3417925"/>
            <a:ext cx="46452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Gugulethu Mabena</a:t>
            </a:r>
            <a:endParaRPr dirty="0"/>
          </a:p>
        </p:txBody>
      </p:sp>
      <p:grpSp>
        <p:nvGrpSpPr>
          <p:cNvPr id="428" name="Google Shape;428;p33"/>
          <p:cNvGrpSpPr/>
          <p:nvPr/>
        </p:nvGrpSpPr>
        <p:grpSpPr>
          <a:xfrm>
            <a:off x="606519" y="500079"/>
            <a:ext cx="1587806" cy="1457096"/>
            <a:chOff x="7761975" y="-1828975"/>
            <a:chExt cx="2578025" cy="2365800"/>
          </a:xfrm>
        </p:grpSpPr>
        <p:sp>
          <p:nvSpPr>
            <p:cNvPr id="429" name="Google Shape;429;p33"/>
            <p:cNvSpPr/>
            <p:nvPr/>
          </p:nvSpPr>
          <p:spPr>
            <a:xfrm>
              <a:off x="7761975" y="-1828975"/>
              <a:ext cx="2578025" cy="2365800"/>
            </a:xfrm>
            <a:custGeom>
              <a:avLst/>
              <a:gdLst/>
              <a:ahLst/>
              <a:cxnLst/>
              <a:rect l="l" t="t" r="r" b="b"/>
              <a:pathLst>
                <a:path w="103121" h="94632" extrusionOk="0">
                  <a:moveTo>
                    <a:pt x="1536" y="1"/>
                  </a:moveTo>
                  <a:cubicBezTo>
                    <a:pt x="691" y="1"/>
                    <a:pt x="0" y="692"/>
                    <a:pt x="0" y="1537"/>
                  </a:cubicBezTo>
                  <a:lnTo>
                    <a:pt x="0" y="93096"/>
                  </a:lnTo>
                  <a:cubicBezTo>
                    <a:pt x="0" y="93941"/>
                    <a:pt x="691" y="94632"/>
                    <a:pt x="1536" y="94632"/>
                  </a:cubicBezTo>
                  <a:lnTo>
                    <a:pt x="101584" y="94632"/>
                  </a:lnTo>
                  <a:cubicBezTo>
                    <a:pt x="102430" y="94632"/>
                    <a:pt x="103120" y="93941"/>
                    <a:pt x="103120" y="93096"/>
                  </a:cubicBezTo>
                  <a:lnTo>
                    <a:pt x="103120" y="1537"/>
                  </a:lnTo>
                  <a:cubicBezTo>
                    <a:pt x="103120" y="692"/>
                    <a:pt x="102430" y="1"/>
                    <a:pt x="10158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outerShdw blurRad="442913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7892650" y="359700"/>
              <a:ext cx="47050" cy="46750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53"/>
                    <a:pt x="417" y="1870"/>
                    <a:pt x="941" y="1870"/>
                  </a:cubicBezTo>
                  <a:cubicBezTo>
                    <a:pt x="1465" y="1870"/>
                    <a:pt x="1881" y="1453"/>
                    <a:pt x="1881" y="929"/>
                  </a:cubicBezTo>
                  <a:cubicBezTo>
                    <a:pt x="1881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10041725" y="322500"/>
              <a:ext cx="121450" cy="121150"/>
            </a:xfrm>
            <a:custGeom>
              <a:avLst/>
              <a:gdLst/>
              <a:ahLst/>
              <a:cxnLst/>
              <a:rect l="l" t="t" r="r" b="b"/>
              <a:pathLst>
                <a:path w="4858" h="4846" extrusionOk="0">
                  <a:moveTo>
                    <a:pt x="2429" y="0"/>
                  </a:moveTo>
                  <a:cubicBezTo>
                    <a:pt x="1084" y="0"/>
                    <a:pt x="0" y="1084"/>
                    <a:pt x="0" y="2429"/>
                  </a:cubicBezTo>
                  <a:cubicBezTo>
                    <a:pt x="0" y="3763"/>
                    <a:pt x="1084" y="4846"/>
                    <a:pt x="2429" y="4846"/>
                  </a:cubicBezTo>
                  <a:cubicBezTo>
                    <a:pt x="3775" y="4846"/>
                    <a:pt x="4858" y="3763"/>
                    <a:pt x="4858" y="2429"/>
                  </a:cubicBezTo>
                  <a:cubicBezTo>
                    <a:pt x="4858" y="1084"/>
                    <a:pt x="3775" y="0"/>
                    <a:pt x="2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8702850" y="383225"/>
              <a:ext cx="136075" cy="46750"/>
            </a:xfrm>
            <a:custGeom>
              <a:avLst/>
              <a:gdLst/>
              <a:ahLst/>
              <a:cxnLst/>
              <a:rect l="l" t="t" r="r" b="b"/>
              <a:pathLst>
                <a:path w="5443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8848125" y="38322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53" y="1869"/>
                  </a:lnTo>
                  <a:lnTo>
                    <a:pt x="5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8993675" y="38322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9139225" y="38322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9284475" y="38322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54" y="1869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10122975" y="-1677150"/>
              <a:ext cx="84850" cy="1935975"/>
            </a:xfrm>
            <a:custGeom>
              <a:avLst/>
              <a:gdLst/>
              <a:ahLst/>
              <a:cxnLst/>
              <a:rect l="l" t="t" r="r" b="b"/>
              <a:pathLst>
                <a:path w="3394" h="77439" extrusionOk="0">
                  <a:moveTo>
                    <a:pt x="3394" y="0"/>
                  </a:moveTo>
                  <a:lnTo>
                    <a:pt x="1" y="3310"/>
                  </a:lnTo>
                  <a:lnTo>
                    <a:pt x="1" y="73985"/>
                  </a:lnTo>
                  <a:lnTo>
                    <a:pt x="3394" y="77438"/>
                  </a:lnTo>
                  <a:lnTo>
                    <a:pt x="339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7885800" y="-1677150"/>
              <a:ext cx="2322025" cy="82775"/>
            </a:xfrm>
            <a:custGeom>
              <a:avLst/>
              <a:gdLst/>
              <a:ahLst/>
              <a:cxnLst/>
              <a:rect l="l" t="t" r="r" b="b"/>
              <a:pathLst>
                <a:path w="92881" h="3311" extrusionOk="0">
                  <a:moveTo>
                    <a:pt x="0" y="0"/>
                  </a:moveTo>
                  <a:lnTo>
                    <a:pt x="3536" y="3310"/>
                  </a:lnTo>
                  <a:lnTo>
                    <a:pt x="89488" y="3310"/>
                  </a:lnTo>
                  <a:lnTo>
                    <a:pt x="92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7885800" y="172475"/>
              <a:ext cx="2322025" cy="86350"/>
            </a:xfrm>
            <a:custGeom>
              <a:avLst/>
              <a:gdLst/>
              <a:ahLst/>
              <a:cxnLst/>
              <a:rect l="l" t="t" r="r" b="b"/>
              <a:pathLst>
                <a:path w="92881" h="3454" extrusionOk="0">
                  <a:moveTo>
                    <a:pt x="3536" y="0"/>
                  </a:moveTo>
                  <a:lnTo>
                    <a:pt x="0" y="3453"/>
                  </a:lnTo>
                  <a:lnTo>
                    <a:pt x="92881" y="3453"/>
                  </a:lnTo>
                  <a:lnTo>
                    <a:pt x="8948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7885800" y="-1677150"/>
              <a:ext cx="88425" cy="1935975"/>
            </a:xfrm>
            <a:custGeom>
              <a:avLst/>
              <a:gdLst/>
              <a:ahLst/>
              <a:cxnLst/>
              <a:rect l="l" t="t" r="r" b="b"/>
              <a:pathLst>
                <a:path w="3537" h="77439" extrusionOk="0">
                  <a:moveTo>
                    <a:pt x="0" y="0"/>
                  </a:moveTo>
                  <a:lnTo>
                    <a:pt x="0" y="77438"/>
                  </a:lnTo>
                  <a:lnTo>
                    <a:pt x="3536" y="73985"/>
                  </a:lnTo>
                  <a:lnTo>
                    <a:pt x="3536" y="33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7899775" y="-1640850"/>
              <a:ext cx="2297650" cy="1859550"/>
            </a:xfrm>
            <a:custGeom>
              <a:avLst/>
              <a:gdLst/>
              <a:ahLst/>
              <a:cxnLst/>
              <a:rect l="l" t="t" r="r" b="b"/>
              <a:pathLst>
                <a:path w="91906" h="74382" extrusionOk="0">
                  <a:moveTo>
                    <a:pt x="45949" y="1"/>
                  </a:moveTo>
                  <a:cubicBezTo>
                    <a:pt x="31624" y="1"/>
                    <a:pt x="17301" y="620"/>
                    <a:pt x="2977" y="1858"/>
                  </a:cubicBezTo>
                  <a:cubicBezTo>
                    <a:pt x="1" y="25432"/>
                    <a:pt x="1" y="48959"/>
                    <a:pt x="2977" y="72533"/>
                  </a:cubicBezTo>
                  <a:cubicBezTo>
                    <a:pt x="17301" y="73766"/>
                    <a:pt x="31624" y="74382"/>
                    <a:pt x="45949" y="74382"/>
                  </a:cubicBezTo>
                  <a:cubicBezTo>
                    <a:pt x="60273" y="74382"/>
                    <a:pt x="74600" y="73766"/>
                    <a:pt x="88929" y="72533"/>
                  </a:cubicBezTo>
                  <a:cubicBezTo>
                    <a:pt x="91905" y="48959"/>
                    <a:pt x="91905" y="25432"/>
                    <a:pt x="88929" y="1858"/>
                  </a:cubicBezTo>
                  <a:cubicBezTo>
                    <a:pt x="74600" y="620"/>
                    <a:pt x="60273" y="1"/>
                    <a:pt x="4594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171450" algn="bl" rotWithShape="0">
                <a:schemeClr val="accent5">
                  <a:alpha val="5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33"/>
          <p:cNvSpPr txBox="1">
            <a:spLocks noGrp="1"/>
          </p:cNvSpPr>
          <p:nvPr>
            <p:ph type="ctrTitle"/>
          </p:nvPr>
        </p:nvSpPr>
        <p:spPr>
          <a:xfrm>
            <a:off x="2100076" y="794627"/>
            <a:ext cx="5751600" cy="2600169"/>
          </a:xfrm>
          <a:prstGeom prst="rect">
            <a:avLst/>
          </a:prstGeom>
          <a:effectLst>
            <a:outerShdw blurRad="100013" algn="bl" rotWithShape="0">
              <a:schemeClr val="accent1">
                <a:alpha val="2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BrightTv Viewership</a:t>
            </a:r>
            <a:br>
              <a:rPr lang="en" dirty="0"/>
            </a:br>
            <a:r>
              <a:rPr lang="en" dirty="0"/>
              <a:t>Analytics</a:t>
            </a:r>
            <a:endParaRPr sz="6000" dirty="0"/>
          </a:p>
        </p:txBody>
      </p:sp>
      <p:sp>
        <p:nvSpPr>
          <p:cNvPr id="443" name="Google Shape;443;p33"/>
          <p:cNvSpPr txBox="1">
            <a:spLocks noGrp="1"/>
          </p:cNvSpPr>
          <p:nvPr>
            <p:ph type="ctrTitle"/>
          </p:nvPr>
        </p:nvSpPr>
        <p:spPr>
          <a:xfrm>
            <a:off x="750550" y="756075"/>
            <a:ext cx="1358400" cy="8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TV</a:t>
            </a:r>
            <a:endParaRPr sz="4800"/>
          </a:p>
        </p:txBody>
      </p:sp>
      <p:grpSp>
        <p:nvGrpSpPr>
          <p:cNvPr id="444" name="Google Shape;444;p33"/>
          <p:cNvGrpSpPr/>
          <p:nvPr/>
        </p:nvGrpSpPr>
        <p:grpSpPr>
          <a:xfrm>
            <a:off x="0" y="4516075"/>
            <a:ext cx="9144000" cy="627300"/>
            <a:chOff x="0" y="4516075"/>
            <a:chExt cx="9144000" cy="627300"/>
          </a:xfrm>
        </p:grpSpPr>
        <p:sp>
          <p:nvSpPr>
            <p:cNvPr id="445" name="Google Shape;445;p33"/>
            <p:cNvSpPr/>
            <p:nvPr/>
          </p:nvSpPr>
          <p:spPr>
            <a:xfrm>
              <a:off x="0" y="4516075"/>
              <a:ext cx="3231900" cy="6273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 flipH="1">
              <a:off x="5986500" y="4516075"/>
              <a:ext cx="3157500" cy="6273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33"/>
          <p:cNvGrpSpPr/>
          <p:nvPr/>
        </p:nvGrpSpPr>
        <p:grpSpPr>
          <a:xfrm rot="1546849">
            <a:off x="7775677" y="3734311"/>
            <a:ext cx="1395636" cy="1207064"/>
            <a:chOff x="7565700" y="3634650"/>
            <a:chExt cx="1234500" cy="1067700"/>
          </a:xfrm>
        </p:grpSpPr>
        <p:sp>
          <p:nvSpPr>
            <p:cNvPr id="448" name="Google Shape;448;p33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48"/>
          <p:cNvGrpSpPr/>
          <p:nvPr/>
        </p:nvGrpSpPr>
        <p:grpSpPr>
          <a:xfrm>
            <a:off x="2465212" y="910522"/>
            <a:ext cx="1367369" cy="1079063"/>
            <a:chOff x="6118600" y="312075"/>
            <a:chExt cx="2723300" cy="2149100"/>
          </a:xfrm>
        </p:grpSpPr>
        <p:sp>
          <p:nvSpPr>
            <p:cNvPr id="781" name="Google Shape;781;p48"/>
            <p:cNvSpPr/>
            <p:nvPr/>
          </p:nvSpPr>
          <p:spPr>
            <a:xfrm>
              <a:off x="6159675" y="312075"/>
              <a:ext cx="2641425" cy="1029300"/>
            </a:xfrm>
            <a:custGeom>
              <a:avLst/>
              <a:gdLst/>
              <a:ahLst/>
              <a:cxnLst/>
              <a:rect l="l" t="t" r="r" b="b"/>
              <a:pathLst>
                <a:path w="105657" h="41172" extrusionOk="0">
                  <a:moveTo>
                    <a:pt x="52829" y="0"/>
                  </a:moveTo>
                  <a:cubicBezTo>
                    <a:pt x="27338" y="0"/>
                    <a:pt x="5942" y="17514"/>
                    <a:pt x="1" y="41172"/>
                  </a:cubicBezTo>
                  <a:lnTo>
                    <a:pt x="105657" y="41172"/>
                  </a:lnTo>
                  <a:cubicBezTo>
                    <a:pt x="99728" y="17526"/>
                    <a:pt x="78332" y="0"/>
                    <a:pt x="5282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6198975" y="2135500"/>
              <a:ext cx="2562550" cy="45875"/>
            </a:xfrm>
            <a:custGeom>
              <a:avLst/>
              <a:gdLst/>
              <a:ahLst/>
              <a:cxnLst/>
              <a:rect l="l" t="t" r="r" b="b"/>
              <a:pathLst>
                <a:path w="102502" h="1835" extrusionOk="0">
                  <a:moveTo>
                    <a:pt x="1" y="1"/>
                  </a:moveTo>
                  <a:cubicBezTo>
                    <a:pt x="227" y="608"/>
                    <a:pt x="465" y="1215"/>
                    <a:pt x="703" y="1834"/>
                  </a:cubicBezTo>
                  <a:lnTo>
                    <a:pt x="101799" y="1834"/>
                  </a:lnTo>
                  <a:cubicBezTo>
                    <a:pt x="102037" y="1215"/>
                    <a:pt x="102275" y="608"/>
                    <a:pt x="102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8"/>
            <p:cNvSpPr/>
            <p:nvPr/>
          </p:nvSpPr>
          <p:spPr>
            <a:xfrm>
              <a:off x="6153725" y="1981325"/>
              <a:ext cx="2653350" cy="60150"/>
            </a:xfrm>
            <a:custGeom>
              <a:avLst/>
              <a:gdLst/>
              <a:ahLst/>
              <a:cxnLst/>
              <a:rect l="l" t="t" r="r" b="b"/>
              <a:pathLst>
                <a:path w="106134" h="2406" extrusionOk="0">
                  <a:moveTo>
                    <a:pt x="1" y="0"/>
                  </a:moveTo>
                  <a:cubicBezTo>
                    <a:pt x="191" y="810"/>
                    <a:pt x="382" y="1596"/>
                    <a:pt x="608" y="2405"/>
                  </a:cubicBezTo>
                  <a:lnTo>
                    <a:pt x="105514" y="2405"/>
                  </a:lnTo>
                  <a:cubicBezTo>
                    <a:pt x="105740" y="1608"/>
                    <a:pt x="105955" y="810"/>
                    <a:pt x="106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6265950" y="2289400"/>
              <a:ext cx="2429500" cy="31875"/>
            </a:xfrm>
            <a:custGeom>
              <a:avLst/>
              <a:gdLst/>
              <a:ahLst/>
              <a:cxnLst/>
              <a:rect l="l" t="t" r="r" b="b"/>
              <a:pathLst>
                <a:path w="97180" h="1275" extrusionOk="0">
                  <a:moveTo>
                    <a:pt x="0" y="0"/>
                  </a:moveTo>
                  <a:cubicBezTo>
                    <a:pt x="215" y="417"/>
                    <a:pt x="417" y="857"/>
                    <a:pt x="655" y="1274"/>
                  </a:cubicBezTo>
                  <a:lnTo>
                    <a:pt x="96501" y="1274"/>
                  </a:lnTo>
                  <a:cubicBezTo>
                    <a:pt x="96727" y="857"/>
                    <a:pt x="96953" y="417"/>
                    <a:pt x="97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6357625" y="2443575"/>
              <a:ext cx="2246150" cy="17600"/>
            </a:xfrm>
            <a:custGeom>
              <a:avLst/>
              <a:gdLst/>
              <a:ahLst/>
              <a:cxnLst/>
              <a:rect l="l" t="t" r="r" b="b"/>
              <a:pathLst>
                <a:path w="89846" h="704" extrusionOk="0">
                  <a:moveTo>
                    <a:pt x="1" y="1"/>
                  </a:moveTo>
                  <a:cubicBezTo>
                    <a:pt x="143" y="239"/>
                    <a:pt x="310" y="465"/>
                    <a:pt x="477" y="703"/>
                  </a:cubicBezTo>
                  <a:lnTo>
                    <a:pt x="89357" y="703"/>
                  </a:lnTo>
                  <a:cubicBezTo>
                    <a:pt x="89524" y="465"/>
                    <a:pt x="89679" y="239"/>
                    <a:pt x="898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6132600" y="1364875"/>
              <a:ext cx="2695900" cy="117000"/>
            </a:xfrm>
            <a:custGeom>
              <a:avLst/>
              <a:gdLst/>
              <a:ahLst/>
              <a:cxnLst/>
              <a:rect l="l" t="t" r="r" b="b"/>
              <a:pathLst>
                <a:path w="107836" h="4680" extrusionOk="0">
                  <a:moveTo>
                    <a:pt x="858" y="0"/>
                  </a:moveTo>
                  <a:cubicBezTo>
                    <a:pt x="501" y="1536"/>
                    <a:pt x="215" y="3096"/>
                    <a:pt x="0" y="4680"/>
                  </a:cubicBezTo>
                  <a:lnTo>
                    <a:pt x="107835" y="4680"/>
                  </a:lnTo>
                  <a:cubicBezTo>
                    <a:pt x="107609" y="3096"/>
                    <a:pt x="107323" y="1536"/>
                    <a:pt x="1069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6118600" y="1672950"/>
              <a:ext cx="2723300" cy="88725"/>
            </a:xfrm>
            <a:custGeom>
              <a:avLst/>
              <a:gdLst/>
              <a:ahLst/>
              <a:cxnLst/>
              <a:rect l="l" t="t" r="r" b="b"/>
              <a:pathLst>
                <a:path w="108932" h="3549" extrusionOk="0">
                  <a:moveTo>
                    <a:pt x="1" y="0"/>
                  </a:moveTo>
                  <a:lnTo>
                    <a:pt x="1" y="36"/>
                  </a:lnTo>
                  <a:cubicBezTo>
                    <a:pt x="1" y="1203"/>
                    <a:pt x="49" y="2382"/>
                    <a:pt x="120" y="3548"/>
                  </a:cubicBezTo>
                  <a:lnTo>
                    <a:pt x="108812" y="3548"/>
                  </a:lnTo>
                  <a:cubicBezTo>
                    <a:pt x="108884" y="2382"/>
                    <a:pt x="108931" y="1203"/>
                    <a:pt x="108931" y="36"/>
                  </a:cubicBezTo>
                  <a:lnTo>
                    <a:pt x="1089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6127250" y="1827125"/>
              <a:ext cx="2705700" cy="74450"/>
            </a:xfrm>
            <a:custGeom>
              <a:avLst/>
              <a:gdLst/>
              <a:ahLst/>
              <a:cxnLst/>
              <a:rect l="l" t="t" r="r" b="b"/>
              <a:pathLst>
                <a:path w="108228" h="2978" extrusionOk="0">
                  <a:moveTo>
                    <a:pt x="0" y="1"/>
                  </a:moveTo>
                  <a:cubicBezTo>
                    <a:pt x="119" y="989"/>
                    <a:pt x="250" y="1989"/>
                    <a:pt x="417" y="2977"/>
                  </a:cubicBezTo>
                  <a:lnTo>
                    <a:pt x="107811" y="2977"/>
                  </a:lnTo>
                  <a:cubicBezTo>
                    <a:pt x="107978" y="1989"/>
                    <a:pt x="108109" y="989"/>
                    <a:pt x="1082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6119800" y="1519050"/>
              <a:ext cx="2720900" cy="102725"/>
            </a:xfrm>
            <a:custGeom>
              <a:avLst/>
              <a:gdLst/>
              <a:ahLst/>
              <a:cxnLst/>
              <a:rect l="l" t="t" r="r" b="b"/>
              <a:pathLst>
                <a:path w="108836" h="4109" extrusionOk="0">
                  <a:moveTo>
                    <a:pt x="310" y="1"/>
                  </a:moveTo>
                  <a:cubicBezTo>
                    <a:pt x="167" y="1346"/>
                    <a:pt x="60" y="2715"/>
                    <a:pt x="1" y="4108"/>
                  </a:cubicBezTo>
                  <a:lnTo>
                    <a:pt x="108836" y="4108"/>
                  </a:lnTo>
                  <a:cubicBezTo>
                    <a:pt x="108776" y="2715"/>
                    <a:pt x="108693" y="1346"/>
                    <a:pt x="108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5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48"/>
          <p:cNvGrpSpPr/>
          <p:nvPr/>
        </p:nvGrpSpPr>
        <p:grpSpPr>
          <a:xfrm>
            <a:off x="205740" y="1350702"/>
            <a:ext cx="3905161" cy="3221298"/>
            <a:chOff x="1054775" y="76025"/>
            <a:chExt cx="2578025" cy="2365800"/>
          </a:xfrm>
        </p:grpSpPr>
        <p:sp>
          <p:nvSpPr>
            <p:cNvPr id="791" name="Google Shape;791;p48"/>
            <p:cNvSpPr/>
            <p:nvPr/>
          </p:nvSpPr>
          <p:spPr>
            <a:xfrm>
              <a:off x="1054775" y="76025"/>
              <a:ext cx="2578025" cy="2365800"/>
            </a:xfrm>
            <a:custGeom>
              <a:avLst/>
              <a:gdLst/>
              <a:ahLst/>
              <a:cxnLst/>
              <a:rect l="l" t="t" r="r" b="b"/>
              <a:pathLst>
                <a:path w="103121" h="94632" extrusionOk="0">
                  <a:moveTo>
                    <a:pt x="1536" y="1"/>
                  </a:moveTo>
                  <a:cubicBezTo>
                    <a:pt x="691" y="1"/>
                    <a:pt x="0" y="692"/>
                    <a:pt x="0" y="1537"/>
                  </a:cubicBezTo>
                  <a:lnTo>
                    <a:pt x="0" y="93096"/>
                  </a:lnTo>
                  <a:cubicBezTo>
                    <a:pt x="0" y="93941"/>
                    <a:pt x="691" y="94632"/>
                    <a:pt x="1536" y="94632"/>
                  </a:cubicBezTo>
                  <a:lnTo>
                    <a:pt x="101584" y="94632"/>
                  </a:lnTo>
                  <a:cubicBezTo>
                    <a:pt x="102430" y="94632"/>
                    <a:pt x="103120" y="93941"/>
                    <a:pt x="103120" y="93096"/>
                  </a:cubicBezTo>
                  <a:lnTo>
                    <a:pt x="103120" y="1537"/>
                  </a:lnTo>
                  <a:cubicBezTo>
                    <a:pt x="103120" y="692"/>
                    <a:pt x="102430" y="1"/>
                    <a:pt x="10158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57188" algn="bl" rotWithShape="0">
                <a:schemeClr val="accent2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1185450" y="2264700"/>
              <a:ext cx="47050" cy="46750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53"/>
                    <a:pt x="417" y="1870"/>
                    <a:pt x="941" y="1870"/>
                  </a:cubicBezTo>
                  <a:cubicBezTo>
                    <a:pt x="1465" y="1870"/>
                    <a:pt x="1881" y="1453"/>
                    <a:pt x="1881" y="929"/>
                  </a:cubicBezTo>
                  <a:cubicBezTo>
                    <a:pt x="1881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3334525" y="2227500"/>
              <a:ext cx="121450" cy="121150"/>
            </a:xfrm>
            <a:custGeom>
              <a:avLst/>
              <a:gdLst/>
              <a:ahLst/>
              <a:cxnLst/>
              <a:rect l="l" t="t" r="r" b="b"/>
              <a:pathLst>
                <a:path w="4858" h="4846" extrusionOk="0">
                  <a:moveTo>
                    <a:pt x="2429" y="0"/>
                  </a:moveTo>
                  <a:cubicBezTo>
                    <a:pt x="1084" y="0"/>
                    <a:pt x="0" y="1084"/>
                    <a:pt x="0" y="2429"/>
                  </a:cubicBezTo>
                  <a:cubicBezTo>
                    <a:pt x="0" y="3763"/>
                    <a:pt x="1084" y="4846"/>
                    <a:pt x="2429" y="4846"/>
                  </a:cubicBezTo>
                  <a:cubicBezTo>
                    <a:pt x="3775" y="4846"/>
                    <a:pt x="4858" y="3763"/>
                    <a:pt x="4858" y="2429"/>
                  </a:cubicBezTo>
                  <a:cubicBezTo>
                    <a:pt x="4858" y="1084"/>
                    <a:pt x="3775" y="0"/>
                    <a:pt x="2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8"/>
            <p:cNvSpPr/>
            <p:nvPr/>
          </p:nvSpPr>
          <p:spPr>
            <a:xfrm>
              <a:off x="1995650" y="2288225"/>
              <a:ext cx="136075" cy="46750"/>
            </a:xfrm>
            <a:custGeom>
              <a:avLst/>
              <a:gdLst/>
              <a:ahLst/>
              <a:cxnLst/>
              <a:rect l="l" t="t" r="r" b="b"/>
              <a:pathLst>
                <a:path w="5443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8"/>
            <p:cNvSpPr/>
            <p:nvPr/>
          </p:nvSpPr>
          <p:spPr>
            <a:xfrm>
              <a:off x="2140925" y="228822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53" y="1869"/>
                  </a:lnTo>
                  <a:lnTo>
                    <a:pt x="54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2286475" y="228822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2432025" y="228822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8"/>
            <p:cNvSpPr/>
            <p:nvPr/>
          </p:nvSpPr>
          <p:spPr>
            <a:xfrm>
              <a:off x="2577275" y="228822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54" y="1869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8"/>
            <p:cNvSpPr/>
            <p:nvPr/>
          </p:nvSpPr>
          <p:spPr>
            <a:xfrm>
              <a:off x="3415775" y="227850"/>
              <a:ext cx="84850" cy="1935975"/>
            </a:xfrm>
            <a:custGeom>
              <a:avLst/>
              <a:gdLst/>
              <a:ahLst/>
              <a:cxnLst/>
              <a:rect l="l" t="t" r="r" b="b"/>
              <a:pathLst>
                <a:path w="3394" h="77439" extrusionOk="0">
                  <a:moveTo>
                    <a:pt x="3394" y="0"/>
                  </a:moveTo>
                  <a:lnTo>
                    <a:pt x="1" y="3310"/>
                  </a:lnTo>
                  <a:lnTo>
                    <a:pt x="1" y="73985"/>
                  </a:lnTo>
                  <a:lnTo>
                    <a:pt x="3394" y="77438"/>
                  </a:lnTo>
                  <a:lnTo>
                    <a:pt x="3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1178600" y="227850"/>
              <a:ext cx="2322025" cy="82775"/>
            </a:xfrm>
            <a:custGeom>
              <a:avLst/>
              <a:gdLst/>
              <a:ahLst/>
              <a:cxnLst/>
              <a:rect l="l" t="t" r="r" b="b"/>
              <a:pathLst>
                <a:path w="92881" h="3311" extrusionOk="0">
                  <a:moveTo>
                    <a:pt x="0" y="0"/>
                  </a:moveTo>
                  <a:lnTo>
                    <a:pt x="3536" y="3310"/>
                  </a:lnTo>
                  <a:lnTo>
                    <a:pt x="89488" y="3310"/>
                  </a:lnTo>
                  <a:lnTo>
                    <a:pt x="92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1178600" y="2077475"/>
              <a:ext cx="2322025" cy="86350"/>
            </a:xfrm>
            <a:custGeom>
              <a:avLst/>
              <a:gdLst/>
              <a:ahLst/>
              <a:cxnLst/>
              <a:rect l="l" t="t" r="r" b="b"/>
              <a:pathLst>
                <a:path w="92881" h="3454" extrusionOk="0">
                  <a:moveTo>
                    <a:pt x="3536" y="0"/>
                  </a:moveTo>
                  <a:lnTo>
                    <a:pt x="0" y="3453"/>
                  </a:lnTo>
                  <a:lnTo>
                    <a:pt x="92881" y="3453"/>
                  </a:lnTo>
                  <a:lnTo>
                    <a:pt x="89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1178600" y="227850"/>
              <a:ext cx="88425" cy="1935975"/>
            </a:xfrm>
            <a:custGeom>
              <a:avLst/>
              <a:gdLst/>
              <a:ahLst/>
              <a:cxnLst/>
              <a:rect l="l" t="t" r="r" b="b"/>
              <a:pathLst>
                <a:path w="3537" h="77439" extrusionOk="0">
                  <a:moveTo>
                    <a:pt x="0" y="0"/>
                  </a:moveTo>
                  <a:lnTo>
                    <a:pt x="0" y="77438"/>
                  </a:lnTo>
                  <a:lnTo>
                    <a:pt x="3536" y="73985"/>
                  </a:lnTo>
                  <a:lnTo>
                    <a:pt x="3536" y="3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1192575" y="264150"/>
              <a:ext cx="2297650" cy="1859550"/>
            </a:xfrm>
            <a:custGeom>
              <a:avLst/>
              <a:gdLst/>
              <a:ahLst/>
              <a:cxnLst/>
              <a:rect l="l" t="t" r="r" b="b"/>
              <a:pathLst>
                <a:path w="91906" h="74382" extrusionOk="0">
                  <a:moveTo>
                    <a:pt x="45949" y="1"/>
                  </a:moveTo>
                  <a:cubicBezTo>
                    <a:pt x="31624" y="1"/>
                    <a:pt x="17301" y="620"/>
                    <a:pt x="2977" y="1858"/>
                  </a:cubicBezTo>
                  <a:cubicBezTo>
                    <a:pt x="1" y="25432"/>
                    <a:pt x="1" y="48959"/>
                    <a:pt x="2977" y="72533"/>
                  </a:cubicBezTo>
                  <a:cubicBezTo>
                    <a:pt x="17301" y="73766"/>
                    <a:pt x="31624" y="74382"/>
                    <a:pt x="45949" y="74382"/>
                  </a:cubicBezTo>
                  <a:cubicBezTo>
                    <a:pt x="60273" y="74382"/>
                    <a:pt x="74600" y="73766"/>
                    <a:pt x="88929" y="72533"/>
                  </a:cubicBezTo>
                  <a:cubicBezTo>
                    <a:pt x="91905" y="48959"/>
                    <a:pt x="91905" y="25432"/>
                    <a:pt x="88929" y="1858"/>
                  </a:cubicBezTo>
                  <a:cubicBezTo>
                    <a:pt x="74600" y="620"/>
                    <a:pt x="60273" y="1"/>
                    <a:pt x="4594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6700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4" name="Google Shape;804;p48"/>
          <p:cNvSpPr txBox="1">
            <a:spLocks noGrp="1"/>
          </p:cNvSpPr>
          <p:nvPr>
            <p:ph type="title"/>
          </p:nvPr>
        </p:nvSpPr>
        <p:spPr>
          <a:xfrm>
            <a:off x="761563" y="1889638"/>
            <a:ext cx="24324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about four columns?</a:t>
            </a:r>
            <a:endParaRPr dirty="0"/>
          </a:p>
        </p:txBody>
      </p:sp>
      <p:sp>
        <p:nvSpPr>
          <p:cNvPr id="806" name="Google Shape;806;p48"/>
          <p:cNvSpPr txBox="1">
            <a:spLocks noGrp="1"/>
          </p:cNvSpPr>
          <p:nvPr>
            <p:ph type="subTitle" idx="1"/>
          </p:nvPr>
        </p:nvSpPr>
        <p:spPr>
          <a:xfrm>
            <a:off x="4258126" y="1098450"/>
            <a:ext cx="19110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March 2016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07" name="Google Shape;807;p48"/>
          <p:cNvSpPr txBox="1">
            <a:spLocks noGrp="1"/>
          </p:cNvSpPr>
          <p:nvPr>
            <p:ph type="subTitle" idx="2"/>
          </p:nvPr>
        </p:nvSpPr>
        <p:spPr>
          <a:xfrm>
            <a:off x="4258126" y="1400495"/>
            <a:ext cx="19110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Saw the most views in the period under review</a:t>
            </a:r>
            <a:endParaRPr dirty="0"/>
          </a:p>
        </p:txBody>
      </p:sp>
      <p:sp>
        <p:nvSpPr>
          <p:cNvPr id="811" name="Google Shape;811;p48"/>
          <p:cNvSpPr txBox="1">
            <a:spLocks noGrp="1"/>
          </p:cNvSpPr>
          <p:nvPr>
            <p:ph type="subTitle" idx="7"/>
          </p:nvPr>
        </p:nvSpPr>
        <p:spPr>
          <a:xfrm>
            <a:off x="6552875" y="2704425"/>
            <a:ext cx="19110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Rival time slots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12" name="Google Shape;812;p48"/>
          <p:cNvSpPr txBox="1">
            <a:spLocks noGrp="1"/>
          </p:cNvSpPr>
          <p:nvPr>
            <p:ph type="subTitle" idx="8"/>
          </p:nvPr>
        </p:nvSpPr>
        <p:spPr>
          <a:xfrm>
            <a:off x="6552875" y="3003300"/>
            <a:ext cx="19110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12pm – 4pm and 4pm – 8pm are the times racking in the most views</a:t>
            </a:r>
            <a:endParaRPr dirty="0"/>
          </a:p>
        </p:txBody>
      </p:sp>
      <p:grpSp>
        <p:nvGrpSpPr>
          <p:cNvPr id="813" name="Google Shape;813;p48"/>
          <p:cNvGrpSpPr/>
          <p:nvPr/>
        </p:nvGrpSpPr>
        <p:grpSpPr>
          <a:xfrm rot="-1204455">
            <a:off x="7113367" y="4477081"/>
            <a:ext cx="1359168" cy="1175423"/>
            <a:chOff x="7565700" y="3634650"/>
            <a:chExt cx="1234500" cy="1067700"/>
          </a:xfrm>
        </p:grpSpPr>
        <p:sp>
          <p:nvSpPr>
            <p:cNvPr id="814" name="Google Shape;814;p48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8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48"/>
          <p:cNvGrpSpPr/>
          <p:nvPr/>
        </p:nvGrpSpPr>
        <p:grpSpPr>
          <a:xfrm rot="2451581">
            <a:off x="8467580" y="4148166"/>
            <a:ext cx="905577" cy="783139"/>
            <a:chOff x="7565700" y="3634650"/>
            <a:chExt cx="1234500" cy="1067700"/>
          </a:xfrm>
        </p:grpSpPr>
        <p:sp>
          <p:nvSpPr>
            <p:cNvPr id="817" name="Google Shape;817;p48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8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48"/>
          <p:cNvGrpSpPr/>
          <p:nvPr/>
        </p:nvGrpSpPr>
        <p:grpSpPr>
          <a:xfrm rot="2451581">
            <a:off x="-288970" y="306016"/>
            <a:ext cx="905577" cy="783139"/>
            <a:chOff x="7565700" y="3634650"/>
            <a:chExt cx="1234500" cy="1067700"/>
          </a:xfrm>
        </p:grpSpPr>
        <p:sp>
          <p:nvSpPr>
            <p:cNvPr id="820" name="Google Shape;820;p48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8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CB151E3C-3C17-9219-D14B-66C9C7EA67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235568"/>
              </p:ext>
            </p:extLst>
          </p:nvPr>
        </p:nvGraphicFramePr>
        <p:xfrm>
          <a:off x="224661" y="1591531"/>
          <a:ext cx="3905162" cy="2611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49"/>
          <p:cNvGrpSpPr/>
          <p:nvPr/>
        </p:nvGrpSpPr>
        <p:grpSpPr>
          <a:xfrm>
            <a:off x="213580" y="190486"/>
            <a:ext cx="8716566" cy="4762445"/>
            <a:chOff x="7761375" y="971375"/>
            <a:chExt cx="6898200" cy="3768950"/>
          </a:xfrm>
        </p:grpSpPr>
        <p:sp>
          <p:nvSpPr>
            <p:cNvPr id="827" name="Google Shape;827;p49"/>
            <p:cNvSpPr/>
            <p:nvPr/>
          </p:nvSpPr>
          <p:spPr>
            <a:xfrm>
              <a:off x="7761375" y="971375"/>
              <a:ext cx="6898200" cy="3768950"/>
            </a:xfrm>
            <a:custGeom>
              <a:avLst/>
              <a:gdLst/>
              <a:ahLst/>
              <a:cxnLst/>
              <a:rect l="l" t="t" r="r" b="b"/>
              <a:pathLst>
                <a:path w="275928" h="150758" extrusionOk="0">
                  <a:moveTo>
                    <a:pt x="1536" y="1"/>
                  </a:moveTo>
                  <a:cubicBezTo>
                    <a:pt x="691" y="1"/>
                    <a:pt x="0" y="679"/>
                    <a:pt x="0" y="1537"/>
                  </a:cubicBezTo>
                  <a:lnTo>
                    <a:pt x="0" y="149233"/>
                  </a:lnTo>
                  <a:cubicBezTo>
                    <a:pt x="0" y="150079"/>
                    <a:pt x="691" y="150757"/>
                    <a:pt x="1536" y="150757"/>
                  </a:cubicBezTo>
                  <a:lnTo>
                    <a:pt x="274392" y="150757"/>
                  </a:lnTo>
                  <a:cubicBezTo>
                    <a:pt x="275249" y="150757"/>
                    <a:pt x="275928" y="150079"/>
                    <a:pt x="275916" y="149233"/>
                  </a:cubicBezTo>
                  <a:lnTo>
                    <a:pt x="275916" y="1537"/>
                  </a:lnTo>
                  <a:cubicBezTo>
                    <a:pt x="275916" y="679"/>
                    <a:pt x="275225" y="1"/>
                    <a:pt x="2743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9"/>
            <p:cNvSpPr/>
            <p:nvPr/>
          </p:nvSpPr>
          <p:spPr>
            <a:xfrm>
              <a:off x="14331850" y="1159200"/>
              <a:ext cx="135150" cy="3393300"/>
            </a:xfrm>
            <a:custGeom>
              <a:avLst/>
              <a:gdLst/>
              <a:ahLst/>
              <a:cxnLst/>
              <a:rect l="l" t="t" r="r" b="b"/>
              <a:pathLst>
                <a:path w="5406" h="135732" extrusionOk="0">
                  <a:moveTo>
                    <a:pt x="5406" y="1"/>
                  </a:moveTo>
                  <a:lnTo>
                    <a:pt x="0" y="5239"/>
                  </a:lnTo>
                  <a:lnTo>
                    <a:pt x="0" y="130231"/>
                  </a:lnTo>
                  <a:lnTo>
                    <a:pt x="5406" y="135732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9"/>
            <p:cNvSpPr/>
            <p:nvPr/>
          </p:nvSpPr>
          <p:spPr>
            <a:xfrm>
              <a:off x="7954250" y="1159200"/>
              <a:ext cx="6512750" cy="131000"/>
            </a:xfrm>
            <a:custGeom>
              <a:avLst/>
              <a:gdLst/>
              <a:ahLst/>
              <a:cxnLst/>
              <a:rect l="l" t="t" r="r" b="b"/>
              <a:pathLst>
                <a:path w="260510" h="5240" extrusionOk="0">
                  <a:moveTo>
                    <a:pt x="1" y="1"/>
                  </a:moveTo>
                  <a:lnTo>
                    <a:pt x="5632" y="5239"/>
                  </a:lnTo>
                  <a:lnTo>
                    <a:pt x="255104" y="5239"/>
                  </a:lnTo>
                  <a:lnTo>
                    <a:pt x="2605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9"/>
            <p:cNvSpPr/>
            <p:nvPr/>
          </p:nvSpPr>
          <p:spPr>
            <a:xfrm>
              <a:off x="7954250" y="4414950"/>
              <a:ext cx="6512750" cy="137550"/>
            </a:xfrm>
            <a:custGeom>
              <a:avLst/>
              <a:gdLst/>
              <a:ahLst/>
              <a:cxnLst/>
              <a:rect l="l" t="t" r="r" b="b"/>
              <a:pathLst>
                <a:path w="260510" h="5502" extrusionOk="0">
                  <a:moveTo>
                    <a:pt x="5632" y="1"/>
                  </a:moveTo>
                  <a:lnTo>
                    <a:pt x="1" y="5502"/>
                  </a:lnTo>
                  <a:lnTo>
                    <a:pt x="260510" y="5502"/>
                  </a:lnTo>
                  <a:lnTo>
                    <a:pt x="2551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7954250" y="1159200"/>
              <a:ext cx="140825" cy="3393300"/>
            </a:xfrm>
            <a:custGeom>
              <a:avLst/>
              <a:gdLst/>
              <a:ahLst/>
              <a:cxnLst/>
              <a:rect l="l" t="t" r="r" b="b"/>
              <a:pathLst>
                <a:path w="5633" h="135732" extrusionOk="0">
                  <a:moveTo>
                    <a:pt x="1" y="1"/>
                  </a:moveTo>
                  <a:lnTo>
                    <a:pt x="1" y="135732"/>
                  </a:lnTo>
                  <a:lnTo>
                    <a:pt x="5632" y="130231"/>
                  </a:lnTo>
                  <a:lnTo>
                    <a:pt x="5632" y="52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9"/>
            <p:cNvSpPr/>
            <p:nvPr/>
          </p:nvSpPr>
          <p:spPr>
            <a:xfrm>
              <a:off x="7976575" y="1216350"/>
              <a:ext cx="6473450" cy="3272450"/>
            </a:xfrm>
            <a:custGeom>
              <a:avLst/>
              <a:gdLst/>
              <a:ahLst/>
              <a:cxnLst/>
              <a:rect l="l" t="t" r="r" b="b"/>
              <a:pathLst>
                <a:path w="258938" h="130898" extrusionOk="0">
                  <a:moveTo>
                    <a:pt x="129481" y="1"/>
                  </a:moveTo>
                  <a:cubicBezTo>
                    <a:pt x="78522" y="1"/>
                    <a:pt x="27564" y="1001"/>
                    <a:pt x="4739" y="2965"/>
                  </a:cubicBezTo>
                  <a:cubicBezTo>
                    <a:pt x="1" y="40529"/>
                    <a:pt x="1" y="90381"/>
                    <a:pt x="4739" y="127945"/>
                  </a:cubicBezTo>
                  <a:cubicBezTo>
                    <a:pt x="27576" y="129921"/>
                    <a:pt x="78522" y="130898"/>
                    <a:pt x="129481" y="130898"/>
                  </a:cubicBezTo>
                  <a:cubicBezTo>
                    <a:pt x="180440" y="130898"/>
                    <a:pt x="231399" y="129909"/>
                    <a:pt x="254211" y="127945"/>
                  </a:cubicBezTo>
                  <a:cubicBezTo>
                    <a:pt x="258938" y="90357"/>
                    <a:pt x="258938" y="40529"/>
                    <a:pt x="254211" y="2965"/>
                  </a:cubicBezTo>
                  <a:cubicBezTo>
                    <a:pt x="231375" y="989"/>
                    <a:pt x="180440" y="1"/>
                    <a:pt x="12948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77000">
                  <a:schemeClr val="accent5"/>
                </a:gs>
                <a:gs pos="93000">
                  <a:srgbClr val="FFB97E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242888" algn="bl" rotWithShape="0">
                <a:schemeClr val="accent4">
                  <a:alpha val="7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9"/>
            <p:cNvSpPr/>
            <p:nvPr/>
          </p:nvSpPr>
          <p:spPr>
            <a:xfrm>
              <a:off x="14352075" y="4600100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1906" y="0"/>
                  </a:moveTo>
                  <a:cubicBezTo>
                    <a:pt x="858" y="0"/>
                    <a:pt x="1" y="858"/>
                    <a:pt x="1" y="1905"/>
                  </a:cubicBezTo>
                  <a:cubicBezTo>
                    <a:pt x="1" y="2953"/>
                    <a:pt x="858" y="3810"/>
                    <a:pt x="1906" y="3810"/>
                  </a:cubicBezTo>
                  <a:cubicBezTo>
                    <a:pt x="2965" y="3810"/>
                    <a:pt x="3811" y="2953"/>
                    <a:pt x="3811" y="1905"/>
                  </a:cubicBezTo>
                  <a:cubicBezTo>
                    <a:pt x="3811" y="858"/>
                    <a:pt x="2965" y="0"/>
                    <a:pt x="1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10630775" y="4610225"/>
              <a:ext cx="217025" cy="74725"/>
            </a:xfrm>
            <a:custGeom>
              <a:avLst/>
              <a:gdLst/>
              <a:ahLst/>
              <a:cxnLst/>
              <a:rect l="l" t="t" r="r" b="b"/>
              <a:pathLst>
                <a:path w="8681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8680" y="2989"/>
                  </a:ln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9"/>
            <p:cNvSpPr/>
            <p:nvPr/>
          </p:nvSpPr>
          <p:spPr>
            <a:xfrm>
              <a:off x="10866225" y="4610225"/>
              <a:ext cx="217025" cy="74725"/>
            </a:xfrm>
            <a:custGeom>
              <a:avLst/>
              <a:gdLst/>
              <a:ahLst/>
              <a:cxnLst/>
              <a:rect l="l" t="t" r="r" b="b"/>
              <a:pathLst>
                <a:path w="8681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8680" y="2989"/>
                  </a:ln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9"/>
            <p:cNvSpPr/>
            <p:nvPr/>
          </p:nvSpPr>
          <p:spPr>
            <a:xfrm>
              <a:off x="11101975" y="4610225"/>
              <a:ext cx="216725" cy="74725"/>
            </a:xfrm>
            <a:custGeom>
              <a:avLst/>
              <a:gdLst/>
              <a:ahLst/>
              <a:cxnLst/>
              <a:rect l="l" t="t" r="r" b="b"/>
              <a:pathLst>
                <a:path w="8669" h="2989" extrusionOk="0">
                  <a:moveTo>
                    <a:pt x="0" y="0"/>
                  </a:moveTo>
                  <a:lnTo>
                    <a:pt x="0" y="2989"/>
                  </a:lnTo>
                  <a:lnTo>
                    <a:pt x="8668" y="2989"/>
                  </a:lnTo>
                  <a:lnTo>
                    <a:pt x="86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9"/>
            <p:cNvSpPr/>
            <p:nvPr/>
          </p:nvSpPr>
          <p:spPr>
            <a:xfrm>
              <a:off x="11337725" y="4610225"/>
              <a:ext cx="217000" cy="74725"/>
            </a:xfrm>
            <a:custGeom>
              <a:avLst/>
              <a:gdLst/>
              <a:ahLst/>
              <a:cxnLst/>
              <a:rect l="l" t="t" r="r" b="b"/>
              <a:pathLst>
                <a:path w="8680" h="2989" extrusionOk="0">
                  <a:moveTo>
                    <a:pt x="0" y="0"/>
                  </a:moveTo>
                  <a:lnTo>
                    <a:pt x="0" y="2989"/>
                  </a:lnTo>
                  <a:lnTo>
                    <a:pt x="8680" y="2989"/>
                  </a:lnTo>
                  <a:lnTo>
                    <a:pt x="8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9"/>
            <p:cNvSpPr/>
            <p:nvPr/>
          </p:nvSpPr>
          <p:spPr>
            <a:xfrm>
              <a:off x="11573150" y="4610225"/>
              <a:ext cx="217025" cy="74725"/>
            </a:xfrm>
            <a:custGeom>
              <a:avLst/>
              <a:gdLst/>
              <a:ahLst/>
              <a:cxnLst/>
              <a:rect l="l" t="t" r="r" b="b"/>
              <a:pathLst>
                <a:path w="8681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8681" y="2989"/>
                  </a:lnTo>
                  <a:lnTo>
                    <a:pt x="86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9"/>
            <p:cNvSpPr/>
            <p:nvPr/>
          </p:nvSpPr>
          <p:spPr>
            <a:xfrm>
              <a:off x="7970025" y="4610525"/>
              <a:ext cx="74450" cy="74425"/>
            </a:xfrm>
            <a:custGeom>
              <a:avLst/>
              <a:gdLst/>
              <a:ahLst/>
              <a:cxnLst/>
              <a:rect l="l" t="t" r="r" b="b"/>
              <a:pathLst>
                <a:path w="2978" h="2977" extrusionOk="0">
                  <a:moveTo>
                    <a:pt x="1511" y="0"/>
                  </a:moveTo>
                  <a:cubicBezTo>
                    <a:pt x="1503" y="0"/>
                    <a:pt x="1496" y="0"/>
                    <a:pt x="1489" y="0"/>
                  </a:cubicBezTo>
                  <a:cubicBezTo>
                    <a:pt x="679" y="0"/>
                    <a:pt x="1" y="667"/>
                    <a:pt x="1" y="1488"/>
                  </a:cubicBezTo>
                  <a:cubicBezTo>
                    <a:pt x="1" y="2310"/>
                    <a:pt x="679" y="2977"/>
                    <a:pt x="1489" y="2977"/>
                  </a:cubicBezTo>
                  <a:cubicBezTo>
                    <a:pt x="2311" y="2977"/>
                    <a:pt x="2977" y="2310"/>
                    <a:pt x="2977" y="1488"/>
                  </a:cubicBezTo>
                  <a:cubicBezTo>
                    <a:pt x="2977" y="662"/>
                    <a:pt x="2322" y="0"/>
                    <a:pt x="15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0" name="Google Shape;840;p49"/>
          <p:cNvSpPr/>
          <p:nvPr/>
        </p:nvSpPr>
        <p:spPr>
          <a:xfrm>
            <a:off x="6564075" y="1150360"/>
            <a:ext cx="777300" cy="7773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257175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1613771" y="1230784"/>
            <a:ext cx="777300" cy="7773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257175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 txBox="1">
            <a:spLocks noGrp="1"/>
          </p:cNvSpPr>
          <p:nvPr>
            <p:ph type="title" idx="9"/>
          </p:nvPr>
        </p:nvSpPr>
        <p:spPr>
          <a:xfrm>
            <a:off x="816300" y="6831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Viewership by province &amp; gender</a:t>
            </a:r>
            <a:endParaRPr dirty="0"/>
          </a:p>
        </p:txBody>
      </p:sp>
      <p:sp>
        <p:nvSpPr>
          <p:cNvPr id="844" name="Google Shape;844;p49"/>
          <p:cNvSpPr txBox="1">
            <a:spLocks noGrp="1"/>
          </p:cNvSpPr>
          <p:nvPr>
            <p:ph type="title" idx="7"/>
          </p:nvPr>
        </p:nvSpPr>
        <p:spPr>
          <a:xfrm>
            <a:off x="6569775" y="1332634"/>
            <a:ext cx="765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46" name="Google Shape;846;p49"/>
          <p:cNvSpPr txBox="1">
            <a:spLocks noGrp="1"/>
          </p:cNvSpPr>
          <p:nvPr>
            <p:ph type="subTitle" idx="2"/>
          </p:nvPr>
        </p:nvSpPr>
        <p:spPr>
          <a:xfrm>
            <a:off x="2440850" y="1211288"/>
            <a:ext cx="1495878" cy="944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210 Females in Gauteng scaled the viewing charts</a:t>
            </a:r>
            <a:endParaRPr sz="1200" dirty="0"/>
          </a:p>
        </p:txBody>
      </p:sp>
      <p:sp>
        <p:nvSpPr>
          <p:cNvPr id="851" name="Google Shape;851;p49"/>
          <p:cNvSpPr txBox="1">
            <a:spLocks noGrp="1"/>
          </p:cNvSpPr>
          <p:nvPr>
            <p:ph type="title"/>
          </p:nvPr>
        </p:nvSpPr>
        <p:spPr>
          <a:xfrm>
            <a:off x="1593454" y="1368395"/>
            <a:ext cx="765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038DA5-4CDC-E738-38CD-4117DC8CE9D9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FEC3CE5-E36F-F5F9-C9CB-B7BBBD7DBCBD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4584001" y="1180534"/>
            <a:ext cx="2110101" cy="700763"/>
          </a:xfrm>
        </p:spPr>
        <p:txBody>
          <a:bodyPr/>
          <a:lstStyle/>
          <a:p>
            <a:r>
              <a:rPr lang="en-US" sz="1200" dirty="0"/>
              <a:t>1704 Males in Gauteng dominated the charts</a:t>
            </a:r>
            <a:endParaRPr lang="en-ZA" sz="1200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6CA0A52E-B334-3C63-5C47-11E46F24AE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874806"/>
              </p:ext>
            </p:extLst>
          </p:nvPr>
        </p:nvGraphicFramePr>
        <p:xfrm>
          <a:off x="810851" y="2033525"/>
          <a:ext cx="3429298" cy="2203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ontent Placeholder 10">
            <a:extLst>
              <a:ext uri="{FF2B5EF4-FFF2-40B4-BE49-F238E27FC236}">
                <a16:creationId xmlns:a16="http://schemas.microsoft.com/office/drawing/2014/main" id="{898F182A-89DD-AC88-56FC-54C90C2A4A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814593"/>
              </p:ext>
            </p:extLst>
          </p:nvPr>
        </p:nvGraphicFramePr>
        <p:xfrm>
          <a:off x="4689001" y="2034574"/>
          <a:ext cx="3429299" cy="2196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0"/>
          <p:cNvSpPr/>
          <p:nvPr/>
        </p:nvSpPr>
        <p:spPr>
          <a:xfrm>
            <a:off x="3074988" y="1562100"/>
            <a:ext cx="2991249" cy="2789837"/>
          </a:xfrm>
          <a:prstGeom prst="ellipse">
            <a:avLst/>
          </a:pr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57175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50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Infographics make your idea understandable…</a:t>
            </a:r>
            <a:endParaRPr/>
          </a:p>
        </p:txBody>
      </p:sp>
      <p:sp>
        <p:nvSpPr>
          <p:cNvPr id="861" name="Google Shape;861;p50"/>
          <p:cNvSpPr txBox="1"/>
          <p:nvPr/>
        </p:nvSpPr>
        <p:spPr>
          <a:xfrm>
            <a:off x="6400800" y="1889000"/>
            <a:ext cx="1892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Gauteng</a:t>
            </a:r>
            <a:endParaRPr sz="1800" b="1" dirty="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62" name="Google Shape;862;p50"/>
          <p:cNvSpPr txBox="1"/>
          <p:nvPr/>
        </p:nvSpPr>
        <p:spPr>
          <a:xfrm>
            <a:off x="6400800" y="2241146"/>
            <a:ext cx="18924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The province with most viewership</a:t>
            </a:r>
            <a:endParaRPr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63" name="Google Shape;863;p50"/>
          <p:cNvSpPr txBox="1"/>
          <p:nvPr/>
        </p:nvSpPr>
        <p:spPr>
          <a:xfrm>
            <a:off x="831188" y="3141664"/>
            <a:ext cx="1892400" cy="601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Provinces with least viewership</a:t>
            </a:r>
            <a:endParaRPr sz="1200" b="1" dirty="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64" name="Google Shape;864;p50"/>
          <p:cNvSpPr txBox="1"/>
          <p:nvPr/>
        </p:nvSpPr>
        <p:spPr>
          <a:xfrm>
            <a:off x="518852" y="3742786"/>
            <a:ext cx="2240305" cy="104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Northern Cape, Free State, and North West each have under just 5% viewership </a:t>
            </a:r>
            <a:endParaRPr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867" name="Google Shape;867;p50"/>
          <p:cNvGrpSpPr/>
          <p:nvPr/>
        </p:nvGrpSpPr>
        <p:grpSpPr>
          <a:xfrm>
            <a:off x="3077763" y="2448081"/>
            <a:ext cx="2988475" cy="1643025"/>
            <a:chOff x="3037625" y="2179118"/>
            <a:chExt cx="2988475" cy="1643025"/>
          </a:xfrm>
        </p:grpSpPr>
        <p:cxnSp>
          <p:nvCxnSpPr>
            <p:cNvPr id="868" name="Google Shape;868;p50"/>
            <p:cNvCxnSpPr/>
            <p:nvPr/>
          </p:nvCxnSpPr>
          <p:spPr>
            <a:xfrm>
              <a:off x="3037625" y="2179118"/>
              <a:ext cx="783600" cy="266100"/>
            </a:xfrm>
            <a:prstGeom prst="bentConnector3">
              <a:avLst>
                <a:gd name="adj1" fmla="val 49999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869" name="Google Shape;869;p50"/>
            <p:cNvCxnSpPr/>
            <p:nvPr/>
          </p:nvCxnSpPr>
          <p:spPr>
            <a:xfrm flipH="1">
              <a:off x="5242500" y="2179118"/>
              <a:ext cx="783600" cy="266100"/>
            </a:xfrm>
            <a:prstGeom prst="bentConnector3">
              <a:avLst>
                <a:gd name="adj1" fmla="val 49999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870" name="Google Shape;870;p50"/>
            <p:cNvCxnSpPr/>
            <p:nvPr/>
          </p:nvCxnSpPr>
          <p:spPr>
            <a:xfrm rot="10800000" flipH="1">
              <a:off x="3037625" y="3556043"/>
              <a:ext cx="783600" cy="266100"/>
            </a:xfrm>
            <a:prstGeom prst="bentConnector3">
              <a:avLst>
                <a:gd name="adj1" fmla="val 49999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871" name="Google Shape;871;p50"/>
            <p:cNvCxnSpPr/>
            <p:nvPr/>
          </p:nvCxnSpPr>
          <p:spPr>
            <a:xfrm rot="10800000">
              <a:off x="5242500" y="3556043"/>
              <a:ext cx="783600" cy="266100"/>
            </a:xfrm>
            <a:prstGeom prst="bentConnector3">
              <a:avLst>
                <a:gd name="adj1" fmla="val 49999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872" name="Google Shape;872;p50"/>
          <p:cNvGrpSpPr/>
          <p:nvPr/>
        </p:nvGrpSpPr>
        <p:grpSpPr>
          <a:xfrm>
            <a:off x="4085550" y="2853638"/>
            <a:ext cx="972900" cy="831900"/>
            <a:chOff x="4078325" y="2896400"/>
            <a:chExt cx="972900" cy="831900"/>
          </a:xfrm>
        </p:grpSpPr>
        <p:sp>
          <p:nvSpPr>
            <p:cNvPr id="873" name="Google Shape;873;p50"/>
            <p:cNvSpPr/>
            <p:nvPr/>
          </p:nvSpPr>
          <p:spPr>
            <a:xfrm>
              <a:off x="4078325" y="2896400"/>
              <a:ext cx="972900" cy="831900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0"/>
            <p:cNvSpPr/>
            <p:nvPr/>
          </p:nvSpPr>
          <p:spPr>
            <a:xfrm>
              <a:off x="4153850" y="2976675"/>
              <a:ext cx="821700" cy="552900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0"/>
            <p:cNvSpPr/>
            <p:nvPr/>
          </p:nvSpPr>
          <p:spPr>
            <a:xfrm>
              <a:off x="4909850" y="3596800"/>
              <a:ext cx="65700" cy="657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76" name="Google Shape;876;p50"/>
            <p:cNvCxnSpPr/>
            <p:nvPr/>
          </p:nvCxnSpPr>
          <p:spPr>
            <a:xfrm>
              <a:off x="4153850" y="3629650"/>
              <a:ext cx="639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50"/>
            <p:cNvCxnSpPr/>
            <p:nvPr/>
          </p:nvCxnSpPr>
          <p:spPr>
            <a:xfrm>
              <a:off x="4255150" y="3629650"/>
              <a:ext cx="639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Google Shape;878;p50"/>
            <p:cNvCxnSpPr/>
            <p:nvPr/>
          </p:nvCxnSpPr>
          <p:spPr>
            <a:xfrm rot="10800000" flipH="1">
              <a:off x="4157775" y="3062925"/>
              <a:ext cx="210300" cy="1215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Google Shape;879;p50"/>
            <p:cNvCxnSpPr/>
            <p:nvPr/>
          </p:nvCxnSpPr>
          <p:spPr>
            <a:xfrm rot="10800000" flipH="1">
              <a:off x="4155425" y="3092125"/>
              <a:ext cx="435300" cy="2514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50"/>
            <p:cNvCxnSpPr/>
            <p:nvPr/>
          </p:nvCxnSpPr>
          <p:spPr>
            <a:xfrm flipH="1">
              <a:off x="4730875" y="3315450"/>
              <a:ext cx="250500" cy="1446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2" name="Content Placeholder 6">
            <a:extLst>
              <a:ext uri="{FF2B5EF4-FFF2-40B4-BE49-F238E27FC236}">
                <a16:creationId xmlns:a16="http://schemas.microsoft.com/office/drawing/2014/main" id="{18A6B9D0-2209-E8C5-F120-5794E17142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8909703"/>
              </p:ext>
            </p:extLst>
          </p:nvPr>
        </p:nvGraphicFramePr>
        <p:xfrm>
          <a:off x="3009900" y="1562100"/>
          <a:ext cx="3307080" cy="2887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58"/>
          <p:cNvSpPr/>
          <p:nvPr/>
        </p:nvSpPr>
        <p:spPr>
          <a:xfrm>
            <a:off x="2007075" y="3057450"/>
            <a:ext cx="5129700" cy="553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67000">
                <a:schemeClr val="accent5"/>
              </a:gs>
              <a:gs pos="93000">
                <a:srgbClr val="FFB97E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314325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58"/>
          <p:cNvSpPr txBox="1">
            <a:spLocks noGrp="1"/>
          </p:cNvSpPr>
          <p:nvPr>
            <p:ph type="title"/>
          </p:nvPr>
        </p:nvSpPr>
        <p:spPr>
          <a:xfrm>
            <a:off x="1255800" y="1606125"/>
            <a:ext cx="6630900" cy="13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7,498,300</a:t>
            </a:r>
            <a:endParaRPr/>
          </a:p>
        </p:txBody>
      </p:sp>
      <p:sp>
        <p:nvSpPr>
          <p:cNvPr id="1184" name="Google Shape;1184;p58"/>
          <p:cNvSpPr txBox="1">
            <a:spLocks noGrp="1"/>
          </p:cNvSpPr>
          <p:nvPr>
            <p:ph type="subTitle" idx="1"/>
          </p:nvPr>
        </p:nvSpPr>
        <p:spPr>
          <a:xfrm>
            <a:off x="2364800" y="3108650"/>
            <a:ext cx="4413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Big numbers catch your audience’s attention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59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some percentages</a:t>
            </a:r>
            <a:endParaRPr/>
          </a:p>
        </p:txBody>
      </p:sp>
      <p:sp>
        <p:nvSpPr>
          <p:cNvPr id="1190" name="Google Shape;1190;p59"/>
          <p:cNvSpPr/>
          <p:nvPr/>
        </p:nvSpPr>
        <p:spPr>
          <a:xfrm>
            <a:off x="1248250" y="1578813"/>
            <a:ext cx="1673400" cy="1673400"/>
          </a:xfrm>
          <a:prstGeom prst="ellipse">
            <a:avLst/>
          </a:prstGeom>
          <a:solidFill>
            <a:srgbClr val="000033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59"/>
          <p:cNvSpPr/>
          <p:nvPr/>
        </p:nvSpPr>
        <p:spPr>
          <a:xfrm>
            <a:off x="1248250" y="1578813"/>
            <a:ext cx="1673400" cy="1673400"/>
          </a:xfrm>
          <a:prstGeom prst="pie">
            <a:avLst>
              <a:gd name="adj1" fmla="val 16203517"/>
              <a:gd name="adj2" fmla="val 3435881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142875" algn="bl" rotWithShape="0">
              <a:schemeClr val="accent5">
                <a:alpha val="6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59"/>
          <p:cNvSpPr/>
          <p:nvPr/>
        </p:nvSpPr>
        <p:spPr>
          <a:xfrm>
            <a:off x="1605100" y="1935663"/>
            <a:ext cx="959700" cy="959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59"/>
          <p:cNvSpPr txBox="1"/>
          <p:nvPr/>
        </p:nvSpPr>
        <p:spPr>
          <a:xfrm>
            <a:off x="1603525" y="2183838"/>
            <a:ext cx="9597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Orbitron"/>
                <a:ea typeface="Orbitron"/>
                <a:cs typeface="Orbitron"/>
                <a:sym typeface="Orbitron"/>
              </a:rPr>
              <a:t>37%</a:t>
            </a:r>
            <a:endParaRPr sz="2000" b="1">
              <a:solidFill>
                <a:schemeClr val="accent3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94" name="Google Shape;1194;p59"/>
          <p:cNvSpPr txBox="1"/>
          <p:nvPr/>
        </p:nvSpPr>
        <p:spPr>
          <a:xfrm>
            <a:off x="1235800" y="3450450"/>
            <a:ext cx="1698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Mars</a:t>
            </a:r>
            <a:endParaRPr sz="1800" b="1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95" name="Google Shape;1195;p59"/>
          <p:cNvSpPr txBox="1"/>
          <p:nvPr/>
        </p:nvSpPr>
        <p:spPr>
          <a:xfrm>
            <a:off x="1065450" y="3806008"/>
            <a:ext cx="2039100" cy="6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Even if it’s red, but Mars is a cold place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96" name="Google Shape;1196;p59"/>
          <p:cNvSpPr txBox="1"/>
          <p:nvPr/>
        </p:nvSpPr>
        <p:spPr>
          <a:xfrm>
            <a:off x="3722850" y="3450450"/>
            <a:ext cx="1698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Mercury</a:t>
            </a:r>
            <a:endParaRPr sz="1800" b="1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97" name="Google Shape;1197;p59"/>
          <p:cNvSpPr txBox="1"/>
          <p:nvPr/>
        </p:nvSpPr>
        <p:spPr>
          <a:xfrm>
            <a:off x="3552450" y="3806007"/>
            <a:ext cx="2039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Mercury is the closest planet to the Sun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98" name="Google Shape;1198;p59"/>
          <p:cNvSpPr txBox="1"/>
          <p:nvPr/>
        </p:nvSpPr>
        <p:spPr>
          <a:xfrm>
            <a:off x="6296300" y="3450450"/>
            <a:ext cx="16983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Saturn</a:t>
            </a:r>
            <a:endParaRPr sz="1800" b="1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99" name="Google Shape;1199;p59"/>
          <p:cNvSpPr txBox="1"/>
          <p:nvPr/>
        </p:nvSpPr>
        <p:spPr>
          <a:xfrm>
            <a:off x="6125900" y="3806007"/>
            <a:ext cx="2039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Saturn is the ringed one and a gas giant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00" name="Google Shape;1200;p59"/>
          <p:cNvSpPr/>
          <p:nvPr/>
        </p:nvSpPr>
        <p:spPr>
          <a:xfrm>
            <a:off x="3735300" y="1578813"/>
            <a:ext cx="1673400" cy="1673400"/>
          </a:xfrm>
          <a:prstGeom prst="ellipse">
            <a:avLst/>
          </a:prstGeom>
          <a:solidFill>
            <a:srgbClr val="000033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59"/>
          <p:cNvSpPr/>
          <p:nvPr/>
        </p:nvSpPr>
        <p:spPr>
          <a:xfrm>
            <a:off x="3735300" y="1578813"/>
            <a:ext cx="1673400" cy="1673400"/>
          </a:xfrm>
          <a:prstGeom prst="pie">
            <a:avLst>
              <a:gd name="adj1" fmla="val 16203517"/>
              <a:gd name="adj2" fmla="val 7325332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142875" algn="bl" rotWithShape="0">
              <a:schemeClr val="accent5">
                <a:alpha val="6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59"/>
          <p:cNvSpPr/>
          <p:nvPr/>
        </p:nvSpPr>
        <p:spPr>
          <a:xfrm>
            <a:off x="4092150" y="1935663"/>
            <a:ext cx="959700" cy="959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59"/>
          <p:cNvSpPr txBox="1"/>
          <p:nvPr/>
        </p:nvSpPr>
        <p:spPr>
          <a:xfrm>
            <a:off x="4090575" y="2183838"/>
            <a:ext cx="9597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Orbitron"/>
                <a:ea typeface="Orbitron"/>
                <a:cs typeface="Orbitron"/>
                <a:sym typeface="Orbitron"/>
              </a:rPr>
              <a:t>59%</a:t>
            </a:r>
            <a:endParaRPr sz="2000" b="1">
              <a:solidFill>
                <a:schemeClr val="accent3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204" name="Google Shape;1204;p59"/>
          <p:cNvSpPr/>
          <p:nvPr/>
        </p:nvSpPr>
        <p:spPr>
          <a:xfrm>
            <a:off x="6222350" y="1578813"/>
            <a:ext cx="1673400" cy="1673400"/>
          </a:xfrm>
          <a:prstGeom prst="ellipse">
            <a:avLst/>
          </a:prstGeom>
          <a:solidFill>
            <a:srgbClr val="000033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59"/>
          <p:cNvSpPr/>
          <p:nvPr/>
        </p:nvSpPr>
        <p:spPr>
          <a:xfrm>
            <a:off x="6222350" y="1578813"/>
            <a:ext cx="1673400" cy="1673400"/>
          </a:xfrm>
          <a:prstGeom prst="pie">
            <a:avLst>
              <a:gd name="adj1" fmla="val 16203517"/>
              <a:gd name="adj2" fmla="val 13314115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142875" algn="bl" rotWithShape="0">
              <a:schemeClr val="accent5">
                <a:alpha val="6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59"/>
          <p:cNvSpPr/>
          <p:nvPr/>
        </p:nvSpPr>
        <p:spPr>
          <a:xfrm>
            <a:off x="6579200" y="1935663"/>
            <a:ext cx="959700" cy="959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59"/>
          <p:cNvSpPr txBox="1"/>
          <p:nvPr/>
        </p:nvSpPr>
        <p:spPr>
          <a:xfrm>
            <a:off x="6577625" y="2183838"/>
            <a:ext cx="9597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Orbitron"/>
                <a:ea typeface="Orbitron"/>
                <a:cs typeface="Orbitron"/>
                <a:sym typeface="Orbitron"/>
              </a:rPr>
              <a:t>85%</a:t>
            </a:r>
            <a:endParaRPr sz="2000" b="1">
              <a:solidFill>
                <a:schemeClr val="accent3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7" name="Google Shape;1237;p61"/>
          <p:cNvPicPr preferRelativeResize="0"/>
          <p:nvPr/>
        </p:nvPicPr>
        <p:blipFill rotWithShape="1">
          <a:blip r:embed="rId3">
            <a:alphaModFix/>
          </a:blip>
          <a:srcRect b="5678"/>
          <a:stretch/>
        </p:blipFill>
        <p:spPr>
          <a:xfrm>
            <a:off x="1059375" y="973675"/>
            <a:ext cx="4197100" cy="264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8" name="Google Shape;1238;p61"/>
          <p:cNvSpPr txBox="1">
            <a:spLocks noGrp="1"/>
          </p:cNvSpPr>
          <p:nvPr>
            <p:ph type="title"/>
          </p:nvPr>
        </p:nvSpPr>
        <p:spPr>
          <a:xfrm>
            <a:off x="6513795" y="973674"/>
            <a:ext cx="2404800" cy="17085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watches what, where?</a:t>
            </a:r>
            <a:endParaRPr dirty="0"/>
          </a:p>
        </p:txBody>
      </p:sp>
      <p:sp>
        <p:nvSpPr>
          <p:cNvPr id="1239" name="Google Shape;1239;p61"/>
          <p:cNvSpPr txBox="1">
            <a:spLocks noGrp="1"/>
          </p:cNvSpPr>
          <p:nvPr>
            <p:ph type="subTitle" idx="1"/>
          </p:nvPr>
        </p:nvSpPr>
        <p:spPr>
          <a:xfrm>
            <a:off x="6408419" y="2597676"/>
            <a:ext cx="2404800" cy="19743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Gauteng, the viewership is dominated by black,  indian-asian, and white viewers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N. Cape, the viewership is dominated by </a:t>
            </a:r>
            <a:r>
              <a:rPr lang="en-US" dirty="0" err="1"/>
              <a:t>coloured</a:t>
            </a:r>
            <a:r>
              <a:rPr lang="en-US" dirty="0"/>
              <a:t> viewers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40" name="Google Shape;1240;p61"/>
          <p:cNvGrpSpPr/>
          <p:nvPr/>
        </p:nvGrpSpPr>
        <p:grpSpPr>
          <a:xfrm>
            <a:off x="388620" y="670561"/>
            <a:ext cx="5844539" cy="4351020"/>
            <a:chOff x="967893" y="911865"/>
            <a:chExt cx="4380062" cy="3319767"/>
          </a:xfrm>
        </p:grpSpPr>
        <p:sp>
          <p:nvSpPr>
            <p:cNvPr id="1241" name="Google Shape;1241;p61"/>
            <p:cNvSpPr/>
            <p:nvPr/>
          </p:nvSpPr>
          <p:spPr>
            <a:xfrm>
              <a:off x="2690650" y="3647724"/>
              <a:ext cx="934394" cy="583881"/>
            </a:xfrm>
            <a:custGeom>
              <a:avLst/>
              <a:gdLst/>
              <a:ahLst/>
              <a:cxnLst/>
              <a:rect l="l" t="t" r="r" b="b"/>
              <a:pathLst>
                <a:path w="7199" h="4194" extrusionOk="0">
                  <a:moveTo>
                    <a:pt x="1" y="1"/>
                  </a:moveTo>
                  <a:lnTo>
                    <a:pt x="1" y="4194"/>
                  </a:lnTo>
                  <a:lnTo>
                    <a:pt x="7198" y="4194"/>
                  </a:lnTo>
                  <a:lnTo>
                    <a:pt x="719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1"/>
            <p:cNvSpPr/>
            <p:nvPr/>
          </p:nvSpPr>
          <p:spPr>
            <a:xfrm>
              <a:off x="2423544" y="4183738"/>
              <a:ext cx="1469799" cy="47894"/>
            </a:xfrm>
            <a:custGeom>
              <a:avLst/>
              <a:gdLst/>
              <a:ahLst/>
              <a:cxnLst/>
              <a:rect l="l" t="t" r="r" b="b"/>
              <a:pathLst>
                <a:path w="11324" h="369" extrusionOk="0">
                  <a:moveTo>
                    <a:pt x="67" y="0"/>
                  </a:moveTo>
                  <a:cubicBezTo>
                    <a:pt x="25" y="0"/>
                    <a:pt x="0" y="34"/>
                    <a:pt x="0" y="67"/>
                  </a:cubicBezTo>
                  <a:lnTo>
                    <a:pt x="0" y="293"/>
                  </a:lnTo>
                  <a:cubicBezTo>
                    <a:pt x="0" y="335"/>
                    <a:pt x="25" y="369"/>
                    <a:pt x="67" y="369"/>
                  </a:cubicBezTo>
                  <a:lnTo>
                    <a:pt x="11248" y="369"/>
                  </a:lnTo>
                  <a:cubicBezTo>
                    <a:pt x="11290" y="369"/>
                    <a:pt x="11324" y="335"/>
                    <a:pt x="11324" y="293"/>
                  </a:cubicBezTo>
                  <a:lnTo>
                    <a:pt x="11324" y="67"/>
                  </a:lnTo>
                  <a:cubicBezTo>
                    <a:pt x="11324" y="34"/>
                    <a:pt x="11290" y="0"/>
                    <a:pt x="112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1"/>
            <p:cNvSpPr/>
            <p:nvPr/>
          </p:nvSpPr>
          <p:spPr>
            <a:xfrm>
              <a:off x="967893" y="911865"/>
              <a:ext cx="4380062" cy="2775536"/>
            </a:xfrm>
            <a:custGeom>
              <a:avLst/>
              <a:gdLst/>
              <a:ahLst/>
              <a:cxnLst/>
              <a:rect l="l" t="t" r="r" b="b"/>
              <a:pathLst>
                <a:path w="33746" h="21384" extrusionOk="0">
                  <a:moveTo>
                    <a:pt x="32548" y="1021"/>
                  </a:moveTo>
                  <a:lnTo>
                    <a:pt x="32548" y="20362"/>
                  </a:lnTo>
                  <a:lnTo>
                    <a:pt x="1197" y="20362"/>
                  </a:lnTo>
                  <a:lnTo>
                    <a:pt x="1197" y="1021"/>
                  </a:lnTo>
                  <a:close/>
                  <a:moveTo>
                    <a:pt x="477" y="0"/>
                  </a:moveTo>
                  <a:cubicBezTo>
                    <a:pt x="210" y="0"/>
                    <a:pt x="0" y="209"/>
                    <a:pt x="0" y="477"/>
                  </a:cubicBezTo>
                  <a:lnTo>
                    <a:pt x="0" y="20906"/>
                  </a:lnTo>
                  <a:cubicBezTo>
                    <a:pt x="0" y="21174"/>
                    <a:pt x="218" y="21384"/>
                    <a:pt x="477" y="21384"/>
                  </a:cubicBezTo>
                  <a:lnTo>
                    <a:pt x="33268" y="21384"/>
                  </a:lnTo>
                  <a:cubicBezTo>
                    <a:pt x="33536" y="21384"/>
                    <a:pt x="33745" y="21166"/>
                    <a:pt x="33745" y="20906"/>
                  </a:cubicBezTo>
                  <a:lnTo>
                    <a:pt x="33745" y="477"/>
                  </a:lnTo>
                  <a:cubicBezTo>
                    <a:pt x="33745" y="209"/>
                    <a:pt x="33536" y="0"/>
                    <a:pt x="33268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1"/>
            <p:cNvSpPr/>
            <p:nvPr/>
          </p:nvSpPr>
          <p:spPr>
            <a:xfrm>
              <a:off x="2690662" y="3687272"/>
              <a:ext cx="934394" cy="258681"/>
            </a:xfrm>
            <a:custGeom>
              <a:avLst/>
              <a:gdLst/>
              <a:ahLst/>
              <a:cxnLst/>
              <a:rect l="l" t="t" r="r" b="b"/>
              <a:pathLst>
                <a:path w="7199" h="1993" extrusionOk="0">
                  <a:moveTo>
                    <a:pt x="1" y="1"/>
                  </a:moveTo>
                  <a:lnTo>
                    <a:pt x="1" y="980"/>
                  </a:lnTo>
                  <a:lnTo>
                    <a:pt x="7198" y="1992"/>
                  </a:lnTo>
                  <a:lnTo>
                    <a:pt x="7198" y="1"/>
                  </a:lnTo>
                  <a:close/>
                </a:path>
              </a:pathLst>
            </a:custGeom>
            <a:solidFill>
              <a:srgbClr val="000000">
                <a:alpha val="23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5" name="Google Shape;1245;p61"/>
          <p:cNvGrpSpPr/>
          <p:nvPr/>
        </p:nvGrpSpPr>
        <p:grpSpPr>
          <a:xfrm rot="-1204741">
            <a:off x="-314391" y="238409"/>
            <a:ext cx="1228690" cy="1062575"/>
            <a:chOff x="7565700" y="3634650"/>
            <a:chExt cx="1234500" cy="1067700"/>
          </a:xfrm>
        </p:grpSpPr>
        <p:sp>
          <p:nvSpPr>
            <p:cNvPr id="1246" name="Google Shape;1246;p61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1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61"/>
          <p:cNvGrpSpPr/>
          <p:nvPr/>
        </p:nvGrpSpPr>
        <p:grpSpPr>
          <a:xfrm rot="1444778">
            <a:off x="8017355" y="4610540"/>
            <a:ext cx="1063640" cy="1299127"/>
            <a:chOff x="7565700" y="3634650"/>
            <a:chExt cx="1234500" cy="1067700"/>
          </a:xfrm>
        </p:grpSpPr>
        <p:sp>
          <p:nvSpPr>
            <p:cNvPr id="1249" name="Google Shape;1249;p61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1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F235494C-8C12-3EC2-8C35-568B58C3FD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883437"/>
              </p:ext>
            </p:extLst>
          </p:nvPr>
        </p:nvGraphicFramePr>
        <p:xfrm>
          <a:off x="563880" y="835210"/>
          <a:ext cx="5454420" cy="3334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62"/>
          <p:cNvSpPr txBox="1">
            <a:spLocks noGrp="1"/>
          </p:cNvSpPr>
          <p:nvPr>
            <p:ph type="subTitle" idx="1"/>
          </p:nvPr>
        </p:nvSpPr>
        <p:spPr>
          <a:xfrm>
            <a:off x="713100" y="2362499"/>
            <a:ext cx="2751300" cy="1748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Sporting came out tops across the board.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particular month  recorded the most views for these events</a:t>
            </a:r>
            <a:endParaRPr dirty="0"/>
          </a:p>
        </p:txBody>
      </p:sp>
      <p:sp>
        <p:nvSpPr>
          <p:cNvPr id="1257" name="Google Shape;1257;p62"/>
          <p:cNvSpPr txBox="1">
            <a:spLocks noGrp="1"/>
          </p:cNvSpPr>
          <p:nvPr>
            <p:ph type="title"/>
          </p:nvPr>
        </p:nvSpPr>
        <p:spPr>
          <a:xfrm>
            <a:off x="713100" y="1718700"/>
            <a:ext cx="2746800" cy="64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March 2016</a:t>
            </a:r>
            <a:endParaRPr dirty="0"/>
          </a:p>
        </p:txBody>
      </p:sp>
      <p:grpSp>
        <p:nvGrpSpPr>
          <p:cNvPr id="1258" name="Google Shape;1258;p62"/>
          <p:cNvGrpSpPr/>
          <p:nvPr/>
        </p:nvGrpSpPr>
        <p:grpSpPr>
          <a:xfrm>
            <a:off x="4183479" y="539412"/>
            <a:ext cx="4098160" cy="4064752"/>
            <a:chOff x="2641950" y="3481825"/>
            <a:chExt cx="469125" cy="635475"/>
          </a:xfrm>
        </p:grpSpPr>
        <p:sp>
          <p:nvSpPr>
            <p:cNvPr id="1259" name="Google Shape;1259;p62"/>
            <p:cNvSpPr/>
            <p:nvPr/>
          </p:nvSpPr>
          <p:spPr>
            <a:xfrm>
              <a:off x="2641950" y="3481825"/>
              <a:ext cx="469125" cy="635475"/>
            </a:xfrm>
            <a:custGeom>
              <a:avLst/>
              <a:gdLst/>
              <a:ahLst/>
              <a:cxnLst/>
              <a:rect l="l" t="t" r="r" b="b"/>
              <a:pathLst>
                <a:path w="18765" h="25419" extrusionOk="0">
                  <a:moveTo>
                    <a:pt x="17861" y="1055"/>
                  </a:moveTo>
                  <a:lnTo>
                    <a:pt x="17861" y="24364"/>
                  </a:lnTo>
                  <a:lnTo>
                    <a:pt x="896" y="24364"/>
                  </a:lnTo>
                  <a:lnTo>
                    <a:pt x="896" y="1055"/>
                  </a:lnTo>
                  <a:close/>
                  <a:moveTo>
                    <a:pt x="419" y="1"/>
                  </a:moveTo>
                  <a:cubicBezTo>
                    <a:pt x="185" y="1"/>
                    <a:pt x="1" y="193"/>
                    <a:pt x="1" y="428"/>
                  </a:cubicBezTo>
                  <a:lnTo>
                    <a:pt x="1" y="24992"/>
                  </a:lnTo>
                  <a:cubicBezTo>
                    <a:pt x="1" y="25226"/>
                    <a:pt x="185" y="25418"/>
                    <a:pt x="419" y="25418"/>
                  </a:cubicBezTo>
                  <a:lnTo>
                    <a:pt x="18338" y="25418"/>
                  </a:lnTo>
                  <a:cubicBezTo>
                    <a:pt x="18572" y="25418"/>
                    <a:pt x="18764" y="25226"/>
                    <a:pt x="18764" y="24992"/>
                  </a:cubicBezTo>
                  <a:lnTo>
                    <a:pt x="18764" y="428"/>
                  </a:lnTo>
                  <a:cubicBezTo>
                    <a:pt x="18764" y="193"/>
                    <a:pt x="18572" y="1"/>
                    <a:pt x="1833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2"/>
            <p:cNvSpPr/>
            <p:nvPr/>
          </p:nvSpPr>
          <p:spPr>
            <a:xfrm>
              <a:off x="2872325" y="3491050"/>
              <a:ext cx="8175" cy="7975"/>
            </a:xfrm>
            <a:custGeom>
              <a:avLst/>
              <a:gdLst/>
              <a:ahLst/>
              <a:cxnLst/>
              <a:rect l="l" t="t" r="r" b="b"/>
              <a:pathLst>
                <a:path w="327" h="319" extrusionOk="0">
                  <a:moveTo>
                    <a:pt x="168" y="0"/>
                  </a:moveTo>
                  <a:cubicBezTo>
                    <a:pt x="75" y="0"/>
                    <a:pt x="0" y="76"/>
                    <a:pt x="0" y="159"/>
                  </a:cubicBezTo>
                  <a:cubicBezTo>
                    <a:pt x="0" y="251"/>
                    <a:pt x="75" y="318"/>
                    <a:pt x="168" y="318"/>
                  </a:cubicBezTo>
                  <a:cubicBezTo>
                    <a:pt x="251" y="318"/>
                    <a:pt x="327" y="251"/>
                    <a:pt x="327" y="159"/>
                  </a:cubicBezTo>
                  <a:cubicBezTo>
                    <a:pt x="327" y="76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000000">
                <a:alpha val="23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1" name="Google Shape;1261;p62"/>
          <p:cNvGrpSpPr/>
          <p:nvPr/>
        </p:nvGrpSpPr>
        <p:grpSpPr>
          <a:xfrm rot="-1652166">
            <a:off x="100328" y="-93496"/>
            <a:ext cx="1632088" cy="1411473"/>
            <a:chOff x="7565700" y="3634650"/>
            <a:chExt cx="1234500" cy="1067700"/>
          </a:xfrm>
        </p:grpSpPr>
        <p:sp>
          <p:nvSpPr>
            <p:cNvPr id="1262" name="Google Shape;1262;p62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2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62"/>
          <p:cNvGrpSpPr/>
          <p:nvPr/>
        </p:nvGrpSpPr>
        <p:grpSpPr>
          <a:xfrm rot="1838289">
            <a:off x="7714437" y="131208"/>
            <a:ext cx="1080399" cy="934421"/>
            <a:chOff x="7565700" y="3634650"/>
            <a:chExt cx="1234500" cy="1067700"/>
          </a:xfrm>
        </p:grpSpPr>
        <p:sp>
          <p:nvSpPr>
            <p:cNvPr id="1265" name="Google Shape;1265;p62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2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7" name="Google Shape;1267;p62"/>
          <p:cNvGrpSpPr/>
          <p:nvPr/>
        </p:nvGrpSpPr>
        <p:grpSpPr>
          <a:xfrm rot="244152">
            <a:off x="8592127" y="1856068"/>
            <a:ext cx="706310" cy="610876"/>
            <a:chOff x="7565700" y="3634650"/>
            <a:chExt cx="1234500" cy="1067700"/>
          </a:xfrm>
        </p:grpSpPr>
        <p:sp>
          <p:nvSpPr>
            <p:cNvPr id="1268" name="Google Shape;1268;p62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2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62"/>
          <p:cNvGrpSpPr/>
          <p:nvPr/>
        </p:nvGrpSpPr>
        <p:grpSpPr>
          <a:xfrm rot="823727">
            <a:off x="2974812" y="3982724"/>
            <a:ext cx="1277154" cy="1104490"/>
            <a:chOff x="7565700" y="3634650"/>
            <a:chExt cx="1234500" cy="1067700"/>
          </a:xfrm>
        </p:grpSpPr>
        <p:sp>
          <p:nvSpPr>
            <p:cNvPr id="1271" name="Google Shape;1271;p62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2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6A85498F-1797-E8BB-DD68-80A4D8D3DA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162478"/>
              </p:ext>
            </p:extLst>
          </p:nvPr>
        </p:nvGraphicFramePr>
        <p:xfrm>
          <a:off x="4402723" y="708438"/>
          <a:ext cx="3729340" cy="3723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7" name="Google Shape;1277;p63"/>
          <p:cNvPicPr preferRelativeResize="0"/>
          <p:nvPr/>
        </p:nvPicPr>
        <p:blipFill rotWithShape="1">
          <a:blip r:embed="rId3">
            <a:alphaModFix/>
          </a:blip>
          <a:srcRect l="24956" r="30134"/>
          <a:stretch/>
        </p:blipFill>
        <p:spPr>
          <a:xfrm>
            <a:off x="3626550" y="709500"/>
            <a:ext cx="1833925" cy="359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p63"/>
          <p:cNvSpPr txBox="1">
            <a:spLocks noGrp="1"/>
          </p:cNvSpPr>
          <p:nvPr>
            <p:ph type="subTitle" idx="2"/>
          </p:nvPr>
        </p:nvSpPr>
        <p:spPr>
          <a:xfrm>
            <a:off x="5961525" y="689050"/>
            <a:ext cx="20328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279" name="Google Shape;1279;p63"/>
          <p:cNvSpPr txBox="1">
            <a:spLocks noGrp="1"/>
          </p:cNvSpPr>
          <p:nvPr>
            <p:ph type="subTitle" idx="3"/>
          </p:nvPr>
        </p:nvSpPr>
        <p:spPr>
          <a:xfrm>
            <a:off x="5961525" y="1016473"/>
            <a:ext cx="20328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red, but Mars is actually a cold place</a:t>
            </a:r>
            <a:endParaRPr/>
          </a:p>
        </p:txBody>
      </p:sp>
      <p:sp>
        <p:nvSpPr>
          <p:cNvPr id="1280" name="Google Shape;1280;p63"/>
          <p:cNvSpPr txBox="1">
            <a:spLocks noGrp="1"/>
          </p:cNvSpPr>
          <p:nvPr>
            <p:ph type="subTitle" idx="4"/>
          </p:nvPr>
        </p:nvSpPr>
        <p:spPr>
          <a:xfrm>
            <a:off x="5961525" y="2052413"/>
            <a:ext cx="20328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281" name="Google Shape;1281;p63"/>
          <p:cNvSpPr txBox="1">
            <a:spLocks noGrp="1"/>
          </p:cNvSpPr>
          <p:nvPr>
            <p:ph type="subTitle" idx="5"/>
          </p:nvPr>
        </p:nvSpPr>
        <p:spPr>
          <a:xfrm>
            <a:off x="5961525" y="2379836"/>
            <a:ext cx="20328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closest planet to the Sun</a:t>
            </a:r>
            <a:endParaRPr/>
          </a:p>
        </p:txBody>
      </p:sp>
      <p:sp>
        <p:nvSpPr>
          <p:cNvPr id="1282" name="Google Shape;1282;p63"/>
          <p:cNvSpPr txBox="1">
            <a:spLocks noGrp="1"/>
          </p:cNvSpPr>
          <p:nvPr>
            <p:ph type="subTitle" idx="6"/>
          </p:nvPr>
        </p:nvSpPr>
        <p:spPr>
          <a:xfrm>
            <a:off x="5961525" y="3415763"/>
            <a:ext cx="20328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283" name="Google Shape;1283;p63"/>
          <p:cNvSpPr txBox="1">
            <a:spLocks noGrp="1"/>
          </p:cNvSpPr>
          <p:nvPr>
            <p:ph type="subTitle" idx="7"/>
          </p:nvPr>
        </p:nvSpPr>
        <p:spPr>
          <a:xfrm>
            <a:off x="5961525" y="3743186"/>
            <a:ext cx="20328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the ringed one and a gas giant</a:t>
            </a:r>
            <a:endParaRPr/>
          </a:p>
        </p:txBody>
      </p:sp>
      <p:sp>
        <p:nvSpPr>
          <p:cNvPr id="1284" name="Google Shape;1284;p63"/>
          <p:cNvSpPr txBox="1">
            <a:spLocks noGrp="1"/>
          </p:cNvSpPr>
          <p:nvPr>
            <p:ph type="subTitle" idx="1"/>
          </p:nvPr>
        </p:nvSpPr>
        <p:spPr>
          <a:xfrm>
            <a:off x="713100" y="2367300"/>
            <a:ext cx="2404800" cy="10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with your own work. Delete this one, add yours and send it to the back</a:t>
            </a:r>
            <a:endParaRPr/>
          </a:p>
        </p:txBody>
      </p:sp>
      <p:sp>
        <p:nvSpPr>
          <p:cNvPr id="1285" name="Google Shape;1285;p63"/>
          <p:cNvSpPr txBox="1">
            <a:spLocks noGrp="1"/>
          </p:cNvSpPr>
          <p:nvPr>
            <p:ph type="title"/>
          </p:nvPr>
        </p:nvSpPr>
        <p:spPr>
          <a:xfrm>
            <a:off x="713100" y="1727098"/>
            <a:ext cx="24048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web</a:t>
            </a:r>
            <a:endParaRPr/>
          </a:p>
        </p:txBody>
      </p:sp>
      <p:grpSp>
        <p:nvGrpSpPr>
          <p:cNvPr id="1286" name="Google Shape;1286;p63"/>
          <p:cNvGrpSpPr/>
          <p:nvPr/>
        </p:nvGrpSpPr>
        <p:grpSpPr>
          <a:xfrm>
            <a:off x="3582164" y="668564"/>
            <a:ext cx="1915078" cy="3806369"/>
            <a:chOff x="3336600" y="3468450"/>
            <a:chExt cx="336250" cy="668300"/>
          </a:xfrm>
        </p:grpSpPr>
        <p:sp>
          <p:nvSpPr>
            <p:cNvPr id="1287" name="Google Shape;1287;p63"/>
            <p:cNvSpPr/>
            <p:nvPr/>
          </p:nvSpPr>
          <p:spPr>
            <a:xfrm>
              <a:off x="3336600" y="3468450"/>
              <a:ext cx="336250" cy="668300"/>
            </a:xfrm>
            <a:custGeom>
              <a:avLst/>
              <a:gdLst/>
              <a:ahLst/>
              <a:cxnLst/>
              <a:rect l="l" t="t" r="r" b="b"/>
              <a:pathLst>
                <a:path w="13450" h="26732" extrusionOk="0">
                  <a:moveTo>
                    <a:pt x="12354" y="461"/>
                  </a:moveTo>
                  <a:cubicBezTo>
                    <a:pt x="12730" y="461"/>
                    <a:pt x="13031" y="762"/>
                    <a:pt x="13031" y="1139"/>
                  </a:cubicBezTo>
                  <a:lnTo>
                    <a:pt x="13031" y="24221"/>
                  </a:lnTo>
                  <a:cubicBezTo>
                    <a:pt x="13031" y="24598"/>
                    <a:pt x="12730" y="24899"/>
                    <a:pt x="12354" y="24899"/>
                  </a:cubicBezTo>
                  <a:lnTo>
                    <a:pt x="1097" y="24899"/>
                  </a:lnTo>
                  <a:cubicBezTo>
                    <a:pt x="720" y="24899"/>
                    <a:pt x="419" y="24598"/>
                    <a:pt x="419" y="24221"/>
                  </a:cubicBezTo>
                  <a:lnTo>
                    <a:pt x="419" y="1139"/>
                  </a:lnTo>
                  <a:cubicBezTo>
                    <a:pt x="419" y="762"/>
                    <a:pt x="720" y="461"/>
                    <a:pt x="1097" y="461"/>
                  </a:cubicBezTo>
                  <a:close/>
                  <a:moveTo>
                    <a:pt x="1022" y="0"/>
                  </a:moveTo>
                  <a:cubicBezTo>
                    <a:pt x="461" y="0"/>
                    <a:pt x="1" y="452"/>
                    <a:pt x="1" y="1021"/>
                  </a:cubicBezTo>
                  <a:lnTo>
                    <a:pt x="1" y="25711"/>
                  </a:lnTo>
                  <a:cubicBezTo>
                    <a:pt x="1" y="26280"/>
                    <a:pt x="461" y="26732"/>
                    <a:pt x="1022" y="26732"/>
                  </a:cubicBezTo>
                  <a:lnTo>
                    <a:pt x="12429" y="26732"/>
                  </a:lnTo>
                  <a:cubicBezTo>
                    <a:pt x="12998" y="26732"/>
                    <a:pt x="13450" y="26271"/>
                    <a:pt x="13450" y="25711"/>
                  </a:cubicBezTo>
                  <a:lnTo>
                    <a:pt x="13450" y="1021"/>
                  </a:lnTo>
                  <a:cubicBezTo>
                    <a:pt x="13450" y="452"/>
                    <a:pt x="12998" y="0"/>
                    <a:pt x="124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3"/>
            <p:cNvSpPr/>
            <p:nvPr/>
          </p:nvSpPr>
          <p:spPr>
            <a:xfrm>
              <a:off x="3490375" y="4105350"/>
              <a:ext cx="18250" cy="18225"/>
            </a:xfrm>
            <a:custGeom>
              <a:avLst/>
              <a:gdLst/>
              <a:ahLst/>
              <a:cxnLst/>
              <a:rect l="l" t="t" r="r" b="b"/>
              <a:pathLst>
                <a:path w="730" h="729" extrusionOk="0">
                  <a:moveTo>
                    <a:pt x="511" y="84"/>
                  </a:moveTo>
                  <a:cubicBezTo>
                    <a:pt x="587" y="84"/>
                    <a:pt x="645" y="143"/>
                    <a:pt x="645" y="218"/>
                  </a:cubicBezTo>
                  <a:lnTo>
                    <a:pt x="645" y="511"/>
                  </a:lnTo>
                  <a:cubicBezTo>
                    <a:pt x="645" y="586"/>
                    <a:pt x="587" y="653"/>
                    <a:pt x="511" y="653"/>
                  </a:cubicBezTo>
                  <a:lnTo>
                    <a:pt x="219" y="653"/>
                  </a:lnTo>
                  <a:cubicBezTo>
                    <a:pt x="143" y="653"/>
                    <a:pt x="76" y="586"/>
                    <a:pt x="76" y="511"/>
                  </a:cubicBezTo>
                  <a:lnTo>
                    <a:pt x="76" y="218"/>
                  </a:lnTo>
                  <a:cubicBezTo>
                    <a:pt x="76" y="143"/>
                    <a:pt x="143" y="84"/>
                    <a:pt x="219" y="84"/>
                  </a:cubicBezTo>
                  <a:close/>
                  <a:moveTo>
                    <a:pt x="219" y="0"/>
                  </a:moveTo>
                  <a:cubicBezTo>
                    <a:pt x="101" y="0"/>
                    <a:pt x="1" y="101"/>
                    <a:pt x="1" y="218"/>
                  </a:cubicBezTo>
                  <a:lnTo>
                    <a:pt x="1" y="511"/>
                  </a:lnTo>
                  <a:cubicBezTo>
                    <a:pt x="1" y="628"/>
                    <a:pt x="101" y="729"/>
                    <a:pt x="219" y="729"/>
                  </a:cubicBezTo>
                  <a:lnTo>
                    <a:pt x="511" y="729"/>
                  </a:lnTo>
                  <a:cubicBezTo>
                    <a:pt x="629" y="729"/>
                    <a:pt x="729" y="628"/>
                    <a:pt x="729" y="511"/>
                  </a:cubicBezTo>
                  <a:lnTo>
                    <a:pt x="729" y="218"/>
                  </a:lnTo>
                  <a:cubicBezTo>
                    <a:pt x="729" y="101"/>
                    <a:pt x="629" y="0"/>
                    <a:pt x="5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63"/>
          <p:cNvGrpSpPr/>
          <p:nvPr/>
        </p:nvGrpSpPr>
        <p:grpSpPr>
          <a:xfrm rot="-1652096">
            <a:off x="481906" y="-185326"/>
            <a:ext cx="1265505" cy="1094516"/>
            <a:chOff x="7565700" y="3634650"/>
            <a:chExt cx="1234500" cy="1067700"/>
          </a:xfrm>
        </p:grpSpPr>
        <p:sp>
          <p:nvSpPr>
            <p:cNvPr id="1290" name="Google Shape;1290;p63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3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63"/>
          <p:cNvGrpSpPr/>
          <p:nvPr/>
        </p:nvGrpSpPr>
        <p:grpSpPr>
          <a:xfrm rot="1838289">
            <a:off x="8481000" y="1689270"/>
            <a:ext cx="1080399" cy="934421"/>
            <a:chOff x="7565700" y="3634650"/>
            <a:chExt cx="1234500" cy="1067700"/>
          </a:xfrm>
        </p:grpSpPr>
        <p:sp>
          <p:nvSpPr>
            <p:cNvPr id="1293" name="Google Shape;1293;p63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3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5" name="Google Shape;1295;p63"/>
          <p:cNvGrpSpPr/>
          <p:nvPr/>
        </p:nvGrpSpPr>
        <p:grpSpPr>
          <a:xfrm rot="244152">
            <a:off x="2106277" y="4763118"/>
            <a:ext cx="706310" cy="610876"/>
            <a:chOff x="7565700" y="3634650"/>
            <a:chExt cx="1234500" cy="1067700"/>
          </a:xfrm>
        </p:grpSpPr>
        <p:sp>
          <p:nvSpPr>
            <p:cNvPr id="1296" name="Google Shape;1296;p63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3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65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1342" name="Google Shape;1342;p65"/>
          <p:cNvSpPr txBox="1"/>
          <p:nvPr/>
        </p:nvSpPr>
        <p:spPr>
          <a:xfrm>
            <a:off x="385920" y="1156024"/>
            <a:ext cx="7717800" cy="29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lnSpc>
                <a:spcPct val="115000"/>
              </a:lnSpc>
              <a:buFont typeface="+mj-lt"/>
              <a:buAutoNum type="arabicPeriod"/>
            </a:pPr>
            <a:r>
              <a:rPr lang="en-ZA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Let’s offer content bundles that speak directly to different audiences based on where they live and what they love to watch.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ZA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 fun, rewarding referral program can turn our current viewers into our best promoters.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ZA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We should make the most of our peak viewing hours by running special subscription offers when people are most engaged.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ZA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By partnering with local voices and offering region-specific deals, we can grow our presence in areas where we’re not yet strong.</a:t>
            </a:r>
          </a:p>
        </p:txBody>
      </p:sp>
      <p:grpSp>
        <p:nvGrpSpPr>
          <p:cNvPr id="2" name="Google Shape;1302;p64">
            <a:extLst>
              <a:ext uri="{FF2B5EF4-FFF2-40B4-BE49-F238E27FC236}">
                <a16:creationId xmlns:a16="http://schemas.microsoft.com/office/drawing/2014/main" id="{85D2D09E-7583-B2D6-0457-E705F3A22E8A}"/>
              </a:ext>
            </a:extLst>
          </p:cNvPr>
          <p:cNvGrpSpPr/>
          <p:nvPr/>
        </p:nvGrpSpPr>
        <p:grpSpPr>
          <a:xfrm>
            <a:off x="7872097" y="3909059"/>
            <a:ext cx="1271903" cy="1134555"/>
            <a:chOff x="1054775" y="99207"/>
            <a:chExt cx="2578025" cy="2365800"/>
          </a:xfrm>
        </p:grpSpPr>
        <p:sp>
          <p:nvSpPr>
            <p:cNvPr id="3" name="Google Shape;1303;p64">
              <a:extLst>
                <a:ext uri="{FF2B5EF4-FFF2-40B4-BE49-F238E27FC236}">
                  <a16:creationId xmlns:a16="http://schemas.microsoft.com/office/drawing/2014/main" id="{F05F7BB5-9755-FF89-1086-A5699253EA19}"/>
                </a:ext>
              </a:extLst>
            </p:cNvPr>
            <p:cNvSpPr/>
            <p:nvPr/>
          </p:nvSpPr>
          <p:spPr>
            <a:xfrm>
              <a:off x="1054775" y="99207"/>
              <a:ext cx="2578025" cy="2365800"/>
            </a:xfrm>
            <a:custGeom>
              <a:avLst/>
              <a:gdLst/>
              <a:ahLst/>
              <a:cxnLst/>
              <a:rect l="l" t="t" r="r" b="b"/>
              <a:pathLst>
                <a:path w="103121" h="94632" extrusionOk="0">
                  <a:moveTo>
                    <a:pt x="1536" y="1"/>
                  </a:moveTo>
                  <a:cubicBezTo>
                    <a:pt x="691" y="1"/>
                    <a:pt x="0" y="692"/>
                    <a:pt x="0" y="1537"/>
                  </a:cubicBezTo>
                  <a:lnTo>
                    <a:pt x="0" y="93096"/>
                  </a:lnTo>
                  <a:cubicBezTo>
                    <a:pt x="0" y="93941"/>
                    <a:pt x="691" y="94632"/>
                    <a:pt x="1536" y="94632"/>
                  </a:cubicBezTo>
                  <a:lnTo>
                    <a:pt x="101584" y="94632"/>
                  </a:lnTo>
                  <a:cubicBezTo>
                    <a:pt x="102430" y="94632"/>
                    <a:pt x="103120" y="93941"/>
                    <a:pt x="103120" y="93096"/>
                  </a:cubicBezTo>
                  <a:lnTo>
                    <a:pt x="103120" y="1537"/>
                  </a:lnTo>
                  <a:cubicBezTo>
                    <a:pt x="103120" y="692"/>
                    <a:pt x="102430" y="1"/>
                    <a:pt x="10158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57188" algn="bl" rotWithShape="0">
                <a:schemeClr val="accent2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04;p64">
              <a:extLst>
                <a:ext uri="{FF2B5EF4-FFF2-40B4-BE49-F238E27FC236}">
                  <a16:creationId xmlns:a16="http://schemas.microsoft.com/office/drawing/2014/main" id="{FECF211D-FDC0-D018-688D-66FF9BC6241C}"/>
                </a:ext>
              </a:extLst>
            </p:cNvPr>
            <p:cNvSpPr/>
            <p:nvPr/>
          </p:nvSpPr>
          <p:spPr>
            <a:xfrm>
              <a:off x="1185450" y="2264700"/>
              <a:ext cx="47050" cy="46750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53"/>
                    <a:pt x="417" y="1870"/>
                    <a:pt x="941" y="1870"/>
                  </a:cubicBezTo>
                  <a:cubicBezTo>
                    <a:pt x="1465" y="1870"/>
                    <a:pt x="1881" y="1453"/>
                    <a:pt x="1881" y="929"/>
                  </a:cubicBezTo>
                  <a:cubicBezTo>
                    <a:pt x="1881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05;p64">
              <a:extLst>
                <a:ext uri="{FF2B5EF4-FFF2-40B4-BE49-F238E27FC236}">
                  <a16:creationId xmlns:a16="http://schemas.microsoft.com/office/drawing/2014/main" id="{666937A3-909F-D468-4BB2-73881E256140}"/>
                </a:ext>
              </a:extLst>
            </p:cNvPr>
            <p:cNvSpPr/>
            <p:nvPr/>
          </p:nvSpPr>
          <p:spPr>
            <a:xfrm>
              <a:off x="3334525" y="2227500"/>
              <a:ext cx="121450" cy="121150"/>
            </a:xfrm>
            <a:custGeom>
              <a:avLst/>
              <a:gdLst/>
              <a:ahLst/>
              <a:cxnLst/>
              <a:rect l="l" t="t" r="r" b="b"/>
              <a:pathLst>
                <a:path w="4858" h="4846" extrusionOk="0">
                  <a:moveTo>
                    <a:pt x="2429" y="0"/>
                  </a:moveTo>
                  <a:cubicBezTo>
                    <a:pt x="1084" y="0"/>
                    <a:pt x="0" y="1084"/>
                    <a:pt x="0" y="2429"/>
                  </a:cubicBezTo>
                  <a:cubicBezTo>
                    <a:pt x="0" y="3763"/>
                    <a:pt x="1084" y="4846"/>
                    <a:pt x="2429" y="4846"/>
                  </a:cubicBezTo>
                  <a:cubicBezTo>
                    <a:pt x="3775" y="4846"/>
                    <a:pt x="4858" y="3763"/>
                    <a:pt x="4858" y="2429"/>
                  </a:cubicBezTo>
                  <a:cubicBezTo>
                    <a:pt x="4858" y="1084"/>
                    <a:pt x="3775" y="0"/>
                    <a:pt x="2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06;p64">
              <a:extLst>
                <a:ext uri="{FF2B5EF4-FFF2-40B4-BE49-F238E27FC236}">
                  <a16:creationId xmlns:a16="http://schemas.microsoft.com/office/drawing/2014/main" id="{EBB33EEA-553A-2C77-B22C-081EC644FC1E}"/>
                </a:ext>
              </a:extLst>
            </p:cNvPr>
            <p:cNvSpPr/>
            <p:nvPr/>
          </p:nvSpPr>
          <p:spPr>
            <a:xfrm>
              <a:off x="1995650" y="2288225"/>
              <a:ext cx="136075" cy="46750"/>
            </a:xfrm>
            <a:custGeom>
              <a:avLst/>
              <a:gdLst/>
              <a:ahLst/>
              <a:cxnLst/>
              <a:rect l="l" t="t" r="r" b="b"/>
              <a:pathLst>
                <a:path w="5443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07;p64">
              <a:extLst>
                <a:ext uri="{FF2B5EF4-FFF2-40B4-BE49-F238E27FC236}">
                  <a16:creationId xmlns:a16="http://schemas.microsoft.com/office/drawing/2014/main" id="{ADE35EAA-23E1-2A81-4C49-812DCBE971D1}"/>
                </a:ext>
              </a:extLst>
            </p:cNvPr>
            <p:cNvSpPr/>
            <p:nvPr/>
          </p:nvSpPr>
          <p:spPr>
            <a:xfrm>
              <a:off x="2140925" y="228822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53" y="1869"/>
                  </a:lnTo>
                  <a:lnTo>
                    <a:pt x="54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08;p64">
              <a:extLst>
                <a:ext uri="{FF2B5EF4-FFF2-40B4-BE49-F238E27FC236}">
                  <a16:creationId xmlns:a16="http://schemas.microsoft.com/office/drawing/2014/main" id="{24CC4A89-C3E1-6515-7EDE-21418E191233}"/>
                </a:ext>
              </a:extLst>
            </p:cNvPr>
            <p:cNvSpPr/>
            <p:nvPr/>
          </p:nvSpPr>
          <p:spPr>
            <a:xfrm>
              <a:off x="2286475" y="228822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09;p64">
              <a:extLst>
                <a:ext uri="{FF2B5EF4-FFF2-40B4-BE49-F238E27FC236}">
                  <a16:creationId xmlns:a16="http://schemas.microsoft.com/office/drawing/2014/main" id="{2491C2B1-8728-387C-4DF4-F70D9DAAF66F}"/>
                </a:ext>
              </a:extLst>
            </p:cNvPr>
            <p:cNvSpPr/>
            <p:nvPr/>
          </p:nvSpPr>
          <p:spPr>
            <a:xfrm>
              <a:off x="2432025" y="228822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10;p64">
              <a:extLst>
                <a:ext uri="{FF2B5EF4-FFF2-40B4-BE49-F238E27FC236}">
                  <a16:creationId xmlns:a16="http://schemas.microsoft.com/office/drawing/2014/main" id="{B72A67E2-D2EB-09E0-A48C-35BD2EF45A44}"/>
                </a:ext>
              </a:extLst>
            </p:cNvPr>
            <p:cNvSpPr/>
            <p:nvPr/>
          </p:nvSpPr>
          <p:spPr>
            <a:xfrm>
              <a:off x="2577275" y="228822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54" y="1869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11;p64">
              <a:extLst>
                <a:ext uri="{FF2B5EF4-FFF2-40B4-BE49-F238E27FC236}">
                  <a16:creationId xmlns:a16="http://schemas.microsoft.com/office/drawing/2014/main" id="{CE1FBE3E-E4B7-7996-A836-72FA7ED9D743}"/>
                </a:ext>
              </a:extLst>
            </p:cNvPr>
            <p:cNvSpPr/>
            <p:nvPr/>
          </p:nvSpPr>
          <p:spPr>
            <a:xfrm>
              <a:off x="3415775" y="227850"/>
              <a:ext cx="84850" cy="1935975"/>
            </a:xfrm>
            <a:custGeom>
              <a:avLst/>
              <a:gdLst/>
              <a:ahLst/>
              <a:cxnLst/>
              <a:rect l="l" t="t" r="r" b="b"/>
              <a:pathLst>
                <a:path w="3394" h="77439" extrusionOk="0">
                  <a:moveTo>
                    <a:pt x="3394" y="0"/>
                  </a:moveTo>
                  <a:lnTo>
                    <a:pt x="1" y="3310"/>
                  </a:lnTo>
                  <a:lnTo>
                    <a:pt x="1" y="73985"/>
                  </a:lnTo>
                  <a:lnTo>
                    <a:pt x="3394" y="77438"/>
                  </a:lnTo>
                  <a:lnTo>
                    <a:pt x="3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12;p64">
              <a:extLst>
                <a:ext uri="{FF2B5EF4-FFF2-40B4-BE49-F238E27FC236}">
                  <a16:creationId xmlns:a16="http://schemas.microsoft.com/office/drawing/2014/main" id="{BE3B71B3-C4D6-7EBB-7C74-BC1B32F651AC}"/>
                </a:ext>
              </a:extLst>
            </p:cNvPr>
            <p:cNvSpPr/>
            <p:nvPr/>
          </p:nvSpPr>
          <p:spPr>
            <a:xfrm>
              <a:off x="1178600" y="227850"/>
              <a:ext cx="2322025" cy="82775"/>
            </a:xfrm>
            <a:custGeom>
              <a:avLst/>
              <a:gdLst/>
              <a:ahLst/>
              <a:cxnLst/>
              <a:rect l="l" t="t" r="r" b="b"/>
              <a:pathLst>
                <a:path w="92881" h="3311" extrusionOk="0">
                  <a:moveTo>
                    <a:pt x="0" y="0"/>
                  </a:moveTo>
                  <a:lnTo>
                    <a:pt x="3536" y="3310"/>
                  </a:lnTo>
                  <a:lnTo>
                    <a:pt x="89488" y="3310"/>
                  </a:lnTo>
                  <a:lnTo>
                    <a:pt x="92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13;p64">
              <a:extLst>
                <a:ext uri="{FF2B5EF4-FFF2-40B4-BE49-F238E27FC236}">
                  <a16:creationId xmlns:a16="http://schemas.microsoft.com/office/drawing/2014/main" id="{7739B6E2-1D7F-8C92-2908-2DEB2DCEB442}"/>
                </a:ext>
              </a:extLst>
            </p:cNvPr>
            <p:cNvSpPr/>
            <p:nvPr/>
          </p:nvSpPr>
          <p:spPr>
            <a:xfrm>
              <a:off x="1178600" y="2077475"/>
              <a:ext cx="2322025" cy="86350"/>
            </a:xfrm>
            <a:custGeom>
              <a:avLst/>
              <a:gdLst/>
              <a:ahLst/>
              <a:cxnLst/>
              <a:rect l="l" t="t" r="r" b="b"/>
              <a:pathLst>
                <a:path w="92881" h="3454" extrusionOk="0">
                  <a:moveTo>
                    <a:pt x="3536" y="0"/>
                  </a:moveTo>
                  <a:lnTo>
                    <a:pt x="0" y="3453"/>
                  </a:lnTo>
                  <a:lnTo>
                    <a:pt x="92881" y="3453"/>
                  </a:lnTo>
                  <a:lnTo>
                    <a:pt x="89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14;p64">
              <a:extLst>
                <a:ext uri="{FF2B5EF4-FFF2-40B4-BE49-F238E27FC236}">
                  <a16:creationId xmlns:a16="http://schemas.microsoft.com/office/drawing/2014/main" id="{7EA38A11-3C08-CCD2-8ABC-EBCE6F43DC0E}"/>
                </a:ext>
              </a:extLst>
            </p:cNvPr>
            <p:cNvSpPr/>
            <p:nvPr/>
          </p:nvSpPr>
          <p:spPr>
            <a:xfrm>
              <a:off x="1178600" y="227850"/>
              <a:ext cx="88425" cy="1935975"/>
            </a:xfrm>
            <a:custGeom>
              <a:avLst/>
              <a:gdLst/>
              <a:ahLst/>
              <a:cxnLst/>
              <a:rect l="l" t="t" r="r" b="b"/>
              <a:pathLst>
                <a:path w="3537" h="77439" extrusionOk="0">
                  <a:moveTo>
                    <a:pt x="0" y="0"/>
                  </a:moveTo>
                  <a:lnTo>
                    <a:pt x="0" y="77438"/>
                  </a:lnTo>
                  <a:lnTo>
                    <a:pt x="3536" y="73985"/>
                  </a:lnTo>
                  <a:lnTo>
                    <a:pt x="3536" y="3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15;p64">
              <a:extLst>
                <a:ext uri="{FF2B5EF4-FFF2-40B4-BE49-F238E27FC236}">
                  <a16:creationId xmlns:a16="http://schemas.microsoft.com/office/drawing/2014/main" id="{10EA1D8A-0ED2-8C86-8C61-DB22E07BB49C}"/>
                </a:ext>
              </a:extLst>
            </p:cNvPr>
            <p:cNvSpPr/>
            <p:nvPr/>
          </p:nvSpPr>
          <p:spPr>
            <a:xfrm>
              <a:off x="1192575" y="264150"/>
              <a:ext cx="2297650" cy="1859550"/>
            </a:xfrm>
            <a:custGeom>
              <a:avLst/>
              <a:gdLst/>
              <a:ahLst/>
              <a:cxnLst/>
              <a:rect l="l" t="t" r="r" b="b"/>
              <a:pathLst>
                <a:path w="91906" h="74382" extrusionOk="0">
                  <a:moveTo>
                    <a:pt x="45949" y="1"/>
                  </a:moveTo>
                  <a:cubicBezTo>
                    <a:pt x="31624" y="1"/>
                    <a:pt x="17301" y="620"/>
                    <a:pt x="2977" y="1858"/>
                  </a:cubicBezTo>
                  <a:cubicBezTo>
                    <a:pt x="1" y="25432"/>
                    <a:pt x="1" y="48959"/>
                    <a:pt x="2977" y="72533"/>
                  </a:cubicBezTo>
                  <a:cubicBezTo>
                    <a:pt x="17301" y="73766"/>
                    <a:pt x="31624" y="74382"/>
                    <a:pt x="45949" y="74382"/>
                  </a:cubicBezTo>
                  <a:cubicBezTo>
                    <a:pt x="60273" y="74382"/>
                    <a:pt x="74600" y="73766"/>
                    <a:pt x="88929" y="72533"/>
                  </a:cubicBezTo>
                  <a:cubicBezTo>
                    <a:pt x="91905" y="48959"/>
                    <a:pt x="91905" y="25432"/>
                    <a:pt x="88929" y="1858"/>
                  </a:cubicBezTo>
                  <a:cubicBezTo>
                    <a:pt x="74600" y="620"/>
                    <a:pt x="60273" y="1"/>
                    <a:pt x="4594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6700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316;p64">
            <a:extLst>
              <a:ext uri="{FF2B5EF4-FFF2-40B4-BE49-F238E27FC236}">
                <a16:creationId xmlns:a16="http://schemas.microsoft.com/office/drawing/2014/main" id="{4743F2D7-97B8-CFCF-FF24-6F4EF6EB75EC}"/>
              </a:ext>
            </a:extLst>
          </p:cNvPr>
          <p:cNvSpPr txBox="1">
            <a:spLocks/>
          </p:cNvSpPr>
          <p:nvPr/>
        </p:nvSpPr>
        <p:spPr>
          <a:xfrm>
            <a:off x="7767520" y="4274822"/>
            <a:ext cx="1415427" cy="2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ctr"/>
            <a:r>
              <a:rPr lang="en-ZA" sz="1100" dirty="0"/>
              <a:t>Thank you!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2" name="Google Shape;1302;p64"/>
          <p:cNvGrpSpPr/>
          <p:nvPr/>
        </p:nvGrpSpPr>
        <p:grpSpPr>
          <a:xfrm>
            <a:off x="972360" y="767361"/>
            <a:ext cx="4056265" cy="3722350"/>
            <a:chOff x="1054775" y="99207"/>
            <a:chExt cx="2578025" cy="2365800"/>
          </a:xfrm>
        </p:grpSpPr>
        <p:sp>
          <p:nvSpPr>
            <p:cNvPr id="1303" name="Google Shape;1303;p64"/>
            <p:cNvSpPr/>
            <p:nvPr/>
          </p:nvSpPr>
          <p:spPr>
            <a:xfrm>
              <a:off x="1054775" y="99207"/>
              <a:ext cx="2578025" cy="2365800"/>
            </a:xfrm>
            <a:custGeom>
              <a:avLst/>
              <a:gdLst/>
              <a:ahLst/>
              <a:cxnLst/>
              <a:rect l="l" t="t" r="r" b="b"/>
              <a:pathLst>
                <a:path w="103121" h="94632" extrusionOk="0">
                  <a:moveTo>
                    <a:pt x="1536" y="1"/>
                  </a:moveTo>
                  <a:cubicBezTo>
                    <a:pt x="691" y="1"/>
                    <a:pt x="0" y="692"/>
                    <a:pt x="0" y="1537"/>
                  </a:cubicBezTo>
                  <a:lnTo>
                    <a:pt x="0" y="93096"/>
                  </a:lnTo>
                  <a:cubicBezTo>
                    <a:pt x="0" y="93941"/>
                    <a:pt x="691" y="94632"/>
                    <a:pt x="1536" y="94632"/>
                  </a:cubicBezTo>
                  <a:lnTo>
                    <a:pt x="101584" y="94632"/>
                  </a:lnTo>
                  <a:cubicBezTo>
                    <a:pt x="102430" y="94632"/>
                    <a:pt x="103120" y="93941"/>
                    <a:pt x="103120" y="93096"/>
                  </a:cubicBezTo>
                  <a:lnTo>
                    <a:pt x="103120" y="1537"/>
                  </a:lnTo>
                  <a:cubicBezTo>
                    <a:pt x="103120" y="692"/>
                    <a:pt x="102430" y="1"/>
                    <a:pt x="10158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57188" algn="bl" rotWithShape="0">
                <a:schemeClr val="accent2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4"/>
            <p:cNvSpPr/>
            <p:nvPr/>
          </p:nvSpPr>
          <p:spPr>
            <a:xfrm>
              <a:off x="1185450" y="2264700"/>
              <a:ext cx="47050" cy="46750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53"/>
                    <a:pt x="417" y="1870"/>
                    <a:pt x="941" y="1870"/>
                  </a:cubicBezTo>
                  <a:cubicBezTo>
                    <a:pt x="1465" y="1870"/>
                    <a:pt x="1881" y="1453"/>
                    <a:pt x="1881" y="929"/>
                  </a:cubicBezTo>
                  <a:cubicBezTo>
                    <a:pt x="1881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4"/>
            <p:cNvSpPr/>
            <p:nvPr/>
          </p:nvSpPr>
          <p:spPr>
            <a:xfrm>
              <a:off x="3334525" y="2227500"/>
              <a:ext cx="121450" cy="121150"/>
            </a:xfrm>
            <a:custGeom>
              <a:avLst/>
              <a:gdLst/>
              <a:ahLst/>
              <a:cxnLst/>
              <a:rect l="l" t="t" r="r" b="b"/>
              <a:pathLst>
                <a:path w="4858" h="4846" extrusionOk="0">
                  <a:moveTo>
                    <a:pt x="2429" y="0"/>
                  </a:moveTo>
                  <a:cubicBezTo>
                    <a:pt x="1084" y="0"/>
                    <a:pt x="0" y="1084"/>
                    <a:pt x="0" y="2429"/>
                  </a:cubicBezTo>
                  <a:cubicBezTo>
                    <a:pt x="0" y="3763"/>
                    <a:pt x="1084" y="4846"/>
                    <a:pt x="2429" y="4846"/>
                  </a:cubicBezTo>
                  <a:cubicBezTo>
                    <a:pt x="3775" y="4846"/>
                    <a:pt x="4858" y="3763"/>
                    <a:pt x="4858" y="2429"/>
                  </a:cubicBezTo>
                  <a:cubicBezTo>
                    <a:pt x="4858" y="1084"/>
                    <a:pt x="3775" y="0"/>
                    <a:pt x="2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4"/>
            <p:cNvSpPr/>
            <p:nvPr/>
          </p:nvSpPr>
          <p:spPr>
            <a:xfrm>
              <a:off x="1995650" y="2288225"/>
              <a:ext cx="136075" cy="46750"/>
            </a:xfrm>
            <a:custGeom>
              <a:avLst/>
              <a:gdLst/>
              <a:ahLst/>
              <a:cxnLst/>
              <a:rect l="l" t="t" r="r" b="b"/>
              <a:pathLst>
                <a:path w="5443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4"/>
            <p:cNvSpPr/>
            <p:nvPr/>
          </p:nvSpPr>
          <p:spPr>
            <a:xfrm>
              <a:off x="2140925" y="228822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53" y="1869"/>
                  </a:lnTo>
                  <a:lnTo>
                    <a:pt x="54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4"/>
            <p:cNvSpPr/>
            <p:nvPr/>
          </p:nvSpPr>
          <p:spPr>
            <a:xfrm>
              <a:off x="2286475" y="228822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4"/>
            <p:cNvSpPr/>
            <p:nvPr/>
          </p:nvSpPr>
          <p:spPr>
            <a:xfrm>
              <a:off x="2432025" y="228822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4"/>
            <p:cNvSpPr/>
            <p:nvPr/>
          </p:nvSpPr>
          <p:spPr>
            <a:xfrm>
              <a:off x="2577275" y="228822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54" y="1869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4"/>
            <p:cNvSpPr/>
            <p:nvPr/>
          </p:nvSpPr>
          <p:spPr>
            <a:xfrm>
              <a:off x="3415775" y="227850"/>
              <a:ext cx="84850" cy="1935975"/>
            </a:xfrm>
            <a:custGeom>
              <a:avLst/>
              <a:gdLst/>
              <a:ahLst/>
              <a:cxnLst/>
              <a:rect l="l" t="t" r="r" b="b"/>
              <a:pathLst>
                <a:path w="3394" h="77439" extrusionOk="0">
                  <a:moveTo>
                    <a:pt x="3394" y="0"/>
                  </a:moveTo>
                  <a:lnTo>
                    <a:pt x="1" y="3310"/>
                  </a:lnTo>
                  <a:lnTo>
                    <a:pt x="1" y="73985"/>
                  </a:lnTo>
                  <a:lnTo>
                    <a:pt x="3394" y="77438"/>
                  </a:lnTo>
                  <a:lnTo>
                    <a:pt x="3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4"/>
            <p:cNvSpPr/>
            <p:nvPr/>
          </p:nvSpPr>
          <p:spPr>
            <a:xfrm>
              <a:off x="1178600" y="227850"/>
              <a:ext cx="2322025" cy="82775"/>
            </a:xfrm>
            <a:custGeom>
              <a:avLst/>
              <a:gdLst/>
              <a:ahLst/>
              <a:cxnLst/>
              <a:rect l="l" t="t" r="r" b="b"/>
              <a:pathLst>
                <a:path w="92881" h="3311" extrusionOk="0">
                  <a:moveTo>
                    <a:pt x="0" y="0"/>
                  </a:moveTo>
                  <a:lnTo>
                    <a:pt x="3536" y="3310"/>
                  </a:lnTo>
                  <a:lnTo>
                    <a:pt x="89488" y="3310"/>
                  </a:lnTo>
                  <a:lnTo>
                    <a:pt x="92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4"/>
            <p:cNvSpPr/>
            <p:nvPr/>
          </p:nvSpPr>
          <p:spPr>
            <a:xfrm>
              <a:off x="1178600" y="2077475"/>
              <a:ext cx="2322025" cy="86350"/>
            </a:xfrm>
            <a:custGeom>
              <a:avLst/>
              <a:gdLst/>
              <a:ahLst/>
              <a:cxnLst/>
              <a:rect l="l" t="t" r="r" b="b"/>
              <a:pathLst>
                <a:path w="92881" h="3454" extrusionOk="0">
                  <a:moveTo>
                    <a:pt x="3536" y="0"/>
                  </a:moveTo>
                  <a:lnTo>
                    <a:pt x="0" y="3453"/>
                  </a:lnTo>
                  <a:lnTo>
                    <a:pt x="92881" y="3453"/>
                  </a:lnTo>
                  <a:lnTo>
                    <a:pt x="89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4"/>
            <p:cNvSpPr/>
            <p:nvPr/>
          </p:nvSpPr>
          <p:spPr>
            <a:xfrm>
              <a:off x="1178600" y="227850"/>
              <a:ext cx="88425" cy="1935975"/>
            </a:xfrm>
            <a:custGeom>
              <a:avLst/>
              <a:gdLst/>
              <a:ahLst/>
              <a:cxnLst/>
              <a:rect l="l" t="t" r="r" b="b"/>
              <a:pathLst>
                <a:path w="3537" h="77439" extrusionOk="0">
                  <a:moveTo>
                    <a:pt x="0" y="0"/>
                  </a:moveTo>
                  <a:lnTo>
                    <a:pt x="0" y="77438"/>
                  </a:lnTo>
                  <a:lnTo>
                    <a:pt x="3536" y="73985"/>
                  </a:lnTo>
                  <a:lnTo>
                    <a:pt x="3536" y="3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64"/>
            <p:cNvSpPr/>
            <p:nvPr/>
          </p:nvSpPr>
          <p:spPr>
            <a:xfrm>
              <a:off x="1192575" y="264150"/>
              <a:ext cx="2297650" cy="1859550"/>
            </a:xfrm>
            <a:custGeom>
              <a:avLst/>
              <a:gdLst/>
              <a:ahLst/>
              <a:cxnLst/>
              <a:rect l="l" t="t" r="r" b="b"/>
              <a:pathLst>
                <a:path w="91906" h="74382" extrusionOk="0">
                  <a:moveTo>
                    <a:pt x="45949" y="1"/>
                  </a:moveTo>
                  <a:cubicBezTo>
                    <a:pt x="31624" y="1"/>
                    <a:pt x="17301" y="620"/>
                    <a:pt x="2977" y="1858"/>
                  </a:cubicBezTo>
                  <a:cubicBezTo>
                    <a:pt x="1" y="25432"/>
                    <a:pt x="1" y="48959"/>
                    <a:pt x="2977" y="72533"/>
                  </a:cubicBezTo>
                  <a:cubicBezTo>
                    <a:pt x="17301" y="73766"/>
                    <a:pt x="31624" y="74382"/>
                    <a:pt x="45949" y="74382"/>
                  </a:cubicBezTo>
                  <a:cubicBezTo>
                    <a:pt x="60273" y="74382"/>
                    <a:pt x="74600" y="73766"/>
                    <a:pt x="88929" y="72533"/>
                  </a:cubicBezTo>
                  <a:cubicBezTo>
                    <a:pt x="91905" y="48959"/>
                    <a:pt x="91905" y="25432"/>
                    <a:pt x="88929" y="1858"/>
                  </a:cubicBezTo>
                  <a:cubicBezTo>
                    <a:pt x="74600" y="620"/>
                    <a:pt x="60273" y="1"/>
                    <a:pt x="4594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6700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6" name="Google Shape;1316;p64"/>
          <p:cNvSpPr txBox="1">
            <a:spLocks noGrp="1"/>
          </p:cNvSpPr>
          <p:nvPr>
            <p:ph type="title"/>
          </p:nvPr>
        </p:nvSpPr>
        <p:spPr>
          <a:xfrm>
            <a:off x="1391138" y="1466450"/>
            <a:ext cx="3218700" cy="20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grpSp>
        <p:nvGrpSpPr>
          <p:cNvPr id="1329" name="Google Shape;1329;p64"/>
          <p:cNvGrpSpPr/>
          <p:nvPr/>
        </p:nvGrpSpPr>
        <p:grpSpPr>
          <a:xfrm rot="953646">
            <a:off x="8345417" y="4255537"/>
            <a:ext cx="890285" cy="769965"/>
            <a:chOff x="7565700" y="3634650"/>
            <a:chExt cx="1234500" cy="1067700"/>
          </a:xfrm>
        </p:grpSpPr>
        <p:sp>
          <p:nvSpPr>
            <p:cNvPr id="1330" name="Google Shape;1330;p64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64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2" name="Google Shape;1332;p64"/>
          <p:cNvGrpSpPr/>
          <p:nvPr/>
        </p:nvGrpSpPr>
        <p:grpSpPr>
          <a:xfrm rot="-1033739">
            <a:off x="4544462" y="311639"/>
            <a:ext cx="914441" cy="790815"/>
            <a:chOff x="7565700" y="3634650"/>
            <a:chExt cx="1234500" cy="1067700"/>
          </a:xfrm>
        </p:grpSpPr>
        <p:sp>
          <p:nvSpPr>
            <p:cNvPr id="1333" name="Google Shape;1333;p64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4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5"/>
          <p:cNvSpPr/>
          <p:nvPr/>
        </p:nvSpPr>
        <p:spPr>
          <a:xfrm>
            <a:off x="4724175" y="1676025"/>
            <a:ext cx="777300" cy="777300"/>
          </a:xfrm>
          <a:prstGeom prst="ellipse">
            <a:avLst/>
          </a:pr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57175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5"/>
          <p:cNvSpPr/>
          <p:nvPr/>
        </p:nvSpPr>
        <p:spPr>
          <a:xfrm>
            <a:off x="4724175" y="2715475"/>
            <a:ext cx="777300" cy="777300"/>
          </a:xfrm>
          <a:prstGeom prst="ellipse">
            <a:avLst/>
          </a:pr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57175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4724175" y="3754925"/>
            <a:ext cx="777300" cy="777300"/>
          </a:xfrm>
          <a:prstGeom prst="ellipse">
            <a:avLst/>
          </a:pr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57175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5"/>
          <p:cNvSpPr/>
          <p:nvPr/>
        </p:nvSpPr>
        <p:spPr>
          <a:xfrm>
            <a:off x="4724175" y="638675"/>
            <a:ext cx="777300" cy="777300"/>
          </a:xfrm>
          <a:prstGeom prst="ellipse">
            <a:avLst/>
          </a:pr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57175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5"/>
          <p:cNvSpPr txBox="1">
            <a:spLocks noGrp="1"/>
          </p:cNvSpPr>
          <p:nvPr>
            <p:ph type="subTitle" idx="1"/>
          </p:nvPr>
        </p:nvSpPr>
        <p:spPr>
          <a:xfrm>
            <a:off x="5844913" y="1678473"/>
            <a:ext cx="1874400" cy="8920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Top 5 viewed channels</a:t>
            </a:r>
            <a:endParaRPr lang="en-US" dirty="0"/>
          </a:p>
        </p:txBody>
      </p:sp>
      <p:sp>
        <p:nvSpPr>
          <p:cNvPr id="465" name="Google Shape;465;p35"/>
          <p:cNvSpPr txBox="1">
            <a:spLocks noGrp="1"/>
          </p:cNvSpPr>
          <p:nvPr>
            <p:ph type="title"/>
          </p:nvPr>
        </p:nvSpPr>
        <p:spPr>
          <a:xfrm>
            <a:off x="4811028" y="817025"/>
            <a:ext cx="603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7" name="Google Shape;467;p35"/>
          <p:cNvSpPr txBox="1">
            <a:spLocks noGrp="1"/>
          </p:cNvSpPr>
          <p:nvPr>
            <p:ph type="title" idx="3"/>
          </p:nvPr>
        </p:nvSpPr>
        <p:spPr>
          <a:xfrm>
            <a:off x="4811028" y="1849575"/>
            <a:ext cx="603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8" name="Google Shape;468;p35"/>
          <p:cNvSpPr txBox="1">
            <a:spLocks noGrp="1"/>
          </p:cNvSpPr>
          <p:nvPr>
            <p:ph type="title" idx="4"/>
          </p:nvPr>
        </p:nvSpPr>
        <p:spPr>
          <a:xfrm>
            <a:off x="4811028" y="2891725"/>
            <a:ext cx="603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9" name="Google Shape;469;p35"/>
          <p:cNvSpPr txBox="1">
            <a:spLocks noGrp="1"/>
          </p:cNvSpPr>
          <p:nvPr>
            <p:ph type="title" idx="5"/>
          </p:nvPr>
        </p:nvSpPr>
        <p:spPr>
          <a:xfrm>
            <a:off x="4811028" y="3938075"/>
            <a:ext cx="603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04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70" name="Google Shape;470;p35"/>
          <p:cNvSpPr txBox="1">
            <a:spLocks noGrp="1"/>
          </p:cNvSpPr>
          <p:nvPr>
            <p:ph type="subTitle" idx="6"/>
          </p:nvPr>
        </p:nvSpPr>
        <p:spPr>
          <a:xfrm>
            <a:off x="5831917" y="2494839"/>
            <a:ext cx="2078412" cy="9979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Viewership Demographics</a:t>
            </a:r>
            <a:endParaRPr dirty="0"/>
          </a:p>
        </p:txBody>
      </p:sp>
      <p:sp>
        <p:nvSpPr>
          <p:cNvPr id="474" name="Google Shape;474;p35"/>
          <p:cNvSpPr txBox="1">
            <a:spLocks noGrp="1"/>
          </p:cNvSpPr>
          <p:nvPr>
            <p:ph type="subTitle" idx="13"/>
          </p:nvPr>
        </p:nvSpPr>
        <p:spPr>
          <a:xfrm>
            <a:off x="5713005" y="3754925"/>
            <a:ext cx="2680146" cy="6210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grpSp>
        <p:nvGrpSpPr>
          <p:cNvPr id="476" name="Google Shape;476;p35"/>
          <p:cNvGrpSpPr/>
          <p:nvPr/>
        </p:nvGrpSpPr>
        <p:grpSpPr>
          <a:xfrm>
            <a:off x="1118138" y="1425400"/>
            <a:ext cx="2578025" cy="2365800"/>
            <a:chOff x="1054775" y="76025"/>
            <a:chExt cx="2578025" cy="2365800"/>
          </a:xfrm>
        </p:grpSpPr>
        <p:sp>
          <p:nvSpPr>
            <p:cNvPr id="477" name="Google Shape;477;p35"/>
            <p:cNvSpPr/>
            <p:nvPr/>
          </p:nvSpPr>
          <p:spPr>
            <a:xfrm>
              <a:off x="1054775" y="76025"/>
              <a:ext cx="2578025" cy="2365800"/>
            </a:xfrm>
            <a:custGeom>
              <a:avLst/>
              <a:gdLst/>
              <a:ahLst/>
              <a:cxnLst/>
              <a:rect l="l" t="t" r="r" b="b"/>
              <a:pathLst>
                <a:path w="103121" h="94632" extrusionOk="0">
                  <a:moveTo>
                    <a:pt x="1536" y="1"/>
                  </a:moveTo>
                  <a:cubicBezTo>
                    <a:pt x="691" y="1"/>
                    <a:pt x="0" y="692"/>
                    <a:pt x="0" y="1537"/>
                  </a:cubicBezTo>
                  <a:lnTo>
                    <a:pt x="0" y="93096"/>
                  </a:lnTo>
                  <a:cubicBezTo>
                    <a:pt x="0" y="93941"/>
                    <a:pt x="691" y="94632"/>
                    <a:pt x="1536" y="94632"/>
                  </a:cubicBezTo>
                  <a:lnTo>
                    <a:pt x="101584" y="94632"/>
                  </a:lnTo>
                  <a:cubicBezTo>
                    <a:pt x="102430" y="94632"/>
                    <a:pt x="103120" y="93941"/>
                    <a:pt x="103120" y="93096"/>
                  </a:cubicBezTo>
                  <a:lnTo>
                    <a:pt x="103120" y="1537"/>
                  </a:lnTo>
                  <a:cubicBezTo>
                    <a:pt x="103120" y="692"/>
                    <a:pt x="102430" y="1"/>
                    <a:pt x="10158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57188" algn="bl" rotWithShape="0">
                <a:schemeClr val="accent2">
                  <a:alpha val="63000"/>
                </a:schemeClr>
              </a:outerShdw>
              <a:reflection stA="47000" endPos="42000" dist="219075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1185450" y="2264700"/>
              <a:ext cx="47050" cy="46750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53"/>
                    <a:pt x="417" y="1870"/>
                    <a:pt x="941" y="1870"/>
                  </a:cubicBezTo>
                  <a:cubicBezTo>
                    <a:pt x="1465" y="1870"/>
                    <a:pt x="1881" y="1453"/>
                    <a:pt x="1881" y="929"/>
                  </a:cubicBezTo>
                  <a:cubicBezTo>
                    <a:pt x="1881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3334525" y="2227500"/>
              <a:ext cx="121450" cy="121150"/>
            </a:xfrm>
            <a:custGeom>
              <a:avLst/>
              <a:gdLst/>
              <a:ahLst/>
              <a:cxnLst/>
              <a:rect l="l" t="t" r="r" b="b"/>
              <a:pathLst>
                <a:path w="4858" h="4846" extrusionOk="0">
                  <a:moveTo>
                    <a:pt x="2429" y="0"/>
                  </a:moveTo>
                  <a:cubicBezTo>
                    <a:pt x="1084" y="0"/>
                    <a:pt x="0" y="1084"/>
                    <a:pt x="0" y="2429"/>
                  </a:cubicBezTo>
                  <a:cubicBezTo>
                    <a:pt x="0" y="3763"/>
                    <a:pt x="1084" y="4846"/>
                    <a:pt x="2429" y="4846"/>
                  </a:cubicBezTo>
                  <a:cubicBezTo>
                    <a:pt x="3775" y="4846"/>
                    <a:pt x="4858" y="3763"/>
                    <a:pt x="4858" y="2429"/>
                  </a:cubicBezTo>
                  <a:cubicBezTo>
                    <a:pt x="4858" y="1084"/>
                    <a:pt x="3775" y="0"/>
                    <a:pt x="2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1995650" y="2288225"/>
              <a:ext cx="136075" cy="46750"/>
            </a:xfrm>
            <a:custGeom>
              <a:avLst/>
              <a:gdLst/>
              <a:ahLst/>
              <a:cxnLst/>
              <a:rect l="l" t="t" r="r" b="b"/>
              <a:pathLst>
                <a:path w="5443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2140925" y="228822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53" y="1869"/>
                  </a:lnTo>
                  <a:lnTo>
                    <a:pt x="54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2286475" y="228822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2432025" y="228822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2577275" y="228822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54" y="1869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3415775" y="227850"/>
              <a:ext cx="84850" cy="1935975"/>
            </a:xfrm>
            <a:custGeom>
              <a:avLst/>
              <a:gdLst/>
              <a:ahLst/>
              <a:cxnLst/>
              <a:rect l="l" t="t" r="r" b="b"/>
              <a:pathLst>
                <a:path w="3394" h="77439" extrusionOk="0">
                  <a:moveTo>
                    <a:pt x="3394" y="0"/>
                  </a:moveTo>
                  <a:lnTo>
                    <a:pt x="1" y="3310"/>
                  </a:lnTo>
                  <a:lnTo>
                    <a:pt x="1" y="73985"/>
                  </a:lnTo>
                  <a:lnTo>
                    <a:pt x="3394" y="77438"/>
                  </a:lnTo>
                  <a:lnTo>
                    <a:pt x="3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1178600" y="227850"/>
              <a:ext cx="2322025" cy="82775"/>
            </a:xfrm>
            <a:custGeom>
              <a:avLst/>
              <a:gdLst/>
              <a:ahLst/>
              <a:cxnLst/>
              <a:rect l="l" t="t" r="r" b="b"/>
              <a:pathLst>
                <a:path w="92881" h="3311" extrusionOk="0">
                  <a:moveTo>
                    <a:pt x="0" y="0"/>
                  </a:moveTo>
                  <a:lnTo>
                    <a:pt x="3536" y="3310"/>
                  </a:lnTo>
                  <a:lnTo>
                    <a:pt x="89488" y="3310"/>
                  </a:lnTo>
                  <a:lnTo>
                    <a:pt x="92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1178600" y="2077475"/>
              <a:ext cx="2322025" cy="86350"/>
            </a:xfrm>
            <a:custGeom>
              <a:avLst/>
              <a:gdLst/>
              <a:ahLst/>
              <a:cxnLst/>
              <a:rect l="l" t="t" r="r" b="b"/>
              <a:pathLst>
                <a:path w="92881" h="3454" extrusionOk="0">
                  <a:moveTo>
                    <a:pt x="3536" y="0"/>
                  </a:moveTo>
                  <a:lnTo>
                    <a:pt x="0" y="3453"/>
                  </a:lnTo>
                  <a:lnTo>
                    <a:pt x="92881" y="3453"/>
                  </a:lnTo>
                  <a:lnTo>
                    <a:pt x="89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1178600" y="227850"/>
              <a:ext cx="88425" cy="1935975"/>
            </a:xfrm>
            <a:custGeom>
              <a:avLst/>
              <a:gdLst/>
              <a:ahLst/>
              <a:cxnLst/>
              <a:rect l="l" t="t" r="r" b="b"/>
              <a:pathLst>
                <a:path w="3537" h="77439" extrusionOk="0">
                  <a:moveTo>
                    <a:pt x="0" y="0"/>
                  </a:moveTo>
                  <a:lnTo>
                    <a:pt x="0" y="77438"/>
                  </a:lnTo>
                  <a:lnTo>
                    <a:pt x="3536" y="73985"/>
                  </a:lnTo>
                  <a:lnTo>
                    <a:pt x="3536" y="3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1192575" y="264150"/>
              <a:ext cx="2297650" cy="1859550"/>
            </a:xfrm>
            <a:custGeom>
              <a:avLst/>
              <a:gdLst/>
              <a:ahLst/>
              <a:cxnLst/>
              <a:rect l="l" t="t" r="r" b="b"/>
              <a:pathLst>
                <a:path w="91906" h="74382" extrusionOk="0">
                  <a:moveTo>
                    <a:pt x="45949" y="1"/>
                  </a:moveTo>
                  <a:cubicBezTo>
                    <a:pt x="31624" y="1"/>
                    <a:pt x="17301" y="620"/>
                    <a:pt x="2977" y="1858"/>
                  </a:cubicBezTo>
                  <a:cubicBezTo>
                    <a:pt x="1" y="25432"/>
                    <a:pt x="1" y="48959"/>
                    <a:pt x="2977" y="72533"/>
                  </a:cubicBezTo>
                  <a:cubicBezTo>
                    <a:pt x="17301" y="73766"/>
                    <a:pt x="31624" y="74382"/>
                    <a:pt x="45949" y="74382"/>
                  </a:cubicBezTo>
                  <a:cubicBezTo>
                    <a:pt x="60273" y="74382"/>
                    <a:pt x="74600" y="73766"/>
                    <a:pt x="88929" y="72533"/>
                  </a:cubicBezTo>
                  <a:cubicBezTo>
                    <a:pt x="91905" y="48959"/>
                    <a:pt x="91905" y="25432"/>
                    <a:pt x="88929" y="1858"/>
                  </a:cubicBezTo>
                  <a:cubicBezTo>
                    <a:pt x="74600" y="620"/>
                    <a:pt x="60273" y="1"/>
                    <a:pt x="45949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" name="Google Shape;490;p35"/>
          <p:cNvSpPr txBox="1">
            <a:spLocks noGrp="1"/>
          </p:cNvSpPr>
          <p:nvPr>
            <p:ph type="title" idx="15"/>
          </p:nvPr>
        </p:nvSpPr>
        <p:spPr>
          <a:xfrm>
            <a:off x="1117900" y="2053950"/>
            <a:ext cx="25785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View</a:t>
            </a:r>
            <a:endParaRPr dirty="0"/>
          </a:p>
        </p:txBody>
      </p:sp>
      <p:grpSp>
        <p:nvGrpSpPr>
          <p:cNvPr id="491" name="Google Shape;491;p35"/>
          <p:cNvGrpSpPr/>
          <p:nvPr/>
        </p:nvGrpSpPr>
        <p:grpSpPr>
          <a:xfrm rot="2330951">
            <a:off x="368475" y="1037943"/>
            <a:ext cx="839961" cy="726469"/>
            <a:chOff x="7565700" y="3634650"/>
            <a:chExt cx="1234500" cy="1067700"/>
          </a:xfrm>
        </p:grpSpPr>
        <p:sp>
          <p:nvSpPr>
            <p:cNvPr id="492" name="Google Shape;492;p35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5"/>
          <p:cNvGrpSpPr/>
          <p:nvPr/>
        </p:nvGrpSpPr>
        <p:grpSpPr>
          <a:xfrm rot="-2132100">
            <a:off x="3544405" y="4535567"/>
            <a:ext cx="1225154" cy="1059679"/>
            <a:chOff x="7565700" y="3634650"/>
            <a:chExt cx="1234500" cy="1067700"/>
          </a:xfrm>
        </p:grpSpPr>
        <p:sp>
          <p:nvSpPr>
            <p:cNvPr id="495" name="Google Shape;495;p35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35"/>
          <p:cNvGrpSpPr/>
          <p:nvPr/>
        </p:nvGrpSpPr>
        <p:grpSpPr>
          <a:xfrm rot="-498556">
            <a:off x="1148911" y="-178220"/>
            <a:ext cx="541582" cy="468406"/>
            <a:chOff x="7565700" y="3634650"/>
            <a:chExt cx="1234500" cy="1067700"/>
          </a:xfrm>
        </p:grpSpPr>
        <p:sp>
          <p:nvSpPr>
            <p:cNvPr id="498" name="Google Shape;498;p35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464;p35">
            <a:extLst>
              <a:ext uri="{FF2B5EF4-FFF2-40B4-BE49-F238E27FC236}">
                <a16:creationId xmlns:a16="http://schemas.microsoft.com/office/drawing/2014/main" id="{6B8573B4-9117-6B1F-A27C-828CEB4C65B8}"/>
              </a:ext>
            </a:extLst>
          </p:cNvPr>
          <p:cNvSpPr txBox="1">
            <a:spLocks/>
          </p:cNvSpPr>
          <p:nvPr/>
        </p:nvSpPr>
        <p:spPr>
          <a:xfrm>
            <a:off x="5831917" y="345548"/>
            <a:ext cx="1874400" cy="892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0" indent="0"/>
            <a:r>
              <a:rPr lang="en-US" dirty="0"/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38"/>
          <p:cNvPicPr preferRelativeResize="0"/>
          <p:nvPr/>
        </p:nvPicPr>
        <p:blipFill rotWithShape="1">
          <a:blip r:embed="rId3">
            <a:alphaModFix/>
          </a:blip>
          <a:srcRect l="11083" r="8310"/>
          <a:stretch/>
        </p:blipFill>
        <p:spPr>
          <a:xfrm>
            <a:off x="716300" y="1095375"/>
            <a:ext cx="3347700" cy="2770199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8"/>
          <p:cNvSpPr txBox="1">
            <a:spLocks noGrp="1"/>
          </p:cNvSpPr>
          <p:nvPr>
            <p:ph type="title" idx="2"/>
          </p:nvPr>
        </p:nvSpPr>
        <p:spPr>
          <a:xfrm>
            <a:off x="4572300" y="1680800"/>
            <a:ext cx="3684900" cy="13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539" name="Google Shape;539;p38"/>
          <p:cNvSpPr txBox="1">
            <a:spLocks noGrp="1"/>
          </p:cNvSpPr>
          <p:nvPr>
            <p:ph type="title"/>
          </p:nvPr>
        </p:nvSpPr>
        <p:spPr>
          <a:xfrm>
            <a:off x="4572000" y="917800"/>
            <a:ext cx="12345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541" name="Google Shape;541;p38"/>
          <p:cNvGrpSpPr/>
          <p:nvPr/>
        </p:nvGrpSpPr>
        <p:grpSpPr>
          <a:xfrm>
            <a:off x="543021" y="881031"/>
            <a:ext cx="3685200" cy="3381438"/>
            <a:chOff x="185825" y="-1479725"/>
            <a:chExt cx="2578325" cy="2365800"/>
          </a:xfrm>
        </p:grpSpPr>
        <p:sp>
          <p:nvSpPr>
            <p:cNvPr id="542" name="Google Shape;542;p38"/>
            <p:cNvSpPr/>
            <p:nvPr/>
          </p:nvSpPr>
          <p:spPr>
            <a:xfrm>
              <a:off x="185825" y="-1479725"/>
              <a:ext cx="2578325" cy="2365800"/>
            </a:xfrm>
            <a:custGeom>
              <a:avLst/>
              <a:gdLst/>
              <a:ahLst/>
              <a:cxnLst/>
              <a:rect l="l" t="t" r="r" b="b"/>
              <a:pathLst>
                <a:path w="103133" h="94632" extrusionOk="0">
                  <a:moveTo>
                    <a:pt x="51471" y="6776"/>
                  </a:moveTo>
                  <a:cubicBezTo>
                    <a:pt x="65759" y="6776"/>
                    <a:pt x="80237" y="7407"/>
                    <a:pt x="94512" y="8633"/>
                  </a:cubicBezTo>
                  <a:lnTo>
                    <a:pt x="95108" y="8681"/>
                  </a:lnTo>
                  <a:lnTo>
                    <a:pt x="95179" y="9276"/>
                  </a:lnTo>
                  <a:cubicBezTo>
                    <a:pt x="98156" y="32791"/>
                    <a:pt x="98156" y="56627"/>
                    <a:pt x="95179" y="80142"/>
                  </a:cubicBezTo>
                  <a:lnTo>
                    <a:pt x="95108" y="80737"/>
                  </a:lnTo>
                  <a:lnTo>
                    <a:pt x="94512" y="80785"/>
                  </a:lnTo>
                  <a:cubicBezTo>
                    <a:pt x="80237" y="82023"/>
                    <a:pt x="65759" y="82654"/>
                    <a:pt x="51471" y="82654"/>
                  </a:cubicBezTo>
                  <a:cubicBezTo>
                    <a:pt x="37184" y="82654"/>
                    <a:pt x="22718" y="82023"/>
                    <a:pt x="8430" y="80785"/>
                  </a:cubicBezTo>
                  <a:lnTo>
                    <a:pt x="7835" y="80737"/>
                  </a:lnTo>
                  <a:lnTo>
                    <a:pt x="7751" y="80142"/>
                  </a:lnTo>
                  <a:cubicBezTo>
                    <a:pt x="4775" y="56627"/>
                    <a:pt x="4775" y="32791"/>
                    <a:pt x="7751" y="9276"/>
                  </a:cubicBezTo>
                  <a:lnTo>
                    <a:pt x="7835" y="8681"/>
                  </a:lnTo>
                  <a:lnTo>
                    <a:pt x="8430" y="8633"/>
                  </a:lnTo>
                  <a:cubicBezTo>
                    <a:pt x="22694" y="7407"/>
                    <a:pt x="37184" y="6776"/>
                    <a:pt x="51471" y="6776"/>
                  </a:cubicBezTo>
                  <a:close/>
                  <a:moveTo>
                    <a:pt x="1536" y="1"/>
                  </a:moveTo>
                  <a:cubicBezTo>
                    <a:pt x="691" y="1"/>
                    <a:pt x="0" y="692"/>
                    <a:pt x="0" y="1537"/>
                  </a:cubicBezTo>
                  <a:lnTo>
                    <a:pt x="0" y="93096"/>
                  </a:lnTo>
                  <a:cubicBezTo>
                    <a:pt x="0" y="93941"/>
                    <a:pt x="691" y="94632"/>
                    <a:pt x="1536" y="94632"/>
                  </a:cubicBezTo>
                  <a:lnTo>
                    <a:pt x="101585" y="94632"/>
                  </a:lnTo>
                  <a:cubicBezTo>
                    <a:pt x="102430" y="94632"/>
                    <a:pt x="103109" y="93941"/>
                    <a:pt x="103109" y="93096"/>
                  </a:cubicBezTo>
                  <a:lnTo>
                    <a:pt x="103109" y="1537"/>
                  </a:lnTo>
                  <a:cubicBezTo>
                    <a:pt x="103132" y="692"/>
                    <a:pt x="102442" y="1"/>
                    <a:pt x="10159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316800" y="708950"/>
              <a:ext cx="47050" cy="46750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53"/>
                    <a:pt x="417" y="1870"/>
                    <a:pt x="941" y="1870"/>
                  </a:cubicBezTo>
                  <a:cubicBezTo>
                    <a:pt x="1465" y="1870"/>
                    <a:pt x="1881" y="1453"/>
                    <a:pt x="1881" y="929"/>
                  </a:cubicBezTo>
                  <a:cubicBezTo>
                    <a:pt x="1881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2465875" y="671750"/>
              <a:ext cx="121475" cy="121150"/>
            </a:xfrm>
            <a:custGeom>
              <a:avLst/>
              <a:gdLst/>
              <a:ahLst/>
              <a:cxnLst/>
              <a:rect l="l" t="t" r="r" b="b"/>
              <a:pathLst>
                <a:path w="4859" h="4846" extrusionOk="0">
                  <a:moveTo>
                    <a:pt x="2429" y="0"/>
                  </a:moveTo>
                  <a:cubicBezTo>
                    <a:pt x="1084" y="0"/>
                    <a:pt x="0" y="1084"/>
                    <a:pt x="0" y="2429"/>
                  </a:cubicBezTo>
                  <a:cubicBezTo>
                    <a:pt x="0" y="3763"/>
                    <a:pt x="1084" y="4846"/>
                    <a:pt x="2429" y="4846"/>
                  </a:cubicBezTo>
                  <a:cubicBezTo>
                    <a:pt x="3775" y="4846"/>
                    <a:pt x="4858" y="3763"/>
                    <a:pt x="4858" y="2429"/>
                  </a:cubicBezTo>
                  <a:cubicBezTo>
                    <a:pt x="4858" y="1084"/>
                    <a:pt x="3775" y="0"/>
                    <a:pt x="2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1127025" y="73247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41" y="1869"/>
                  </a:lnTo>
                  <a:lnTo>
                    <a:pt x="54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1272275" y="73247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53" y="1869"/>
                  </a:lnTo>
                  <a:lnTo>
                    <a:pt x="5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1417825" y="73247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1563375" y="73247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1708925" y="73247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2547125" y="-1327900"/>
              <a:ext cx="84875" cy="1935975"/>
            </a:xfrm>
            <a:custGeom>
              <a:avLst/>
              <a:gdLst/>
              <a:ahLst/>
              <a:cxnLst/>
              <a:rect l="l" t="t" r="r" b="b"/>
              <a:pathLst>
                <a:path w="3395" h="77439" extrusionOk="0">
                  <a:moveTo>
                    <a:pt x="3394" y="0"/>
                  </a:moveTo>
                  <a:lnTo>
                    <a:pt x="1" y="3310"/>
                  </a:lnTo>
                  <a:cubicBezTo>
                    <a:pt x="2977" y="26884"/>
                    <a:pt x="2977" y="50411"/>
                    <a:pt x="1" y="73985"/>
                  </a:cubicBezTo>
                  <a:lnTo>
                    <a:pt x="3394" y="77438"/>
                  </a:lnTo>
                  <a:lnTo>
                    <a:pt x="33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309950" y="-1327600"/>
              <a:ext cx="2322050" cy="82750"/>
            </a:xfrm>
            <a:custGeom>
              <a:avLst/>
              <a:gdLst/>
              <a:ahLst/>
              <a:cxnLst/>
              <a:rect l="l" t="t" r="r" b="b"/>
              <a:pathLst>
                <a:path w="92882" h="3310" extrusionOk="0">
                  <a:moveTo>
                    <a:pt x="0" y="0"/>
                  </a:moveTo>
                  <a:lnTo>
                    <a:pt x="3513" y="3310"/>
                  </a:lnTo>
                  <a:cubicBezTo>
                    <a:pt x="17887" y="2067"/>
                    <a:pt x="32271" y="1442"/>
                    <a:pt x="46655" y="1442"/>
                  </a:cubicBezTo>
                  <a:cubicBezTo>
                    <a:pt x="60935" y="1442"/>
                    <a:pt x="75216" y="2058"/>
                    <a:pt x="89488" y="3298"/>
                  </a:cubicBezTo>
                  <a:lnTo>
                    <a:pt x="92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309950" y="-1327900"/>
              <a:ext cx="87825" cy="1935975"/>
            </a:xfrm>
            <a:custGeom>
              <a:avLst/>
              <a:gdLst/>
              <a:ahLst/>
              <a:cxnLst/>
              <a:rect l="l" t="t" r="r" b="b"/>
              <a:pathLst>
                <a:path w="3513" h="77439" extrusionOk="0">
                  <a:moveTo>
                    <a:pt x="0" y="0"/>
                  </a:moveTo>
                  <a:lnTo>
                    <a:pt x="0" y="77438"/>
                  </a:lnTo>
                  <a:lnTo>
                    <a:pt x="3394" y="74152"/>
                  </a:lnTo>
                  <a:cubicBezTo>
                    <a:pt x="417" y="50578"/>
                    <a:pt x="536" y="26896"/>
                    <a:pt x="3513" y="33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309950" y="522325"/>
              <a:ext cx="2322050" cy="85750"/>
            </a:xfrm>
            <a:custGeom>
              <a:avLst/>
              <a:gdLst/>
              <a:ahLst/>
              <a:cxnLst/>
              <a:rect l="l" t="t" r="r" b="b"/>
              <a:pathLst>
                <a:path w="92882" h="3430" extrusionOk="0">
                  <a:moveTo>
                    <a:pt x="89535" y="0"/>
                  </a:moveTo>
                  <a:cubicBezTo>
                    <a:pt x="74809" y="1273"/>
                    <a:pt x="60036" y="1926"/>
                    <a:pt x="45266" y="1926"/>
                  </a:cubicBezTo>
                  <a:cubicBezTo>
                    <a:pt x="31292" y="1926"/>
                    <a:pt x="17320" y="1341"/>
                    <a:pt x="3394" y="143"/>
                  </a:cubicBezTo>
                  <a:lnTo>
                    <a:pt x="0" y="3429"/>
                  </a:lnTo>
                  <a:lnTo>
                    <a:pt x="92881" y="3429"/>
                  </a:lnTo>
                  <a:lnTo>
                    <a:pt x="895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38"/>
          <p:cNvGrpSpPr/>
          <p:nvPr/>
        </p:nvGrpSpPr>
        <p:grpSpPr>
          <a:xfrm>
            <a:off x="7843323" y="4262485"/>
            <a:ext cx="853657" cy="738315"/>
            <a:chOff x="7565700" y="3634650"/>
            <a:chExt cx="1234500" cy="1067700"/>
          </a:xfrm>
        </p:grpSpPr>
        <p:sp>
          <p:nvSpPr>
            <p:cNvPr id="555" name="Google Shape;555;p38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8"/>
          <p:cNvGrpSpPr/>
          <p:nvPr/>
        </p:nvGrpSpPr>
        <p:grpSpPr>
          <a:xfrm rot="2331028">
            <a:off x="2594851" y="369554"/>
            <a:ext cx="1210904" cy="1047292"/>
            <a:chOff x="7565700" y="3634650"/>
            <a:chExt cx="1234500" cy="1067700"/>
          </a:xfrm>
        </p:grpSpPr>
        <p:sp>
          <p:nvSpPr>
            <p:cNvPr id="558" name="Google Shape;558;p38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455" name="Google Shape;455;p34"/>
          <p:cNvSpPr txBox="1">
            <a:spLocks noGrp="1"/>
          </p:cNvSpPr>
          <p:nvPr>
            <p:ph type="body" idx="1"/>
          </p:nvPr>
        </p:nvSpPr>
        <p:spPr>
          <a:xfrm>
            <a:off x="720300" y="1147950"/>
            <a:ext cx="77982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To grow the company’s subscription base some insights have been provided.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Various viewing aspects were taken into consideration to account for this.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The 4-month viewing period was accounted for, for this analysis: Jan 2016 – April 2016.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The following viewer demographics were accounted for: gender, rage, age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Recommendations have been tailored to ground this analysis further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oogle Shape;611;p41"/>
          <p:cNvGrpSpPr/>
          <p:nvPr/>
        </p:nvGrpSpPr>
        <p:grpSpPr>
          <a:xfrm>
            <a:off x="476260" y="710574"/>
            <a:ext cx="4056265" cy="3722350"/>
            <a:chOff x="1054775" y="76025"/>
            <a:chExt cx="2578025" cy="2365800"/>
          </a:xfrm>
        </p:grpSpPr>
        <p:sp>
          <p:nvSpPr>
            <p:cNvPr id="612" name="Google Shape;612;p41"/>
            <p:cNvSpPr/>
            <p:nvPr/>
          </p:nvSpPr>
          <p:spPr>
            <a:xfrm>
              <a:off x="1054775" y="76025"/>
              <a:ext cx="2578025" cy="2365800"/>
            </a:xfrm>
            <a:custGeom>
              <a:avLst/>
              <a:gdLst/>
              <a:ahLst/>
              <a:cxnLst/>
              <a:rect l="l" t="t" r="r" b="b"/>
              <a:pathLst>
                <a:path w="103121" h="94632" extrusionOk="0">
                  <a:moveTo>
                    <a:pt x="1536" y="1"/>
                  </a:moveTo>
                  <a:cubicBezTo>
                    <a:pt x="691" y="1"/>
                    <a:pt x="0" y="692"/>
                    <a:pt x="0" y="1537"/>
                  </a:cubicBezTo>
                  <a:lnTo>
                    <a:pt x="0" y="93096"/>
                  </a:lnTo>
                  <a:cubicBezTo>
                    <a:pt x="0" y="93941"/>
                    <a:pt x="691" y="94632"/>
                    <a:pt x="1536" y="94632"/>
                  </a:cubicBezTo>
                  <a:lnTo>
                    <a:pt x="101584" y="94632"/>
                  </a:lnTo>
                  <a:cubicBezTo>
                    <a:pt x="102430" y="94632"/>
                    <a:pt x="103120" y="93941"/>
                    <a:pt x="103120" y="93096"/>
                  </a:cubicBezTo>
                  <a:lnTo>
                    <a:pt x="103120" y="1537"/>
                  </a:lnTo>
                  <a:cubicBezTo>
                    <a:pt x="103120" y="692"/>
                    <a:pt x="102430" y="1"/>
                    <a:pt x="10158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57188" algn="bl" rotWithShape="0">
                <a:schemeClr val="accent2">
                  <a:alpha val="6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1185450" y="2264700"/>
              <a:ext cx="47050" cy="46750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53"/>
                    <a:pt x="417" y="1870"/>
                    <a:pt x="941" y="1870"/>
                  </a:cubicBezTo>
                  <a:cubicBezTo>
                    <a:pt x="1465" y="1870"/>
                    <a:pt x="1881" y="1453"/>
                    <a:pt x="1881" y="929"/>
                  </a:cubicBezTo>
                  <a:cubicBezTo>
                    <a:pt x="1881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3334525" y="2227500"/>
              <a:ext cx="121450" cy="121150"/>
            </a:xfrm>
            <a:custGeom>
              <a:avLst/>
              <a:gdLst/>
              <a:ahLst/>
              <a:cxnLst/>
              <a:rect l="l" t="t" r="r" b="b"/>
              <a:pathLst>
                <a:path w="4858" h="4846" extrusionOk="0">
                  <a:moveTo>
                    <a:pt x="2429" y="0"/>
                  </a:moveTo>
                  <a:cubicBezTo>
                    <a:pt x="1084" y="0"/>
                    <a:pt x="0" y="1084"/>
                    <a:pt x="0" y="2429"/>
                  </a:cubicBezTo>
                  <a:cubicBezTo>
                    <a:pt x="0" y="3763"/>
                    <a:pt x="1084" y="4846"/>
                    <a:pt x="2429" y="4846"/>
                  </a:cubicBezTo>
                  <a:cubicBezTo>
                    <a:pt x="3775" y="4846"/>
                    <a:pt x="4858" y="3763"/>
                    <a:pt x="4858" y="2429"/>
                  </a:cubicBezTo>
                  <a:cubicBezTo>
                    <a:pt x="4858" y="1084"/>
                    <a:pt x="3775" y="0"/>
                    <a:pt x="2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1995650" y="2288225"/>
              <a:ext cx="136075" cy="46750"/>
            </a:xfrm>
            <a:custGeom>
              <a:avLst/>
              <a:gdLst/>
              <a:ahLst/>
              <a:cxnLst/>
              <a:rect l="l" t="t" r="r" b="b"/>
              <a:pathLst>
                <a:path w="5443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2140925" y="228822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53" y="1869"/>
                  </a:lnTo>
                  <a:lnTo>
                    <a:pt x="54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2286475" y="228822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2432025" y="228822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2577275" y="228822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54" y="1869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3415775" y="227850"/>
              <a:ext cx="84850" cy="1935975"/>
            </a:xfrm>
            <a:custGeom>
              <a:avLst/>
              <a:gdLst/>
              <a:ahLst/>
              <a:cxnLst/>
              <a:rect l="l" t="t" r="r" b="b"/>
              <a:pathLst>
                <a:path w="3394" h="77439" extrusionOk="0">
                  <a:moveTo>
                    <a:pt x="3394" y="0"/>
                  </a:moveTo>
                  <a:lnTo>
                    <a:pt x="1" y="3310"/>
                  </a:lnTo>
                  <a:lnTo>
                    <a:pt x="1" y="73985"/>
                  </a:lnTo>
                  <a:lnTo>
                    <a:pt x="3394" y="77438"/>
                  </a:lnTo>
                  <a:lnTo>
                    <a:pt x="3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1178600" y="227850"/>
              <a:ext cx="2322025" cy="82775"/>
            </a:xfrm>
            <a:custGeom>
              <a:avLst/>
              <a:gdLst/>
              <a:ahLst/>
              <a:cxnLst/>
              <a:rect l="l" t="t" r="r" b="b"/>
              <a:pathLst>
                <a:path w="92881" h="3311" extrusionOk="0">
                  <a:moveTo>
                    <a:pt x="0" y="0"/>
                  </a:moveTo>
                  <a:lnTo>
                    <a:pt x="3536" y="3310"/>
                  </a:lnTo>
                  <a:lnTo>
                    <a:pt x="89488" y="3310"/>
                  </a:lnTo>
                  <a:lnTo>
                    <a:pt x="92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1178600" y="2077475"/>
              <a:ext cx="2322025" cy="86350"/>
            </a:xfrm>
            <a:custGeom>
              <a:avLst/>
              <a:gdLst/>
              <a:ahLst/>
              <a:cxnLst/>
              <a:rect l="l" t="t" r="r" b="b"/>
              <a:pathLst>
                <a:path w="92881" h="3454" extrusionOk="0">
                  <a:moveTo>
                    <a:pt x="3536" y="0"/>
                  </a:moveTo>
                  <a:lnTo>
                    <a:pt x="0" y="3453"/>
                  </a:lnTo>
                  <a:lnTo>
                    <a:pt x="92881" y="3453"/>
                  </a:lnTo>
                  <a:lnTo>
                    <a:pt x="89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1178600" y="227850"/>
              <a:ext cx="88425" cy="1935975"/>
            </a:xfrm>
            <a:custGeom>
              <a:avLst/>
              <a:gdLst/>
              <a:ahLst/>
              <a:cxnLst/>
              <a:rect l="l" t="t" r="r" b="b"/>
              <a:pathLst>
                <a:path w="3537" h="77439" extrusionOk="0">
                  <a:moveTo>
                    <a:pt x="0" y="0"/>
                  </a:moveTo>
                  <a:lnTo>
                    <a:pt x="0" y="77438"/>
                  </a:lnTo>
                  <a:lnTo>
                    <a:pt x="3536" y="73985"/>
                  </a:lnTo>
                  <a:lnTo>
                    <a:pt x="3536" y="3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1192575" y="264150"/>
              <a:ext cx="2297650" cy="1859550"/>
            </a:xfrm>
            <a:custGeom>
              <a:avLst/>
              <a:gdLst/>
              <a:ahLst/>
              <a:cxnLst/>
              <a:rect l="l" t="t" r="r" b="b"/>
              <a:pathLst>
                <a:path w="91906" h="74382" extrusionOk="0">
                  <a:moveTo>
                    <a:pt x="45949" y="1"/>
                  </a:moveTo>
                  <a:cubicBezTo>
                    <a:pt x="31624" y="1"/>
                    <a:pt x="17301" y="620"/>
                    <a:pt x="2977" y="1858"/>
                  </a:cubicBezTo>
                  <a:cubicBezTo>
                    <a:pt x="1" y="25432"/>
                    <a:pt x="1" y="48959"/>
                    <a:pt x="2977" y="72533"/>
                  </a:cubicBezTo>
                  <a:cubicBezTo>
                    <a:pt x="17301" y="73766"/>
                    <a:pt x="31624" y="74382"/>
                    <a:pt x="45949" y="74382"/>
                  </a:cubicBezTo>
                  <a:cubicBezTo>
                    <a:pt x="60273" y="74382"/>
                    <a:pt x="74600" y="73766"/>
                    <a:pt x="88929" y="72533"/>
                  </a:cubicBezTo>
                  <a:cubicBezTo>
                    <a:pt x="91905" y="48959"/>
                    <a:pt x="91905" y="25432"/>
                    <a:pt x="88929" y="1858"/>
                  </a:cubicBezTo>
                  <a:cubicBezTo>
                    <a:pt x="74600" y="620"/>
                    <a:pt x="60273" y="1"/>
                    <a:pt x="4594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67000">
                  <a:schemeClr val="accent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5" name="Google Shape;625;p41"/>
          <p:cNvSpPr txBox="1">
            <a:spLocks noGrp="1"/>
          </p:cNvSpPr>
          <p:nvPr>
            <p:ph type="subTitle" idx="1"/>
          </p:nvPr>
        </p:nvSpPr>
        <p:spPr>
          <a:xfrm>
            <a:off x="5009525" y="686276"/>
            <a:ext cx="3063300" cy="10399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Most viewed channels</a:t>
            </a:r>
            <a:endParaRPr dirty="0"/>
          </a:p>
        </p:txBody>
      </p:sp>
      <p:sp>
        <p:nvSpPr>
          <p:cNvPr id="626" name="Google Shape;626;p41"/>
          <p:cNvSpPr txBox="1">
            <a:spLocks noGrp="1"/>
          </p:cNvSpPr>
          <p:nvPr>
            <p:ph type="subTitle" idx="2"/>
          </p:nvPr>
        </p:nvSpPr>
        <p:spPr>
          <a:xfrm>
            <a:off x="5009525" y="1821542"/>
            <a:ext cx="3063300" cy="263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the period 01/01/2016 – 01/04/2016, SuperSport Live Events was the leading channel with a total of 1466 views.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ICC Cricket World Cup 2011, comes in at second place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 music channels (Trace TV &amp; Channel O), fetched 3</a:t>
            </a:r>
            <a:r>
              <a:rPr lang="en" baseline="30000" dirty="0"/>
              <a:t>rd</a:t>
            </a:r>
            <a:r>
              <a:rPr lang="en" dirty="0"/>
              <a:t> and 4</a:t>
            </a:r>
            <a:r>
              <a:rPr lang="en" baseline="30000" dirty="0"/>
              <a:t>th</a:t>
            </a:r>
            <a:r>
              <a:rPr lang="en" dirty="0"/>
              <a:t> place in viewing</a:t>
            </a:r>
            <a:endParaRPr dirty="0"/>
          </a:p>
        </p:txBody>
      </p:sp>
      <p:sp>
        <p:nvSpPr>
          <p:cNvPr id="629" name="Google Shape;629;p41"/>
          <p:cNvSpPr txBox="1">
            <a:spLocks noGrp="1"/>
          </p:cNvSpPr>
          <p:nvPr>
            <p:ph type="title"/>
          </p:nvPr>
        </p:nvSpPr>
        <p:spPr>
          <a:xfrm>
            <a:off x="899250" y="1726250"/>
            <a:ext cx="3209400" cy="14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use three columns, why not?</a:t>
            </a:r>
            <a:endParaRPr/>
          </a:p>
        </p:txBody>
      </p:sp>
      <p:grpSp>
        <p:nvGrpSpPr>
          <p:cNvPr id="632" name="Google Shape;632;p41"/>
          <p:cNvGrpSpPr/>
          <p:nvPr/>
        </p:nvGrpSpPr>
        <p:grpSpPr>
          <a:xfrm rot="-1204598">
            <a:off x="280205" y="3489208"/>
            <a:ext cx="1498906" cy="1296280"/>
            <a:chOff x="7565700" y="3634650"/>
            <a:chExt cx="1234500" cy="1067700"/>
          </a:xfrm>
        </p:grpSpPr>
        <p:sp>
          <p:nvSpPr>
            <p:cNvPr id="633" name="Google Shape;633;p41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41"/>
          <p:cNvGrpSpPr/>
          <p:nvPr/>
        </p:nvGrpSpPr>
        <p:grpSpPr>
          <a:xfrm rot="1166576">
            <a:off x="-207345" y="4509702"/>
            <a:ext cx="541467" cy="468307"/>
            <a:chOff x="7565700" y="3634650"/>
            <a:chExt cx="1234500" cy="1067700"/>
          </a:xfrm>
        </p:grpSpPr>
        <p:sp>
          <p:nvSpPr>
            <p:cNvPr id="636" name="Google Shape;636;p41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1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41"/>
          <p:cNvGrpSpPr/>
          <p:nvPr/>
        </p:nvGrpSpPr>
        <p:grpSpPr>
          <a:xfrm rot="1631373">
            <a:off x="8371496" y="78228"/>
            <a:ext cx="805374" cy="696556"/>
            <a:chOff x="7565700" y="3634650"/>
            <a:chExt cx="1234500" cy="1067700"/>
          </a:xfrm>
        </p:grpSpPr>
        <p:sp>
          <p:nvSpPr>
            <p:cNvPr id="639" name="Google Shape;639;p41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71BAAFD-8B1D-B560-F9D7-21195DBE7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39" y="1095940"/>
            <a:ext cx="3313094" cy="27637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" name="Google Shape;645;p42"/>
          <p:cNvPicPr preferRelativeResize="0"/>
          <p:nvPr/>
        </p:nvPicPr>
        <p:blipFill rotWithShape="1">
          <a:blip r:embed="rId3">
            <a:alphaModFix/>
          </a:blip>
          <a:srcRect l="19189" t="13397" r="2710" b="17580"/>
          <a:stretch/>
        </p:blipFill>
        <p:spPr>
          <a:xfrm>
            <a:off x="4278325" y="952500"/>
            <a:ext cx="3651250" cy="3053451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42"/>
          <p:cNvSpPr txBox="1">
            <a:spLocks noGrp="1"/>
          </p:cNvSpPr>
          <p:nvPr>
            <p:ph type="title"/>
          </p:nvPr>
        </p:nvSpPr>
        <p:spPr>
          <a:xfrm>
            <a:off x="713100" y="1137550"/>
            <a:ext cx="2999100" cy="1769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female viewers watched</a:t>
            </a:r>
            <a:endParaRPr dirty="0"/>
          </a:p>
        </p:txBody>
      </p:sp>
      <p:sp>
        <p:nvSpPr>
          <p:cNvPr id="647" name="Google Shape;647;p42"/>
          <p:cNvSpPr txBox="1">
            <a:spLocks noGrp="1"/>
          </p:cNvSpPr>
          <p:nvPr>
            <p:ph type="subTitle" idx="1"/>
          </p:nvPr>
        </p:nvSpPr>
        <p:spPr>
          <a:xfrm>
            <a:off x="713100" y="2571751"/>
            <a:ext cx="2999100" cy="1955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top show viewed by females was Africa Magic with 155 views.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Interestingly, cartoon channels show up in the top 5 pick for females.</a:t>
            </a:r>
            <a:endParaRPr dirty="0"/>
          </a:p>
        </p:txBody>
      </p:sp>
      <p:grpSp>
        <p:nvGrpSpPr>
          <p:cNvPr id="648" name="Google Shape;648;p42"/>
          <p:cNvGrpSpPr/>
          <p:nvPr/>
        </p:nvGrpSpPr>
        <p:grpSpPr>
          <a:xfrm>
            <a:off x="4095722" y="708098"/>
            <a:ext cx="4062151" cy="3727318"/>
            <a:chOff x="185825" y="-1479725"/>
            <a:chExt cx="2578325" cy="2365800"/>
          </a:xfrm>
        </p:grpSpPr>
        <p:sp>
          <p:nvSpPr>
            <p:cNvPr id="649" name="Google Shape;649;p42"/>
            <p:cNvSpPr/>
            <p:nvPr/>
          </p:nvSpPr>
          <p:spPr>
            <a:xfrm>
              <a:off x="185825" y="-1479725"/>
              <a:ext cx="2578325" cy="2365800"/>
            </a:xfrm>
            <a:custGeom>
              <a:avLst/>
              <a:gdLst/>
              <a:ahLst/>
              <a:cxnLst/>
              <a:rect l="l" t="t" r="r" b="b"/>
              <a:pathLst>
                <a:path w="103133" h="94632" extrusionOk="0">
                  <a:moveTo>
                    <a:pt x="51471" y="6776"/>
                  </a:moveTo>
                  <a:cubicBezTo>
                    <a:pt x="65759" y="6776"/>
                    <a:pt x="80237" y="7407"/>
                    <a:pt x="94512" y="8633"/>
                  </a:cubicBezTo>
                  <a:lnTo>
                    <a:pt x="95108" y="8681"/>
                  </a:lnTo>
                  <a:lnTo>
                    <a:pt x="95179" y="9276"/>
                  </a:lnTo>
                  <a:cubicBezTo>
                    <a:pt x="98156" y="32791"/>
                    <a:pt x="98156" y="56627"/>
                    <a:pt x="95179" y="80142"/>
                  </a:cubicBezTo>
                  <a:lnTo>
                    <a:pt x="95108" y="80737"/>
                  </a:lnTo>
                  <a:lnTo>
                    <a:pt x="94512" y="80785"/>
                  </a:lnTo>
                  <a:cubicBezTo>
                    <a:pt x="80237" y="82023"/>
                    <a:pt x="65759" y="82654"/>
                    <a:pt x="51471" y="82654"/>
                  </a:cubicBezTo>
                  <a:cubicBezTo>
                    <a:pt x="37184" y="82654"/>
                    <a:pt x="22718" y="82023"/>
                    <a:pt x="8430" y="80785"/>
                  </a:cubicBezTo>
                  <a:lnTo>
                    <a:pt x="7835" y="80737"/>
                  </a:lnTo>
                  <a:lnTo>
                    <a:pt x="7751" y="80142"/>
                  </a:lnTo>
                  <a:cubicBezTo>
                    <a:pt x="4775" y="56627"/>
                    <a:pt x="4775" y="32791"/>
                    <a:pt x="7751" y="9276"/>
                  </a:cubicBezTo>
                  <a:lnTo>
                    <a:pt x="7835" y="8681"/>
                  </a:lnTo>
                  <a:lnTo>
                    <a:pt x="8430" y="8633"/>
                  </a:lnTo>
                  <a:cubicBezTo>
                    <a:pt x="22694" y="7407"/>
                    <a:pt x="37184" y="6776"/>
                    <a:pt x="51471" y="6776"/>
                  </a:cubicBezTo>
                  <a:close/>
                  <a:moveTo>
                    <a:pt x="1536" y="1"/>
                  </a:moveTo>
                  <a:cubicBezTo>
                    <a:pt x="691" y="1"/>
                    <a:pt x="0" y="692"/>
                    <a:pt x="0" y="1537"/>
                  </a:cubicBezTo>
                  <a:lnTo>
                    <a:pt x="0" y="93096"/>
                  </a:lnTo>
                  <a:cubicBezTo>
                    <a:pt x="0" y="93941"/>
                    <a:pt x="691" y="94632"/>
                    <a:pt x="1536" y="94632"/>
                  </a:cubicBezTo>
                  <a:lnTo>
                    <a:pt x="101585" y="94632"/>
                  </a:lnTo>
                  <a:cubicBezTo>
                    <a:pt x="102430" y="94632"/>
                    <a:pt x="103109" y="93941"/>
                    <a:pt x="103109" y="93096"/>
                  </a:cubicBezTo>
                  <a:lnTo>
                    <a:pt x="103109" y="1537"/>
                  </a:lnTo>
                  <a:cubicBezTo>
                    <a:pt x="103132" y="692"/>
                    <a:pt x="102442" y="1"/>
                    <a:pt x="10159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271463" dist="19050" dir="5400000" algn="bl" rotWithShape="0">
                <a:schemeClr val="accent2">
                  <a:alpha val="3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316800" y="708950"/>
              <a:ext cx="47050" cy="46750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53"/>
                    <a:pt x="417" y="1870"/>
                    <a:pt x="941" y="1870"/>
                  </a:cubicBezTo>
                  <a:cubicBezTo>
                    <a:pt x="1465" y="1870"/>
                    <a:pt x="1881" y="1453"/>
                    <a:pt x="1881" y="929"/>
                  </a:cubicBezTo>
                  <a:cubicBezTo>
                    <a:pt x="1881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2465875" y="671750"/>
              <a:ext cx="121475" cy="121150"/>
            </a:xfrm>
            <a:custGeom>
              <a:avLst/>
              <a:gdLst/>
              <a:ahLst/>
              <a:cxnLst/>
              <a:rect l="l" t="t" r="r" b="b"/>
              <a:pathLst>
                <a:path w="4859" h="4846" extrusionOk="0">
                  <a:moveTo>
                    <a:pt x="2429" y="0"/>
                  </a:moveTo>
                  <a:cubicBezTo>
                    <a:pt x="1084" y="0"/>
                    <a:pt x="0" y="1084"/>
                    <a:pt x="0" y="2429"/>
                  </a:cubicBezTo>
                  <a:cubicBezTo>
                    <a:pt x="0" y="3763"/>
                    <a:pt x="1084" y="4846"/>
                    <a:pt x="2429" y="4846"/>
                  </a:cubicBezTo>
                  <a:cubicBezTo>
                    <a:pt x="3775" y="4846"/>
                    <a:pt x="4858" y="3763"/>
                    <a:pt x="4858" y="2429"/>
                  </a:cubicBezTo>
                  <a:cubicBezTo>
                    <a:pt x="4858" y="1084"/>
                    <a:pt x="3775" y="0"/>
                    <a:pt x="2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1127025" y="73247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41" y="1869"/>
                  </a:lnTo>
                  <a:lnTo>
                    <a:pt x="54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1272275" y="73247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53" y="1869"/>
                  </a:lnTo>
                  <a:lnTo>
                    <a:pt x="5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1417825" y="73247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1563375" y="73247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1708925" y="73247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2547125" y="-1327900"/>
              <a:ext cx="84875" cy="1935975"/>
            </a:xfrm>
            <a:custGeom>
              <a:avLst/>
              <a:gdLst/>
              <a:ahLst/>
              <a:cxnLst/>
              <a:rect l="l" t="t" r="r" b="b"/>
              <a:pathLst>
                <a:path w="3395" h="77439" extrusionOk="0">
                  <a:moveTo>
                    <a:pt x="3394" y="0"/>
                  </a:moveTo>
                  <a:lnTo>
                    <a:pt x="1" y="3310"/>
                  </a:lnTo>
                  <a:cubicBezTo>
                    <a:pt x="2977" y="26884"/>
                    <a:pt x="2977" y="50411"/>
                    <a:pt x="1" y="73985"/>
                  </a:cubicBezTo>
                  <a:lnTo>
                    <a:pt x="3394" y="77438"/>
                  </a:lnTo>
                  <a:lnTo>
                    <a:pt x="33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309950" y="-1327600"/>
              <a:ext cx="2322050" cy="82750"/>
            </a:xfrm>
            <a:custGeom>
              <a:avLst/>
              <a:gdLst/>
              <a:ahLst/>
              <a:cxnLst/>
              <a:rect l="l" t="t" r="r" b="b"/>
              <a:pathLst>
                <a:path w="92882" h="3310" extrusionOk="0">
                  <a:moveTo>
                    <a:pt x="0" y="0"/>
                  </a:moveTo>
                  <a:lnTo>
                    <a:pt x="3513" y="3310"/>
                  </a:lnTo>
                  <a:cubicBezTo>
                    <a:pt x="17887" y="2067"/>
                    <a:pt x="32271" y="1442"/>
                    <a:pt x="46655" y="1442"/>
                  </a:cubicBezTo>
                  <a:cubicBezTo>
                    <a:pt x="60935" y="1442"/>
                    <a:pt x="75216" y="2058"/>
                    <a:pt x="89488" y="3298"/>
                  </a:cubicBezTo>
                  <a:lnTo>
                    <a:pt x="92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309950" y="-1327900"/>
              <a:ext cx="87825" cy="1935975"/>
            </a:xfrm>
            <a:custGeom>
              <a:avLst/>
              <a:gdLst/>
              <a:ahLst/>
              <a:cxnLst/>
              <a:rect l="l" t="t" r="r" b="b"/>
              <a:pathLst>
                <a:path w="3513" h="77439" extrusionOk="0">
                  <a:moveTo>
                    <a:pt x="0" y="0"/>
                  </a:moveTo>
                  <a:lnTo>
                    <a:pt x="0" y="77438"/>
                  </a:lnTo>
                  <a:lnTo>
                    <a:pt x="3394" y="74152"/>
                  </a:lnTo>
                  <a:cubicBezTo>
                    <a:pt x="417" y="50578"/>
                    <a:pt x="536" y="26896"/>
                    <a:pt x="3513" y="33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309950" y="522325"/>
              <a:ext cx="2322050" cy="85750"/>
            </a:xfrm>
            <a:custGeom>
              <a:avLst/>
              <a:gdLst/>
              <a:ahLst/>
              <a:cxnLst/>
              <a:rect l="l" t="t" r="r" b="b"/>
              <a:pathLst>
                <a:path w="92882" h="3430" extrusionOk="0">
                  <a:moveTo>
                    <a:pt x="89535" y="0"/>
                  </a:moveTo>
                  <a:cubicBezTo>
                    <a:pt x="74809" y="1273"/>
                    <a:pt x="60036" y="1926"/>
                    <a:pt x="45266" y="1926"/>
                  </a:cubicBezTo>
                  <a:cubicBezTo>
                    <a:pt x="31292" y="1926"/>
                    <a:pt x="17320" y="1341"/>
                    <a:pt x="3394" y="143"/>
                  </a:cubicBezTo>
                  <a:lnTo>
                    <a:pt x="0" y="3429"/>
                  </a:lnTo>
                  <a:lnTo>
                    <a:pt x="92881" y="3429"/>
                  </a:lnTo>
                  <a:lnTo>
                    <a:pt x="895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42"/>
          <p:cNvGrpSpPr/>
          <p:nvPr/>
        </p:nvGrpSpPr>
        <p:grpSpPr>
          <a:xfrm rot="2330976">
            <a:off x="2287718" y="-444723"/>
            <a:ext cx="1618111" cy="1399480"/>
            <a:chOff x="7565700" y="3634650"/>
            <a:chExt cx="1234500" cy="1067700"/>
          </a:xfrm>
        </p:grpSpPr>
        <p:sp>
          <p:nvSpPr>
            <p:cNvPr id="662" name="Google Shape;662;p42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2"/>
          <p:cNvGrpSpPr/>
          <p:nvPr/>
        </p:nvGrpSpPr>
        <p:grpSpPr>
          <a:xfrm rot="-498426">
            <a:off x="7274443" y="4297696"/>
            <a:ext cx="791221" cy="684315"/>
            <a:chOff x="7565700" y="3634650"/>
            <a:chExt cx="1234500" cy="1067700"/>
          </a:xfrm>
        </p:grpSpPr>
        <p:sp>
          <p:nvSpPr>
            <p:cNvPr id="665" name="Google Shape;665;p42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42"/>
          <p:cNvGrpSpPr/>
          <p:nvPr/>
        </p:nvGrpSpPr>
        <p:grpSpPr>
          <a:xfrm rot="-8515624">
            <a:off x="8402852" y="4659029"/>
            <a:ext cx="607977" cy="525830"/>
            <a:chOff x="7565700" y="3634650"/>
            <a:chExt cx="1234500" cy="1067700"/>
          </a:xfrm>
        </p:grpSpPr>
        <p:sp>
          <p:nvSpPr>
            <p:cNvPr id="668" name="Google Shape;668;p42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4B120FA6-C50F-C834-0074-C9D1DA5ABF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920525"/>
              </p:ext>
            </p:extLst>
          </p:nvPr>
        </p:nvGraphicFramePr>
        <p:xfrm>
          <a:off x="4376200" y="918072"/>
          <a:ext cx="3503125" cy="2943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5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male viewers watched</a:t>
            </a:r>
            <a:endParaRPr dirty="0"/>
          </a:p>
        </p:txBody>
      </p:sp>
      <p:sp>
        <p:nvSpPr>
          <p:cNvPr id="725" name="Google Shape;725;p45"/>
          <p:cNvSpPr txBox="1"/>
          <p:nvPr/>
        </p:nvSpPr>
        <p:spPr>
          <a:xfrm>
            <a:off x="6191100" y="1497562"/>
            <a:ext cx="2239800" cy="1222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By contrast, males viewing habits is dominated by sporting channels</a:t>
            </a:r>
            <a:endParaRPr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27" name="Google Shape;727;p45"/>
          <p:cNvSpPr txBox="1"/>
          <p:nvPr/>
        </p:nvSpPr>
        <p:spPr>
          <a:xfrm>
            <a:off x="6191100" y="2863177"/>
            <a:ext cx="2239800" cy="111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SuperSport Live Events comes out top with 1362 males glued to their screens</a:t>
            </a:r>
            <a:endParaRPr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29" name="Google Shape;729;p45"/>
          <p:cNvSpPr/>
          <p:nvPr/>
        </p:nvSpPr>
        <p:spPr>
          <a:xfrm>
            <a:off x="5722050" y="1733895"/>
            <a:ext cx="320400" cy="320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5"/>
          <p:cNvSpPr/>
          <p:nvPr/>
        </p:nvSpPr>
        <p:spPr>
          <a:xfrm>
            <a:off x="5722050" y="3008270"/>
            <a:ext cx="320400" cy="320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1" name="Google Shape;731;p4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00" y="1650380"/>
            <a:ext cx="4727450" cy="22597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Content Placeholder 6">
            <a:extLst>
              <a:ext uri="{FF2B5EF4-FFF2-40B4-BE49-F238E27FC236}">
                <a16:creationId xmlns:a16="http://schemas.microsoft.com/office/drawing/2014/main" id="{F464A035-7DE6-CEC5-2ED8-FC981A5147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763348"/>
              </p:ext>
            </p:extLst>
          </p:nvPr>
        </p:nvGraphicFramePr>
        <p:xfrm>
          <a:off x="767326" y="1114484"/>
          <a:ext cx="4747549" cy="2795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736;p46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750" y="1314450"/>
            <a:ext cx="3178826" cy="3715076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46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Viewing times</a:t>
            </a:r>
            <a:endParaRPr dirty="0"/>
          </a:p>
        </p:txBody>
      </p:sp>
      <p:sp>
        <p:nvSpPr>
          <p:cNvPr id="738" name="Google Shape;738;p46"/>
          <p:cNvSpPr txBox="1"/>
          <p:nvPr/>
        </p:nvSpPr>
        <p:spPr>
          <a:xfrm>
            <a:off x="1215674" y="2741775"/>
            <a:ext cx="2099099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12am – 4am</a:t>
            </a:r>
            <a:endParaRPr sz="1800" b="1" dirty="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739" name="Google Shape;739;p46"/>
          <p:cNvSpPr txBox="1"/>
          <p:nvPr/>
        </p:nvSpPr>
        <p:spPr>
          <a:xfrm>
            <a:off x="1215675" y="3139178"/>
            <a:ext cx="20991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Viewing has slowed at this time</a:t>
            </a:r>
            <a:endParaRPr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40" name="Google Shape;740;p46"/>
          <p:cNvSpPr txBox="1"/>
          <p:nvPr/>
        </p:nvSpPr>
        <p:spPr>
          <a:xfrm>
            <a:off x="1215674" y="1652925"/>
            <a:ext cx="2007585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4pm – 8pm</a:t>
            </a:r>
            <a:endParaRPr sz="1800" b="1" dirty="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741" name="Google Shape;741;p46"/>
          <p:cNvSpPr txBox="1"/>
          <p:nvPr/>
        </p:nvSpPr>
        <p:spPr>
          <a:xfrm>
            <a:off x="1215675" y="2050325"/>
            <a:ext cx="20991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Is the most popular viewing slot</a:t>
            </a:r>
            <a:endParaRPr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42" name="Google Shape;742;p46"/>
          <p:cNvSpPr/>
          <p:nvPr/>
        </p:nvSpPr>
        <p:spPr>
          <a:xfrm>
            <a:off x="720300" y="1745003"/>
            <a:ext cx="320400" cy="320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6"/>
          <p:cNvSpPr/>
          <p:nvPr/>
        </p:nvSpPr>
        <p:spPr>
          <a:xfrm>
            <a:off x="720300" y="2840775"/>
            <a:ext cx="320400" cy="320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D9186E69-D2E7-1C97-BFE4-5422F85907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5748071"/>
              </p:ext>
            </p:extLst>
          </p:nvPr>
        </p:nvGraphicFramePr>
        <p:xfrm>
          <a:off x="4450081" y="1139233"/>
          <a:ext cx="4625340" cy="3551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5" name="Google Shape;885;p51"/>
          <p:cNvPicPr preferRelativeResize="0"/>
          <p:nvPr/>
        </p:nvPicPr>
        <p:blipFill rotWithShape="1">
          <a:blip r:embed="rId3">
            <a:alphaModFix/>
          </a:blip>
          <a:srcRect l="7786" t="4849" r="11444" b="4849"/>
          <a:stretch/>
        </p:blipFill>
        <p:spPr>
          <a:xfrm>
            <a:off x="4983100" y="1095375"/>
            <a:ext cx="3360800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51"/>
          <p:cNvSpPr txBox="1">
            <a:spLocks noGrp="1"/>
          </p:cNvSpPr>
          <p:nvPr>
            <p:ph type="title"/>
          </p:nvPr>
        </p:nvSpPr>
        <p:spPr>
          <a:xfrm>
            <a:off x="449580" y="1680800"/>
            <a:ext cx="4382399" cy="13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Demographics</a:t>
            </a:r>
            <a:endParaRPr dirty="0"/>
          </a:p>
        </p:txBody>
      </p:sp>
      <p:sp>
        <p:nvSpPr>
          <p:cNvPr id="888" name="Google Shape;888;p51"/>
          <p:cNvSpPr txBox="1">
            <a:spLocks noGrp="1"/>
          </p:cNvSpPr>
          <p:nvPr>
            <p:ph type="title" idx="2"/>
          </p:nvPr>
        </p:nvSpPr>
        <p:spPr>
          <a:xfrm>
            <a:off x="3215975" y="917798"/>
            <a:ext cx="12345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89" name="Google Shape;889;p51"/>
          <p:cNvGrpSpPr/>
          <p:nvPr/>
        </p:nvGrpSpPr>
        <p:grpSpPr>
          <a:xfrm>
            <a:off x="4809821" y="881031"/>
            <a:ext cx="3685200" cy="3381438"/>
            <a:chOff x="185825" y="-1479725"/>
            <a:chExt cx="2578325" cy="2365800"/>
          </a:xfrm>
        </p:grpSpPr>
        <p:sp>
          <p:nvSpPr>
            <p:cNvPr id="890" name="Google Shape;890;p51"/>
            <p:cNvSpPr/>
            <p:nvPr/>
          </p:nvSpPr>
          <p:spPr>
            <a:xfrm>
              <a:off x="185825" y="-1479725"/>
              <a:ext cx="2578325" cy="2365800"/>
            </a:xfrm>
            <a:custGeom>
              <a:avLst/>
              <a:gdLst/>
              <a:ahLst/>
              <a:cxnLst/>
              <a:rect l="l" t="t" r="r" b="b"/>
              <a:pathLst>
                <a:path w="103133" h="94632" extrusionOk="0">
                  <a:moveTo>
                    <a:pt x="51471" y="6776"/>
                  </a:moveTo>
                  <a:cubicBezTo>
                    <a:pt x="65759" y="6776"/>
                    <a:pt x="80237" y="7407"/>
                    <a:pt x="94512" y="8633"/>
                  </a:cubicBezTo>
                  <a:lnTo>
                    <a:pt x="95108" y="8681"/>
                  </a:lnTo>
                  <a:lnTo>
                    <a:pt x="95179" y="9276"/>
                  </a:lnTo>
                  <a:cubicBezTo>
                    <a:pt x="98156" y="32791"/>
                    <a:pt x="98156" y="56627"/>
                    <a:pt x="95179" y="80142"/>
                  </a:cubicBezTo>
                  <a:lnTo>
                    <a:pt x="95108" y="80737"/>
                  </a:lnTo>
                  <a:lnTo>
                    <a:pt x="94512" y="80785"/>
                  </a:lnTo>
                  <a:cubicBezTo>
                    <a:pt x="80237" y="82023"/>
                    <a:pt x="65759" y="82654"/>
                    <a:pt x="51471" y="82654"/>
                  </a:cubicBezTo>
                  <a:cubicBezTo>
                    <a:pt x="37184" y="82654"/>
                    <a:pt x="22718" y="82023"/>
                    <a:pt x="8430" y="80785"/>
                  </a:cubicBezTo>
                  <a:lnTo>
                    <a:pt x="7835" y="80737"/>
                  </a:lnTo>
                  <a:lnTo>
                    <a:pt x="7751" y="80142"/>
                  </a:lnTo>
                  <a:cubicBezTo>
                    <a:pt x="4775" y="56627"/>
                    <a:pt x="4775" y="32791"/>
                    <a:pt x="7751" y="9276"/>
                  </a:cubicBezTo>
                  <a:lnTo>
                    <a:pt x="7835" y="8681"/>
                  </a:lnTo>
                  <a:lnTo>
                    <a:pt x="8430" y="8633"/>
                  </a:lnTo>
                  <a:cubicBezTo>
                    <a:pt x="22694" y="7407"/>
                    <a:pt x="37184" y="6776"/>
                    <a:pt x="51471" y="6776"/>
                  </a:cubicBezTo>
                  <a:close/>
                  <a:moveTo>
                    <a:pt x="1536" y="1"/>
                  </a:moveTo>
                  <a:cubicBezTo>
                    <a:pt x="691" y="1"/>
                    <a:pt x="0" y="692"/>
                    <a:pt x="0" y="1537"/>
                  </a:cubicBezTo>
                  <a:lnTo>
                    <a:pt x="0" y="93096"/>
                  </a:lnTo>
                  <a:cubicBezTo>
                    <a:pt x="0" y="93941"/>
                    <a:pt x="691" y="94632"/>
                    <a:pt x="1536" y="94632"/>
                  </a:cubicBezTo>
                  <a:lnTo>
                    <a:pt x="101585" y="94632"/>
                  </a:lnTo>
                  <a:cubicBezTo>
                    <a:pt x="102430" y="94632"/>
                    <a:pt x="103109" y="93941"/>
                    <a:pt x="103109" y="93096"/>
                  </a:cubicBezTo>
                  <a:lnTo>
                    <a:pt x="103109" y="1537"/>
                  </a:lnTo>
                  <a:cubicBezTo>
                    <a:pt x="103132" y="692"/>
                    <a:pt x="102442" y="1"/>
                    <a:pt x="10159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316800" y="708950"/>
              <a:ext cx="47050" cy="46750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53"/>
                    <a:pt x="417" y="1870"/>
                    <a:pt x="941" y="1870"/>
                  </a:cubicBezTo>
                  <a:cubicBezTo>
                    <a:pt x="1465" y="1870"/>
                    <a:pt x="1881" y="1453"/>
                    <a:pt x="1881" y="929"/>
                  </a:cubicBezTo>
                  <a:cubicBezTo>
                    <a:pt x="1881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2465875" y="671750"/>
              <a:ext cx="121475" cy="121150"/>
            </a:xfrm>
            <a:custGeom>
              <a:avLst/>
              <a:gdLst/>
              <a:ahLst/>
              <a:cxnLst/>
              <a:rect l="l" t="t" r="r" b="b"/>
              <a:pathLst>
                <a:path w="4859" h="4846" extrusionOk="0">
                  <a:moveTo>
                    <a:pt x="2429" y="0"/>
                  </a:moveTo>
                  <a:cubicBezTo>
                    <a:pt x="1084" y="0"/>
                    <a:pt x="0" y="1084"/>
                    <a:pt x="0" y="2429"/>
                  </a:cubicBezTo>
                  <a:cubicBezTo>
                    <a:pt x="0" y="3763"/>
                    <a:pt x="1084" y="4846"/>
                    <a:pt x="2429" y="4846"/>
                  </a:cubicBezTo>
                  <a:cubicBezTo>
                    <a:pt x="3775" y="4846"/>
                    <a:pt x="4858" y="3763"/>
                    <a:pt x="4858" y="2429"/>
                  </a:cubicBezTo>
                  <a:cubicBezTo>
                    <a:pt x="4858" y="1084"/>
                    <a:pt x="3775" y="0"/>
                    <a:pt x="2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1127025" y="73247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41" y="1869"/>
                  </a:lnTo>
                  <a:lnTo>
                    <a:pt x="54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1"/>
            <p:cNvSpPr/>
            <p:nvPr/>
          </p:nvSpPr>
          <p:spPr>
            <a:xfrm>
              <a:off x="1272275" y="732475"/>
              <a:ext cx="136350" cy="46750"/>
            </a:xfrm>
            <a:custGeom>
              <a:avLst/>
              <a:gdLst/>
              <a:ahLst/>
              <a:cxnLst/>
              <a:rect l="l" t="t" r="r" b="b"/>
              <a:pathLst>
                <a:path w="5454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53" y="1869"/>
                  </a:lnTo>
                  <a:lnTo>
                    <a:pt x="5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1"/>
            <p:cNvSpPr/>
            <p:nvPr/>
          </p:nvSpPr>
          <p:spPr>
            <a:xfrm>
              <a:off x="1417825" y="73247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0" y="0"/>
                  </a:moveTo>
                  <a:lnTo>
                    <a:pt x="0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1"/>
            <p:cNvSpPr/>
            <p:nvPr/>
          </p:nvSpPr>
          <p:spPr>
            <a:xfrm>
              <a:off x="1563375" y="73247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1"/>
            <p:cNvSpPr/>
            <p:nvPr/>
          </p:nvSpPr>
          <p:spPr>
            <a:xfrm>
              <a:off x="1708925" y="732475"/>
              <a:ext cx="136050" cy="46750"/>
            </a:xfrm>
            <a:custGeom>
              <a:avLst/>
              <a:gdLst/>
              <a:ahLst/>
              <a:cxnLst/>
              <a:rect l="l" t="t" r="r" b="b"/>
              <a:pathLst>
                <a:path w="5442" h="1870" extrusionOk="0">
                  <a:moveTo>
                    <a:pt x="1" y="0"/>
                  </a:moveTo>
                  <a:lnTo>
                    <a:pt x="1" y="1869"/>
                  </a:lnTo>
                  <a:lnTo>
                    <a:pt x="5442" y="186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1"/>
            <p:cNvSpPr/>
            <p:nvPr/>
          </p:nvSpPr>
          <p:spPr>
            <a:xfrm>
              <a:off x="2547125" y="-1327900"/>
              <a:ext cx="84875" cy="1935975"/>
            </a:xfrm>
            <a:custGeom>
              <a:avLst/>
              <a:gdLst/>
              <a:ahLst/>
              <a:cxnLst/>
              <a:rect l="l" t="t" r="r" b="b"/>
              <a:pathLst>
                <a:path w="3395" h="77439" extrusionOk="0">
                  <a:moveTo>
                    <a:pt x="3394" y="0"/>
                  </a:moveTo>
                  <a:lnTo>
                    <a:pt x="1" y="3310"/>
                  </a:lnTo>
                  <a:cubicBezTo>
                    <a:pt x="2977" y="26884"/>
                    <a:pt x="2977" y="50411"/>
                    <a:pt x="1" y="73985"/>
                  </a:cubicBezTo>
                  <a:lnTo>
                    <a:pt x="3394" y="77438"/>
                  </a:lnTo>
                  <a:lnTo>
                    <a:pt x="33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1"/>
            <p:cNvSpPr/>
            <p:nvPr/>
          </p:nvSpPr>
          <p:spPr>
            <a:xfrm>
              <a:off x="309950" y="-1327600"/>
              <a:ext cx="2322050" cy="82750"/>
            </a:xfrm>
            <a:custGeom>
              <a:avLst/>
              <a:gdLst/>
              <a:ahLst/>
              <a:cxnLst/>
              <a:rect l="l" t="t" r="r" b="b"/>
              <a:pathLst>
                <a:path w="92882" h="3310" extrusionOk="0">
                  <a:moveTo>
                    <a:pt x="0" y="0"/>
                  </a:moveTo>
                  <a:lnTo>
                    <a:pt x="3513" y="3310"/>
                  </a:lnTo>
                  <a:cubicBezTo>
                    <a:pt x="17887" y="2067"/>
                    <a:pt x="32271" y="1442"/>
                    <a:pt x="46655" y="1442"/>
                  </a:cubicBezTo>
                  <a:cubicBezTo>
                    <a:pt x="60935" y="1442"/>
                    <a:pt x="75216" y="2058"/>
                    <a:pt x="89488" y="3298"/>
                  </a:cubicBezTo>
                  <a:lnTo>
                    <a:pt x="92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1"/>
            <p:cNvSpPr/>
            <p:nvPr/>
          </p:nvSpPr>
          <p:spPr>
            <a:xfrm>
              <a:off x="309950" y="-1327900"/>
              <a:ext cx="87825" cy="1935975"/>
            </a:xfrm>
            <a:custGeom>
              <a:avLst/>
              <a:gdLst/>
              <a:ahLst/>
              <a:cxnLst/>
              <a:rect l="l" t="t" r="r" b="b"/>
              <a:pathLst>
                <a:path w="3513" h="77439" extrusionOk="0">
                  <a:moveTo>
                    <a:pt x="0" y="0"/>
                  </a:moveTo>
                  <a:lnTo>
                    <a:pt x="0" y="77438"/>
                  </a:lnTo>
                  <a:lnTo>
                    <a:pt x="3394" y="74152"/>
                  </a:lnTo>
                  <a:cubicBezTo>
                    <a:pt x="417" y="50578"/>
                    <a:pt x="536" y="26896"/>
                    <a:pt x="3513" y="33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1"/>
            <p:cNvSpPr/>
            <p:nvPr/>
          </p:nvSpPr>
          <p:spPr>
            <a:xfrm>
              <a:off x="309950" y="522325"/>
              <a:ext cx="2322050" cy="85750"/>
            </a:xfrm>
            <a:custGeom>
              <a:avLst/>
              <a:gdLst/>
              <a:ahLst/>
              <a:cxnLst/>
              <a:rect l="l" t="t" r="r" b="b"/>
              <a:pathLst>
                <a:path w="92882" h="3430" extrusionOk="0">
                  <a:moveTo>
                    <a:pt x="89535" y="0"/>
                  </a:moveTo>
                  <a:cubicBezTo>
                    <a:pt x="74809" y="1273"/>
                    <a:pt x="60036" y="1926"/>
                    <a:pt x="45266" y="1926"/>
                  </a:cubicBezTo>
                  <a:cubicBezTo>
                    <a:pt x="31292" y="1926"/>
                    <a:pt x="17320" y="1341"/>
                    <a:pt x="3394" y="143"/>
                  </a:cubicBezTo>
                  <a:lnTo>
                    <a:pt x="0" y="3429"/>
                  </a:lnTo>
                  <a:lnTo>
                    <a:pt x="92881" y="3429"/>
                  </a:lnTo>
                  <a:lnTo>
                    <a:pt x="895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51"/>
          <p:cNvGrpSpPr/>
          <p:nvPr/>
        </p:nvGrpSpPr>
        <p:grpSpPr>
          <a:xfrm rot="-1204741">
            <a:off x="-196741" y="397759"/>
            <a:ext cx="1228690" cy="1062575"/>
            <a:chOff x="7565700" y="3634650"/>
            <a:chExt cx="1234500" cy="1067700"/>
          </a:xfrm>
        </p:grpSpPr>
        <p:sp>
          <p:nvSpPr>
            <p:cNvPr id="903" name="Google Shape;903;p51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51"/>
          <p:cNvGrpSpPr/>
          <p:nvPr/>
        </p:nvGrpSpPr>
        <p:grpSpPr>
          <a:xfrm rot="1444778">
            <a:off x="6957922" y="4346679"/>
            <a:ext cx="1826912" cy="1580025"/>
            <a:chOff x="7565700" y="3634650"/>
            <a:chExt cx="1234500" cy="1067700"/>
          </a:xfrm>
        </p:grpSpPr>
        <p:sp>
          <p:nvSpPr>
            <p:cNvPr id="906" name="Google Shape;906;p51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1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51"/>
          <p:cNvGrpSpPr/>
          <p:nvPr/>
        </p:nvGrpSpPr>
        <p:grpSpPr>
          <a:xfrm rot="-1644421">
            <a:off x="8418557" y="3012599"/>
            <a:ext cx="1232332" cy="1065779"/>
            <a:chOff x="7565700" y="3634650"/>
            <a:chExt cx="1234500" cy="1067700"/>
          </a:xfrm>
        </p:grpSpPr>
        <p:sp>
          <p:nvSpPr>
            <p:cNvPr id="909" name="Google Shape;909;p51"/>
            <p:cNvSpPr/>
            <p:nvPr/>
          </p:nvSpPr>
          <p:spPr>
            <a:xfrm rot="10800000">
              <a:off x="7565700" y="3634650"/>
              <a:ext cx="1234500" cy="1067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1"/>
            <p:cNvSpPr/>
            <p:nvPr/>
          </p:nvSpPr>
          <p:spPr>
            <a:xfrm rot="10800000">
              <a:off x="7565700" y="3634650"/>
              <a:ext cx="1234500" cy="4647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V Screen Present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0033"/>
      </a:accent1>
      <a:accent2>
        <a:srgbClr val="291468"/>
      </a:accent2>
      <a:accent3>
        <a:srgbClr val="6728B5"/>
      </a:accent3>
      <a:accent4>
        <a:srgbClr val="D944BA"/>
      </a:accent4>
      <a:accent5>
        <a:srgbClr val="FF9158"/>
      </a:accent5>
      <a:accent6>
        <a:srgbClr val="FFE0A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601</Words>
  <Application>Microsoft Office PowerPoint</Application>
  <PresentationFormat>On-screen Show (16:9)</PresentationFormat>
  <Paragraphs>101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Orbitron</vt:lpstr>
      <vt:lpstr>Karla</vt:lpstr>
      <vt:lpstr>Aptos</vt:lpstr>
      <vt:lpstr>Wingdings</vt:lpstr>
      <vt:lpstr>TV Screen Presentation by Slidesgo</vt:lpstr>
      <vt:lpstr>BrightTv Viewership Analytics</vt:lpstr>
      <vt:lpstr>01</vt:lpstr>
      <vt:lpstr>Overview</vt:lpstr>
      <vt:lpstr>Overview</vt:lpstr>
      <vt:lpstr>You could use three columns, why not?</vt:lpstr>
      <vt:lpstr>What female viewers watched</vt:lpstr>
      <vt:lpstr>What male viewers watched</vt:lpstr>
      <vt:lpstr>Viewing times</vt:lpstr>
      <vt:lpstr>Demographics</vt:lpstr>
      <vt:lpstr>What about four columns?</vt:lpstr>
      <vt:lpstr>Viewership by province &amp; gender</vt:lpstr>
      <vt:lpstr>Infographics make your idea understandable…</vt:lpstr>
      <vt:lpstr>7,498,300</vt:lpstr>
      <vt:lpstr>Here are some percentages</vt:lpstr>
      <vt:lpstr>Who watches what, where?</vt:lpstr>
      <vt:lpstr>March 2016</vt:lpstr>
      <vt:lpstr>Mobile web</vt:lpstr>
      <vt:lpstr>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Gugulethu</dc:creator>
  <cp:lastModifiedBy>Gugulethu Mabena | Rhiza Holdings</cp:lastModifiedBy>
  <cp:revision>1</cp:revision>
  <dcterms:modified xsi:type="dcterms:W3CDTF">2025-05-10T21:13:05Z</dcterms:modified>
</cp:coreProperties>
</file>