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FAC7E-BC60-42FD-B566-0444FA5AA7DE}" v="1" dt="2024-10-19T22:42:3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Paulino" userId="56340c33496b844a" providerId="LiveId" clId="{5BDFAC7E-BC60-42FD-B566-0444FA5AA7DE}"/>
    <pc:docChg chg="undo custSel addSld modSld">
      <pc:chgData name="Gustavo Paulino" userId="56340c33496b844a" providerId="LiveId" clId="{5BDFAC7E-BC60-42FD-B566-0444FA5AA7DE}" dt="2024-10-21T01:52:35.366" v="1924" actId="1076"/>
      <pc:docMkLst>
        <pc:docMk/>
      </pc:docMkLst>
      <pc:sldChg chg="addSp delSp modSp mod">
        <pc:chgData name="Gustavo Paulino" userId="56340c33496b844a" providerId="LiveId" clId="{5BDFAC7E-BC60-42FD-B566-0444FA5AA7DE}" dt="2024-10-19T22:06:20.493" v="786" actId="1076"/>
        <pc:sldMkLst>
          <pc:docMk/>
          <pc:sldMk cId="3031353230" sldId="258"/>
        </pc:sldMkLst>
        <pc:spChg chg="mod">
          <ac:chgData name="Gustavo Paulino" userId="56340c33496b844a" providerId="LiveId" clId="{5BDFAC7E-BC60-42FD-B566-0444FA5AA7DE}" dt="2024-10-19T22:06:20.493" v="786" actId="1076"/>
          <ac:spMkLst>
            <pc:docMk/>
            <pc:sldMk cId="3031353230" sldId="258"/>
            <ac:spMk id="2" creationId="{9BBC3A18-97C3-4515-90DC-4400C15D44ED}"/>
          </ac:spMkLst>
        </pc:spChg>
        <pc:spChg chg="mod">
          <ac:chgData name="Gustavo Paulino" userId="56340c33496b844a" providerId="LiveId" clId="{5BDFAC7E-BC60-42FD-B566-0444FA5AA7DE}" dt="2024-10-19T21:01:12.031" v="784" actId="20577"/>
          <ac:spMkLst>
            <pc:docMk/>
            <pc:sldMk cId="3031353230" sldId="258"/>
            <ac:spMk id="3" creationId="{1D5EFE9F-EAF2-40A5-993F-4A0A7D81A7DE}"/>
          </ac:spMkLst>
        </pc:spChg>
        <pc:picChg chg="add del mod">
          <ac:chgData name="Gustavo Paulino" userId="56340c33496b844a" providerId="LiveId" clId="{5BDFAC7E-BC60-42FD-B566-0444FA5AA7DE}" dt="2024-10-19T20:55:38.252" v="379" actId="478"/>
          <ac:picMkLst>
            <pc:docMk/>
            <pc:sldMk cId="3031353230" sldId="258"/>
            <ac:picMk id="5" creationId="{28005938-6407-470F-893D-B459C2FEF280}"/>
          </ac:picMkLst>
        </pc:picChg>
        <pc:picChg chg="add mod">
          <ac:chgData name="Gustavo Paulino" userId="56340c33496b844a" providerId="LiveId" clId="{5BDFAC7E-BC60-42FD-B566-0444FA5AA7DE}" dt="2024-10-19T20:56:25.329" v="383" actId="1076"/>
          <ac:picMkLst>
            <pc:docMk/>
            <pc:sldMk cId="3031353230" sldId="258"/>
            <ac:picMk id="7" creationId="{4C239FC7-5944-4609-B530-14D8EBF88708}"/>
          </ac:picMkLst>
        </pc:picChg>
        <pc:picChg chg="add mod">
          <ac:chgData name="Gustavo Paulino" userId="56340c33496b844a" providerId="LiveId" clId="{5BDFAC7E-BC60-42FD-B566-0444FA5AA7DE}" dt="2024-10-19T21:00:14.527" v="751" actId="1076"/>
          <ac:picMkLst>
            <pc:docMk/>
            <pc:sldMk cId="3031353230" sldId="258"/>
            <ac:picMk id="9" creationId="{E6C0D686-2056-4C15-89F3-D842237652A8}"/>
          </ac:picMkLst>
        </pc:picChg>
      </pc:sldChg>
      <pc:sldChg chg="addSp modSp new mod">
        <pc:chgData name="Gustavo Paulino" userId="56340c33496b844a" providerId="LiveId" clId="{5BDFAC7E-BC60-42FD-B566-0444FA5AA7DE}" dt="2024-10-19T22:53:32.297" v="1677" actId="27636"/>
        <pc:sldMkLst>
          <pc:docMk/>
          <pc:sldMk cId="2947882786" sldId="259"/>
        </pc:sldMkLst>
        <pc:spChg chg="mod">
          <ac:chgData name="Gustavo Paulino" userId="56340c33496b844a" providerId="LiveId" clId="{5BDFAC7E-BC60-42FD-B566-0444FA5AA7DE}" dt="2024-10-19T22:11:50.863" v="791" actId="122"/>
          <ac:spMkLst>
            <pc:docMk/>
            <pc:sldMk cId="2947882786" sldId="259"/>
            <ac:spMk id="2" creationId="{50FDA912-BCBD-4F25-B159-711709A92E8A}"/>
          </ac:spMkLst>
        </pc:spChg>
        <pc:spChg chg="mod">
          <ac:chgData name="Gustavo Paulino" userId="56340c33496b844a" providerId="LiveId" clId="{5BDFAC7E-BC60-42FD-B566-0444FA5AA7DE}" dt="2024-10-19T22:53:32.297" v="1677" actId="27636"/>
          <ac:spMkLst>
            <pc:docMk/>
            <pc:sldMk cId="2947882786" sldId="259"/>
            <ac:spMk id="3" creationId="{D9D67BC3-A4E9-4627-9189-CEA1BEA8440F}"/>
          </ac:spMkLst>
        </pc:spChg>
        <pc:picChg chg="add mod">
          <ac:chgData name="Gustavo Paulino" userId="56340c33496b844a" providerId="LiveId" clId="{5BDFAC7E-BC60-42FD-B566-0444FA5AA7DE}" dt="2024-10-19T22:53:11.307" v="1668" actId="1076"/>
          <ac:picMkLst>
            <pc:docMk/>
            <pc:sldMk cId="2947882786" sldId="259"/>
            <ac:picMk id="5" creationId="{FEB9E1F3-E514-47FE-995C-5E15CD3B8582}"/>
          </ac:picMkLst>
        </pc:picChg>
      </pc:sldChg>
      <pc:sldChg chg="addSp modSp new mod">
        <pc:chgData name="Gustavo Paulino" userId="56340c33496b844a" providerId="LiveId" clId="{5BDFAC7E-BC60-42FD-B566-0444FA5AA7DE}" dt="2024-10-19T23:46:52.424" v="1829" actId="20577"/>
        <pc:sldMkLst>
          <pc:docMk/>
          <pc:sldMk cId="2969489823" sldId="260"/>
        </pc:sldMkLst>
        <pc:spChg chg="mod">
          <ac:chgData name="Gustavo Paulino" userId="56340c33496b844a" providerId="LiveId" clId="{5BDFAC7E-BC60-42FD-B566-0444FA5AA7DE}" dt="2024-10-19T22:54:19.713" v="1687" actId="1076"/>
          <ac:spMkLst>
            <pc:docMk/>
            <pc:sldMk cId="2969489823" sldId="260"/>
            <ac:spMk id="2" creationId="{DB3284AF-3E63-472B-8EE8-A53316834757}"/>
          </ac:spMkLst>
        </pc:spChg>
        <pc:spChg chg="mod">
          <ac:chgData name="Gustavo Paulino" userId="56340c33496b844a" providerId="LiveId" clId="{5BDFAC7E-BC60-42FD-B566-0444FA5AA7DE}" dt="2024-10-19T23:46:52.424" v="1829" actId="20577"/>
          <ac:spMkLst>
            <pc:docMk/>
            <pc:sldMk cId="2969489823" sldId="260"/>
            <ac:spMk id="3" creationId="{87E6CBD8-B2B7-41A0-A7CC-B95957D887D6}"/>
          </ac:spMkLst>
        </pc:spChg>
        <pc:picChg chg="add mod">
          <ac:chgData name="Gustavo Paulino" userId="56340c33496b844a" providerId="LiveId" clId="{5BDFAC7E-BC60-42FD-B566-0444FA5AA7DE}" dt="2024-10-19T23:45:51.532" v="1716" actId="1076"/>
          <ac:picMkLst>
            <pc:docMk/>
            <pc:sldMk cId="2969489823" sldId="260"/>
            <ac:picMk id="5" creationId="{1D1ADFEA-FB57-4245-8443-381A57DC0D42}"/>
          </ac:picMkLst>
        </pc:picChg>
      </pc:sldChg>
      <pc:sldChg chg="addSp delSp modSp new mod setBg">
        <pc:chgData name="Gustavo Paulino" userId="56340c33496b844a" providerId="LiveId" clId="{5BDFAC7E-BC60-42FD-B566-0444FA5AA7DE}" dt="2024-10-21T01:52:35.366" v="1924" actId="1076"/>
        <pc:sldMkLst>
          <pc:docMk/>
          <pc:sldMk cId="540732579" sldId="261"/>
        </pc:sldMkLst>
        <pc:spChg chg="mod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2" creationId="{C9E6DF0B-92A6-4F91-8B5B-4EB4B3D5E668}"/>
          </ac:spMkLst>
        </pc:spChg>
        <pc:spChg chg="mod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3" creationId="{9F625ECF-C9D5-4E5C-B9A4-4A6025C2BD23}"/>
          </ac:spMkLst>
        </pc:spChg>
        <pc:spChg chg="add del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10" creationId="{9F4444CE-BC8D-4D61-B303-4C05614E62AB}"/>
          </ac:spMkLst>
        </pc:spChg>
        <pc:spChg chg="add del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12" creationId="{62423CA5-E2E1-4789-B759-9906C1C94063}"/>
          </ac:spMkLst>
        </pc:spChg>
        <pc:spChg chg="add del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14" creationId="{73772B81-181F-48B7-8826-4D9686D15DF5}"/>
          </ac:spMkLst>
        </pc:spChg>
        <pc:spChg chg="add del">
          <ac:chgData name="Gustavo Paulino" userId="56340c33496b844a" providerId="LiveId" clId="{5BDFAC7E-BC60-42FD-B566-0444FA5AA7DE}" dt="2024-10-19T23:54:03.619" v="1922" actId="26606"/>
          <ac:spMkLst>
            <pc:docMk/>
            <pc:sldMk cId="540732579" sldId="261"/>
            <ac:spMk id="16" creationId="{B2205F6E-03C6-4E92-877C-E2482F6599AA}"/>
          </ac:spMkLst>
        </pc:spChg>
        <pc:picChg chg="add mod">
          <ac:chgData name="Gustavo Paulino" userId="56340c33496b844a" providerId="LiveId" clId="{5BDFAC7E-BC60-42FD-B566-0444FA5AA7DE}" dt="2024-10-21T01:52:35.366" v="1924" actId="1076"/>
          <ac:picMkLst>
            <pc:docMk/>
            <pc:sldMk cId="540732579" sldId="261"/>
            <ac:picMk id="5" creationId="{9BE2C76F-26D5-498F-B5E2-9485A70167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73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96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C046-BBEB-4957-B484-90369D1D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269" y="4514850"/>
            <a:ext cx="8288032" cy="1522703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pt-BR" sz="3600" dirty="0"/>
              <a:t>Criação de um pipeline de dados automatizado</a:t>
            </a:r>
            <a:br>
              <a:rPr lang="pt-BR" sz="3600" dirty="0"/>
            </a:br>
            <a:br>
              <a:rPr lang="pt-BR" sz="3400" dirty="0"/>
            </a:br>
            <a:endParaRPr lang="pt-BR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4E28F-1C72-4E57-9C7E-EE85CC44A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269" y="5335876"/>
            <a:ext cx="2328731" cy="7016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Gustavo Paulino</a:t>
            </a:r>
          </a:p>
          <a:p>
            <a:pPr algn="l"/>
            <a:r>
              <a:rPr lang="pt-BR" dirty="0"/>
              <a:t>Engenheiro de dados</a:t>
            </a:r>
          </a:p>
          <a:p>
            <a:pPr algn="l"/>
            <a:endParaRPr lang="pt-BR"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AE13C-A016-43B5-A42C-D270E3A2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9" r="2" b="16010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99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5D0F-ABB9-4D20-8E2B-E620A29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47141" cy="723900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AF9515C-541E-4A6D-B1B1-4B3890F0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1" y="3586164"/>
            <a:ext cx="1675086" cy="647700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F6126013-F509-408E-8209-6A2BCA103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4" y="5286758"/>
            <a:ext cx="2048077" cy="961642"/>
          </a:xfrm>
          <a:prstGeom prst="rect">
            <a:avLst/>
          </a:prstGeom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5452841B-8387-415C-9CE9-ECC34923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" y="1671638"/>
            <a:ext cx="1938314" cy="95249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3D3918-A17C-422F-A822-630E834BA057}"/>
              </a:ext>
            </a:extLst>
          </p:cNvPr>
          <p:cNvSpPr txBox="1"/>
          <p:nvPr/>
        </p:nvSpPr>
        <p:spPr>
          <a:xfrm>
            <a:off x="2305050" y="1771650"/>
            <a:ext cx="728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Foi a linguagem utilizada para o desenvolvimento do pipeline, principalmente na etapa de importação dos dados, manipulações e criação do data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O pandas foi a principal biblioteca para realizar essas etapas.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6D0567E-9245-413A-9827-560313B0BFC5}"/>
              </a:ext>
            </a:extLst>
          </p:cNvPr>
          <p:cNvSpPr txBox="1"/>
          <p:nvPr/>
        </p:nvSpPr>
        <p:spPr>
          <a:xfrm>
            <a:off x="2427491" y="3540682"/>
            <a:ext cx="728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foi utilizado para fazer a orquestração do pipeline, realizando o agendamento diário do processo, tornando o processo totalmente automatizado e com monitoramento de logs (caso de algum erro) pela própria interface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9E174E-5F71-4420-8C18-F711551116CB}"/>
              </a:ext>
            </a:extLst>
          </p:cNvPr>
          <p:cNvSpPr txBox="1"/>
          <p:nvPr/>
        </p:nvSpPr>
        <p:spPr>
          <a:xfrm>
            <a:off x="2085975" y="5652611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Docker foi utilizado para facilitar a estrutura do projeto, tornando replicável em qualquer ambiente. Foi criado um container para rodar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todos os serviços necessários.</a:t>
            </a:r>
          </a:p>
        </p:txBody>
      </p:sp>
    </p:spTree>
    <p:extLst>
      <p:ext uri="{BB962C8B-B14F-4D97-AF65-F5344CB8AC3E}">
        <p14:creationId xmlns:p14="http://schemas.microsoft.com/office/powerpoint/2010/main" val="166199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3A18-97C3-4515-90DC-4400C15D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45" y="199479"/>
            <a:ext cx="7167846" cy="57322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Execução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EFE9F-EAF2-40A5-993F-4A0A7D81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79794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Após a criação do arquivo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composse.yml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necessário executa-lo onde ele está salvo. No meu caso foi na pasta D:\Localiza\Docker_localiza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executar o arquivo, precisamos acessar o CMD e entrar na pasta do arquivo (pelo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 por fim executar o comando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-composse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–build.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Assim, o container é criado com todas as imagens, principalmente do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239FC7-5944-4609-B530-14D8EBF8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0" y="1856763"/>
            <a:ext cx="4505459" cy="10787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C0D686-2056-4C15-89F3-D8422376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30431"/>
            <a:ext cx="8942555" cy="16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A912-BCBD-4F25-B159-711709A9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612"/>
            <a:ext cx="8596668" cy="59002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Execução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67BC3-A4E9-4627-9189-CEA1BEA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0845"/>
            <a:ext cx="8596668" cy="452166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Acessamos o Airflow-webserver-1 através da conexão com a porta 8080:8080</a:t>
            </a:r>
          </a:p>
          <a:p>
            <a:r>
              <a:rPr lang="pt-BR" dirty="0"/>
              <a:t>(http://localhost:8080)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Podemos ver que a DAG está criada, e assim que ligar a </a:t>
            </a:r>
            <a:r>
              <a:rPr lang="pt-BR" dirty="0" err="1"/>
              <a:t>dag</a:t>
            </a:r>
            <a:r>
              <a:rPr lang="pt-BR" dirty="0"/>
              <a:t>, se inicia o processo do pipeline. Essa </a:t>
            </a:r>
            <a:r>
              <a:rPr lang="pt-BR" dirty="0" err="1"/>
              <a:t>dag</a:t>
            </a:r>
            <a:r>
              <a:rPr lang="pt-BR" dirty="0"/>
              <a:t> está configurada para rodar diariamente. Onde está o numero ‘4’ com a cor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verde escuro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indica que o processo rodou 4x com sucesso. E onde está com o numero ‘1’ com a cor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verde claro </a:t>
            </a:r>
            <a:r>
              <a:rPr lang="pt-BR" dirty="0"/>
              <a:t>indica que está rodando o processo novamente.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B9E1F3-E514-47FE-995C-5E15CD3B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2" y="1786583"/>
            <a:ext cx="7119646" cy="1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284AF-3E63-472B-8EE8-A533168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499"/>
            <a:ext cx="8596668" cy="65713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Execução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6CBD8-B2B7-41A0-A7CC-B95957D8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3125"/>
            <a:ext cx="8596668" cy="5068238"/>
          </a:xfrm>
        </p:spPr>
        <p:txBody>
          <a:bodyPr/>
          <a:lstStyle/>
          <a:p>
            <a:r>
              <a:rPr lang="pt-BR" dirty="0"/>
              <a:t>Logs de execução: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campo ‘</a:t>
            </a:r>
            <a:r>
              <a:rPr lang="pt-BR" dirty="0" err="1"/>
              <a:t>Logical</a:t>
            </a:r>
            <a:r>
              <a:rPr lang="pt-BR" dirty="0"/>
              <a:t> Date’ evidência que o processo roda diariamente.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1ADFEA-FB57-4245-8443-381A57DC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1" y="1993986"/>
            <a:ext cx="9528547" cy="14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6DF0B-92A6-4F91-8B5B-4EB4B3D5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11" y="125944"/>
            <a:ext cx="8596668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/>
              <a:t>Execução do processo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25ECF-C9D5-4E5C-B9A4-4A6025C2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7623"/>
            <a:ext cx="8596668" cy="5143740"/>
          </a:xfrm>
        </p:spPr>
        <p:txBody>
          <a:bodyPr/>
          <a:lstStyle/>
          <a:p>
            <a:r>
              <a:rPr lang="pt-BR"/>
              <a:t>Resultado final: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E2C76F-26D5-498F-B5E2-9485A701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9" y="2037661"/>
            <a:ext cx="11417655" cy="33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2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1779</TotalTime>
  <Words>316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Criação de um pipeline de dados automatizado  </vt:lpstr>
      <vt:lpstr>Tecnologias utilizadas</vt:lpstr>
      <vt:lpstr>Execução do processo</vt:lpstr>
      <vt:lpstr>Execução do processo</vt:lpstr>
      <vt:lpstr>Execução do processo</vt:lpstr>
      <vt:lpstr>Execução do processo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 pipeline de dados automatizado</dc:title>
  <dc:creator>Gustavo Paulino</dc:creator>
  <cp:lastModifiedBy>Gustavo Paulino</cp:lastModifiedBy>
  <cp:revision>4</cp:revision>
  <dcterms:created xsi:type="dcterms:W3CDTF">2024-10-19T20:04:29Z</dcterms:created>
  <dcterms:modified xsi:type="dcterms:W3CDTF">2024-10-21T01:52:38Z</dcterms:modified>
</cp:coreProperties>
</file>