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66" r:id="rId3"/>
    <p:sldId id="267" r:id="rId4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9AB6D8-3215-2440-8BBB-BF0EDF02307A}" v="108" dt="2024-01-23T01:08:31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7" autoAdjust="0"/>
    <p:restoredTop sz="94700" autoAdjust="0"/>
  </p:normalViewPr>
  <p:slideViewPr>
    <p:cSldViewPr snapToGrid="0">
      <p:cViewPr varScale="1">
        <p:scale>
          <a:sx n="80" d="100"/>
          <a:sy n="80" d="100"/>
        </p:scale>
        <p:origin x="31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25CEA-6ABE-4C8C-991D-A26E49CA26F2}" type="datetimeFigureOut">
              <a:rPr lang="en-US" smtClean="0"/>
              <a:t>3/5/24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612CD-5D9A-4070-9291-D6389A344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36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612CD-5D9A-4070-9291-D6389A3447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20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612CD-5D9A-4070-9291-D6389A3447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6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506D-4583-422A-BE07-BB6A01DC451B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AC8C-5313-4F12-8AFC-7585DFD10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4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506D-4583-422A-BE07-BB6A01DC451B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AC8C-5313-4F12-8AFC-7585DFD10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1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506D-4583-422A-BE07-BB6A01DC451B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AC8C-5313-4F12-8AFC-7585DFD10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0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506D-4583-422A-BE07-BB6A01DC451B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AC8C-5313-4F12-8AFC-7585DFD10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4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506D-4583-422A-BE07-BB6A01DC451B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AC8C-5313-4F12-8AFC-7585DFD10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506D-4583-422A-BE07-BB6A01DC451B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AC8C-5313-4F12-8AFC-7585DFD10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6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506D-4583-422A-BE07-BB6A01DC451B}" type="datetimeFigureOut">
              <a:rPr lang="en-US" smtClean="0"/>
              <a:t>3/5/24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AC8C-5313-4F12-8AFC-7585DFD10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1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506D-4583-422A-BE07-BB6A01DC451B}" type="datetimeFigureOut">
              <a:rPr lang="en-US" smtClean="0"/>
              <a:t>3/5/24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AC8C-5313-4F12-8AFC-7585DFD10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7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506D-4583-422A-BE07-BB6A01DC451B}" type="datetimeFigureOut">
              <a:rPr lang="en-US" smtClean="0"/>
              <a:t>3/5/24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AC8C-5313-4F12-8AFC-7585DFD10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5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506D-4583-422A-BE07-BB6A01DC451B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AC8C-5313-4F12-8AFC-7585DFD10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3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506D-4583-422A-BE07-BB6A01DC451B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AC8C-5313-4F12-8AFC-7585DFD10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5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E506D-4583-422A-BE07-BB6A01DC451B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CAC8C-5313-4F12-8AFC-7585DFD10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4A0DAA98-6496-6E16-E8F4-73DF99CB2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286" y="755105"/>
            <a:ext cx="2403255" cy="150037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1A9F82E-F467-0B1A-1CA4-4CD270484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244" y="2298174"/>
            <a:ext cx="2443253" cy="14953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B636FB2-4206-52BE-216D-024A5F301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507" y="884999"/>
            <a:ext cx="1781772" cy="124566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4F67B29-26AC-54E0-3834-43E2BA11A12B}"/>
              </a:ext>
            </a:extLst>
          </p:cNvPr>
          <p:cNvSpPr txBox="1"/>
          <p:nvPr/>
        </p:nvSpPr>
        <p:spPr>
          <a:xfrm>
            <a:off x="358310" y="701611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393444-D4D9-BA7F-E54C-A4CF95D5653F}"/>
              </a:ext>
            </a:extLst>
          </p:cNvPr>
          <p:cNvSpPr txBox="1"/>
          <p:nvPr/>
        </p:nvSpPr>
        <p:spPr>
          <a:xfrm>
            <a:off x="2342487" y="701611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732B5C-D89A-8C04-6B0A-94C68F08E616}"/>
              </a:ext>
            </a:extLst>
          </p:cNvPr>
          <p:cNvSpPr txBox="1"/>
          <p:nvPr/>
        </p:nvSpPr>
        <p:spPr>
          <a:xfrm>
            <a:off x="4613549" y="701611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ED3A15-5966-84CD-2EBF-1B119E03CBA6}"/>
              </a:ext>
            </a:extLst>
          </p:cNvPr>
          <p:cNvSpPr txBox="1"/>
          <p:nvPr/>
        </p:nvSpPr>
        <p:spPr>
          <a:xfrm>
            <a:off x="360962" y="2274449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4262B6-46D6-9C0A-FC14-180953D0BEA9}"/>
              </a:ext>
            </a:extLst>
          </p:cNvPr>
          <p:cNvSpPr txBox="1"/>
          <p:nvPr/>
        </p:nvSpPr>
        <p:spPr>
          <a:xfrm>
            <a:off x="2342487" y="2274449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414169-3472-C34C-B63E-16573C852955}"/>
              </a:ext>
            </a:extLst>
          </p:cNvPr>
          <p:cNvSpPr txBox="1"/>
          <p:nvPr/>
        </p:nvSpPr>
        <p:spPr>
          <a:xfrm>
            <a:off x="4603299" y="2274449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0F685A-84C7-B883-0872-4AEA47A8FED7}"/>
              </a:ext>
            </a:extLst>
          </p:cNvPr>
          <p:cNvSpPr/>
          <p:nvPr/>
        </p:nvSpPr>
        <p:spPr>
          <a:xfrm>
            <a:off x="680218" y="808776"/>
            <a:ext cx="542798" cy="119108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3B0EFF-621E-E888-61F8-30C7A7CDD433}"/>
              </a:ext>
            </a:extLst>
          </p:cNvPr>
          <p:cNvSpPr/>
          <p:nvPr/>
        </p:nvSpPr>
        <p:spPr>
          <a:xfrm>
            <a:off x="1223017" y="808776"/>
            <a:ext cx="236262" cy="119108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B6EE54-FD84-18D3-E09A-021016CD945C}"/>
              </a:ext>
            </a:extLst>
          </p:cNvPr>
          <p:cNvSpPr txBox="1"/>
          <p:nvPr/>
        </p:nvSpPr>
        <p:spPr>
          <a:xfrm>
            <a:off x="673335" y="755444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Entrance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549EF0-7D92-E2C4-CBB1-5D00392A9EA4}"/>
              </a:ext>
            </a:extLst>
          </p:cNvPr>
          <p:cNvSpPr txBox="1"/>
          <p:nvPr/>
        </p:nvSpPr>
        <p:spPr>
          <a:xfrm>
            <a:off x="1139650" y="755444"/>
            <a:ext cx="407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SOBP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BB6B11D-8AF5-678E-2309-7FEFE095E96E}"/>
              </a:ext>
            </a:extLst>
          </p:cNvPr>
          <p:cNvSpPr/>
          <p:nvPr/>
        </p:nvSpPr>
        <p:spPr>
          <a:xfrm>
            <a:off x="4348208" y="1014384"/>
            <a:ext cx="472440" cy="843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30BD75B-38B9-CA9A-15A8-C8940B9849CA}"/>
              </a:ext>
            </a:extLst>
          </p:cNvPr>
          <p:cNvSpPr/>
          <p:nvPr/>
        </p:nvSpPr>
        <p:spPr>
          <a:xfrm>
            <a:off x="4396645" y="2494117"/>
            <a:ext cx="524709" cy="843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1093994-7BC5-AA8C-5D1E-46BF65746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803" y="2452857"/>
            <a:ext cx="2001468" cy="1314495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E32EA83-C877-E785-8E09-5FB562E53D8D}"/>
              </a:ext>
            </a:extLst>
          </p:cNvPr>
          <p:cNvSpPr/>
          <p:nvPr/>
        </p:nvSpPr>
        <p:spPr>
          <a:xfrm>
            <a:off x="736844" y="2398321"/>
            <a:ext cx="493053" cy="119108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425A7B-D247-5CBD-38BF-37E9FE4836AA}"/>
              </a:ext>
            </a:extLst>
          </p:cNvPr>
          <p:cNvSpPr/>
          <p:nvPr/>
        </p:nvSpPr>
        <p:spPr>
          <a:xfrm>
            <a:off x="1229898" y="2398467"/>
            <a:ext cx="714075" cy="119108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982FA3-0219-16AD-E28B-EAD95BFF0BAC}"/>
              </a:ext>
            </a:extLst>
          </p:cNvPr>
          <p:cNvSpPr txBox="1"/>
          <p:nvPr/>
        </p:nvSpPr>
        <p:spPr>
          <a:xfrm>
            <a:off x="699976" y="2352115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Entrance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4A42EF-B19C-DA28-C408-871742F608B2}"/>
              </a:ext>
            </a:extLst>
          </p:cNvPr>
          <p:cNvSpPr txBox="1"/>
          <p:nvPr/>
        </p:nvSpPr>
        <p:spPr>
          <a:xfrm>
            <a:off x="1383193" y="2350053"/>
            <a:ext cx="407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SOBP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51137AC-7C33-00A4-C820-9D7649C0E8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5135" y="2301943"/>
            <a:ext cx="2437095" cy="149155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64983FD-20C7-47A6-54F9-EAC750C4B6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8250" y="790077"/>
            <a:ext cx="2346083" cy="145172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EC262B6-C436-BE63-B222-16BF3E1890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6026" y="3870208"/>
            <a:ext cx="1910619" cy="135026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440EC21-ADDE-6302-3EDD-3A435668D7BC}"/>
              </a:ext>
            </a:extLst>
          </p:cNvPr>
          <p:cNvSpPr txBox="1"/>
          <p:nvPr/>
        </p:nvSpPr>
        <p:spPr>
          <a:xfrm>
            <a:off x="2342487" y="3722036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95014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Content Placeholder 4" descr="A diagram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D757A773-011D-F2A7-23F8-8EA4D747C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42" y="3878909"/>
            <a:ext cx="3114952" cy="3114952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76F6BFE3-2F7A-EB57-D88D-F6841A6717F2}"/>
              </a:ext>
            </a:extLst>
          </p:cNvPr>
          <p:cNvSpPr/>
          <p:nvPr/>
        </p:nvSpPr>
        <p:spPr>
          <a:xfrm>
            <a:off x="4341681" y="6631954"/>
            <a:ext cx="2279722" cy="302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with colored circles and lines&#10;&#10;Description automatically generated">
            <a:extLst>
              <a:ext uri="{FF2B5EF4-FFF2-40B4-BE49-F238E27FC236}">
                <a16:creationId xmlns:a16="http://schemas.microsoft.com/office/drawing/2014/main" id="{76B6A40F-1481-78ED-C644-7AFE892385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36" y="684057"/>
            <a:ext cx="1452195" cy="1452195"/>
          </a:xfrm>
          <a:prstGeom prst="rect">
            <a:avLst/>
          </a:prstGeom>
        </p:spPr>
      </p:pic>
      <p:pic>
        <p:nvPicPr>
          <p:cNvPr id="7" name="Picture 6" descr="A graph with colored lines and dots&#10;&#10;Description automatically generated">
            <a:extLst>
              <a:ext uri="{FF2B5EF4-FFF2-40B4-BE49-F238E27FC236}">
                <a16:creationId xmlns:a16="http://schemas.microsoft.com/office/drawing/2014/main" id="{0EBC898A-E1B7-455F-8AD6-1FB6FBBF4D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09" y="4061788"/>
            <a:ext cx="1464707" cy="1464707"/>
          </a:xfrm>
          <a:prstGeom prst="rect">
            <a:avLst/>
          </a:prstGeom>
        </p:spPr>
      </p:pic>
      <p:pic>
        <p:nvPicPr>
          <p:cNvPr id="9" name="Picture 8" descr="A diagram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C0352059-67A3-69DD-553D-7D594BAD81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41" y="684057"/>
            <a:ext cx="3114951" cy="3114951"/>
          </a:xfrm>
          <a:prstGeom prst="rect">
            <a:avLst/>
          </a:prstGeom>
        </p:spPr>
      </p:pic>
      <p:pic>
        <p:nvPicPr>
          <p:cNvPr id="10" name="Picture 9" descr="A graph of a number of cells&#10;&#10;Description automatically generated">
            <a:extLst>
              <a:ext uri="{FF2B5EF4-FFF2-40B4-BE49-F238E27FC236}">
                <a16:creationId xmlns:a16="http://schemas.microsoft.com/office/drawing/2014/main" id="{F66CD786-C6C9-C1C9-2D2B-331E1F0CD5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37" y="2187338"/>
            <a:ext cx="1595554" cy="1595554"/>
          </a:xfrm>
          <a:prstGeom prst="rect">
            <a:avLst/>
          </a:prstGeom>
        </p:spPr>
      </p:pic>
      <p:pic>
        <p:nvPicPr>
          <p:cNvPr id="11" name="Picture 10" descr="A graph of blue rectangular cells&#10;&#10;Description automatically generated with medium confidence">
            <a:extLst>
              <a:ext uri="{FF2B5EF4-FFF2-40B4-BE49-F238E27FC236}">
                <a16:creationId xmlns:a16="http://schemas.microsoft.com/office/drawing/2014/main" id="{7559404B-C440-903D-830F-F49E66C38C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272" y="2187338"/>
            <a:ext cx="1595554" cy="1595554"/>
          </a:xfrm>
          <a:prstGeom prst="rect">
            <a:avLst/>
          </a:prstGeom>
        </p:spPr>
      </p:pic>
      <p:pic>
        <p:nvPicPr>
          <p:cNvPr id="12" name="Picture 11" descr="A graph showing a volcano plot&#10;&#10;Description automatically generated">
            <a:extLst>
              <a:ext uri="{FF2B5EF4-FFF2-40B4-BE49-F238E27FC236}">
                <a16:creationId xmlns:a16="http://schemas.microsoft.com/office/drawing/2014/main" id="{CD3A1056-418E-B42B-C9F6-E2A4485E85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3" y="684057"/>
            <a:ext cx="1464707" cy="1464707"/>
          </a:xfrm>
          <a:prstGeom prst="rect">
            <a:avLst/>
          </a:prstGeom>
        </p:spPr>
      </p:pic>
      <p:pic>
        <p:nvPicPr>
          <p:cNvPr id="13" name="Picture 12" descr="A diagram of a volcano plot&#10;&#10;Description automatically generated">
            <a:extLst>
              <a:ext uri="{FF2B5EF4-FFF2-40B4-BE49-F238E27FC236}">
                <a16:creationId xmlns:a16="http://schemas.microsoft.com/office/drawing/2014/main" id="{5B94A851-9C4A-F05C-064C-47A11CC9D7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3" y="4061788"/>
            <a:ext cx="1464707" cy="1464707"/>
          </a:xfrm>
          <a:prstGeom prst="rect">
            <a:avLst/>
          </a:prstGeom>
        </p:spPr>
      </p:pic>
      <p:pic>
        <p:nvPicPr>
          <p:cNvPr id="16" name="Picture 15" descr="A diagram of different colored circles&#10;&#10;Description automatically generated">
            <a:extLst>
              <a:ext uri="{FF2B5EF4-FFF2-40B4-BE49-F238E27FC236}">
                <a16:creationId xmlns:a16="http://schemas.microsoft.com/office/drawing/2014/main" id="{0FC2E016-DB25-F5A3-B87C-158D8CE5AD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282" y="7556317"/>
            <a:ext cx="2493366" cy="18700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E583F1D-AAF8-D531-A476-7B48DBAE196D}"/>
              </a:ext>
            </a:extLst>
          </p:cNvPr>
          <p:cNvSpPr txBox="1"/>
          <p:nvPr/>
        </p:nvSpPr>
        <p:spPr>
          <a:xfrm>
            <a:off x="468765" y="479201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255144-CE32-D87C-ED9F-5BC57257C0CE}"/>
              </a:ext>
            </a:extLst>
          </p:cNvPr>
          <p:cNvSpPr txBox="1"/>
          <p:nvPr/>
        </p:nvSpPr>
        <p:spPr>
          <a:xfrm>
            <a:off x="2090873" y="479201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A6C7D3-6458-1E3D-652B-EA20E8F01ED5}"/>
              </a:ext>
            </a:extLst>
          </p:cNvPr>
          <p:cNvSpPr txBox="1"/>
          <p:nvPr/>
        </p:nvSpPr>
        <p:spPr>
          <a:xfrm>
            <a:off x="3711013" y="479201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CADFFA-6B23-BB2C-40BF-BC65D8738EE7}"/>
              </a:ext>
            </a:extLst>
          </p:cNvPr>
          <p:cNvSpPr txBox="1"/>
          <p:nvPr/>
        </p:nvSpPr>
        <p:spPr>
          <a:xfrm>
            <a:off x="462459" y="3845559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76FBBB-F389-6E3A-1443-2458E894FD07}"/>
              </a:ext>
            </a:extLst>
          </p:cNvPr>
          <p:cNvSpPr txBox="1"/>
          <p:nvPr/>
        </p:nvSpPr>
        <p:spPr>
          <a:xfrm>
            <a:off x="2084567" y="3845559"/>
            <a:ext cx="293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E7B8AA-522C-3655-A9C7-E9AB58A7D282}"/>
              </a:ext>
            </a:extLst>
          </p:cNvPr>
          <p:cNvSpPr txBox="1"/>
          <p:nvPr/>
        </p:nvSpPr>
        <p:spPr>
          <a:xfrm>
            <a:off x="3704707" y="384555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B71138-0E3F-D19A-0D32-C627D24948CF}"/>
              </a:ext>
            </a:extLst>
          </p:cNvPr>
          <p:cNvSpPr txBox="1"/>
          <p:nvPr/>
        </p:nvSpPr>
        <p:spPr>
          <a:xfrm>
            <a:off x="468765" y="2127636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209EE6-677A-6565-7DC6-6E6B61E641D8}"/>
              </a:ext>
            </a:extLst>
          </p:cNvPr>
          <p:cNvSpPr txBox="1"/>
          <p:nvPr/>
        </p:nvSpPr>
        <p:spPr>
          <a:xfrm>
            <a:off x="2090873" y="2127636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7260E1-BAF4-5AA1-899B-88F94D8C5936}"/>
              </a:ext>
            </a:extLst>
          </p:cNvPr>
          <p:cNvSpPr txBox="1"/>
          <p:nvPr/>
        </p:nvSpPr>
        <p:spPr>
          <a:xfrm>
            <a:off x="462459" y="5554685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4984EC-D486-D80C-2736-86E2E76D0CDB}"/>
              </a:ext>
            </a:extLst>
          </p:cNvPr>
          <p:cNvSpPr txBox="1"/>
          <p:nvPr/>
        </p:nvSpPr>
        <p:spPr>
          <a:xfrm>
            <a:off x="2084567" y="5554685"/>
            <a:ext cx="2231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83CABA-FE72-D735-99BF-73002DC177C8}"/>
              </a:ext>
            </a:extLst>
          </p:cNvPr>
          <p:cNvSpPr txBox="1"/>
          <p:nvPr/>
        </p:nvSpPr>
        <p:spPr>
          <a:xfrm>
            <a:off x="2645266" y="7380129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81E403-6E69-6FF9-85A1-A79009DED1A1}"/>
              </a:ext>
            </a:extLst>
          </p:cNvPr>
          <p:cNvSpPr/>
          <p:nvPr/>
        </p:nvSpPr>
        <p:spPr>
          <a:xfrm>
            <a:off x="733687" y="708310"/>
            <a:ext cx="612792" cy="95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ADA360-DC60-B128-9FA1-414431C0B058}"/>
              </a:ext>
            </a:extLst>
          </p:cNvPr>
          <p:cNvSpPr/>
          <p:nvPr/>
        </p:nvSpPr>
        <p:spPr>
          <a:xfrm>
            <a:off x="1416771" y="1064569"/>
            <a:ext cx="522561" cy="95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693217-54CA-BDEB-24E3-8E7A89E1A0D9}"/>
              </a:ext>
            </a:extLst>
          </p:cNvPr>
          <p:cNvSpPr/>
          <p:nvPr/>
        </p:nvSpPr>
        <p:spPr>
          <a:xfrm>
            <a:off x="2260730" y="695344"/>
            <a:ext cx="52256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39491B-6073-7683-3C27-2EDD442505AA}"/>
              </a:ext>
            </a:extLst>
          </p:cNvPr>
          <p:cNvSpPr/>
          <p:nvPr/>
        </p:nvSpPr>
        <p:spPr>
          <a:xfrm>
            <a:off x="1616711" y="1177245"/>
            <a:ext cx="322622" cy="537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1B1ABD-F192-6C64-9AEF-881B37C06D90}"/>
              </a:ext>
            </a:extLst>
          </p:cNvPr>
          <p:cNvSpPr/>
          <p:nvPr/>
        </p:nvSpPr>
        <p:spPr>
          <a:xfrm>
            <a:off x="733687" y="4081894"/>
            <a:ext cx="612792" cy="95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BC4FC3-BCF2-F352-93A7-5597A19DDDA6}"/>
              </a:ext>
            </a:extLst>
          </p:cNvPr>
          <p:cNvSpPr/>
          <p:nvPr/>
        </p:nvSpPr>
        <p:spPr>
          <a:xfrm>
            <a:off x="1426818" y="4438153"/>
            <a:ext cx="522561" cy="95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74F783-51E1-1981-973C-7C53586A34B3}"/>
              </a:ext>
            </a:extLst>
          </p:cNvPr>
          <p:cNvSpPr/>
          <p:nvPr/>
        </p:nvSpPr>
        <p:spPr>
          <a:xfrm>
            <a:off x="2260730" y="4068928"/>
            <a:ext cx="52256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F8C0CE-83D1-5A4C-DA12-B550DB7A45F9}"/>
              </a:ext>
            </a:extLst>
          </p:cNvPr>
          <p:cNvSpPr/>
          <p:nvPr/>
        </p:nvSpPr>
        <p:spPr>
          <a:xfrm>
            <a:off x="1616711" y="4550829"/>
            <a:ext cx="322622" cy="537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753C02-9A96-BA79-2C5C-D679B0EBE52C}"/>
              </a:ext>
            </a:extLst>
          </p:cNvPr>
          <p:cNvSpPr/>
          <p:nvPr/>
        </p:nvSpPr>
        <p:spPr>
          <a:xfrm>
            <a:off x="1474988" y="2239690"/>
            <a:ext cx="612792" cy="95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731FBF-051F-3D12-965D-0D68D2AB055C}"/>
              </a:ext>
            </a:extLst>
          </p:cNvPr>
          <p:cNvSpPr/>
          <p:nvPr/>
        </p:nvSpPr>
        <p:spPr>
          <a:xfrm>
            <a:off x="3008100" y="2210662"/>
            <a:ext cx="612792" cy="95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29A777-ADE4-8D7A-1504-3366529A4E46}"/>
              </a:ext>
            </a:extLst>
          </p:cNvPr>
          <p:cNvSpPr txBox="1"/>
          <p:nvPr/>
        </p:nvSpPr>
        <p:spPr>
          <a:xfrm>
            <a:off x="1503111" y="1126429"/>
            <a:ext cx="4395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Carbon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DD5CC-A72E-15C2-1F64-C38E58016602}"/>
              </a:ext>
            </a:extLst>
          </p:cNvPr>
          <p:cNvSpPr txBox="1"/>
          <p:nvPr/>
        </p:nvSpPr>
        <p:spPr>
          <a:xfrm>
            <a:off x="1503111" y="1234664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B28367-C5A6-FB83-3C11-9A72DC8A4EB9}"/>
              </a:ext>
            </a:extLst>
          </p:cNvPr>
          <p:cNvSpPr txBox="1"/>
          <p:nvPr/>
        </p:nvSpPr>
        <p:spPr>
          <a:xfrm>
            <a:off x="1503111" y="1335556"/>
            <a:ext cx="4267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Helium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9E3AB-E833-1F23-A825-C6675AA975A0}"/>
              </a:ext>
            </a:extLst>
          </p:cNvPr>
          <p:cNvSpPr txBox="1"/>
          <p:nvPr/>
        </p:nvSpPr>
        <p:spPr>
          <a:xfrm>
            <a:off x="1503578" y="1444266"/>
            <a:ext cx="5822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X-Ray 4 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2E4180-D4A7-5CD8-2DD4-DCE2CE1A468E}"/>
              </a:ext>
            </a:extLst>
          </p:cNvPr>
          <p:cNvSpPr txBox="1"/>
          <p:nvPr/>
        </p:nvSpPr>
        <p:spPr>
          <a:xfrm>
            <a:off x="1504657" y="1549711"/>
            <a:ext cx="5822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X-Ray 8 Gy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9FF870-2286-0C9C-CA59-60258AE7A38A}"/>
              </a:ext>
            </a:extLst>
          </p:cNvPr>
          <p:cNvSpPr txBox="1"/>
          <p:nvPr/>
        </p:nvSpPr>
        <p:spPr>
          <a:xfrm>
            <a:off x="1512968" y="4510574"/>
            <a:ext cx="4395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Carbon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1C3D69-ABFD-2D03-9F84-A94D708D7C0E}"/>
              </a:ext>
            </a:extLst>
          </p:cNvPr>
          <p:cNvSpPr txBox="1"/>
          <p:nvPr/>
        </p:nvSpPr>
        <p:spPr>
          <a:xfrm>
            <a:off x="1512968" y="4618809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FEB08B-319F-24D5-C409-8C60CD10D532}"/>
              </a:ext>
            </a:extLst>
          </p:cNvPr>
          <p:cNvSpPr txBox="1"/>
          <p:nvPr/>
        </p:nvSpPr>
        <p:spPr>
          <a:xfrm>
            <a:off x="1512968" y="4719701"/>
            <a:ext cx="4267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Helium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712993F-D028-37D5-B055-73FC22EE9BE4}"/>
              </a:ext>
            </a:extLst>
          </p:cNvPr>
          <p:cNvSpPr txBox="1"/>
          <p:nvPr/>
        </p:nvSpPr>
        <p:spPr>
          <a:xfrm>
            <a:off x="1513435" y="4828411"/>
            <a:ext cx="5822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X-Ray 4 Gy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1B8962-F28C-2CE8-F9CD-22935F595B64}"/>
              </a:ext>
            </a:extLst>
          </p:cNvPr>
          <p:cNvSpPr txBox="1"/>
          <p:nvPr/>
        </p:nvSpPr>
        <p:spPr>
          <a:xfrm>
            <a:off x="1514514" y="4933856"/>
            <a:ext cx="5822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X-Ray 8 Gy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D51D94-BAE5-E6FF-E34C-EC4E39691ED9}"/>
              </a:ext>
            </a:extLst>
          </p:cNvPr>
          <p:cNvSpPr txBox="1"/>
          <p:nvPr/>
        </p:nvSpPr>
        <p:spPr>
          <a:xfrm>
            <a:off x="845092" y="3927467"/>
            <a:ext cx="8611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2838c3 Secretome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1AA27F-5D30-AF96-9FC8-B75738CBF899}"/>
              </a:ext>
            </a:extLst>
          </p:cNvPr>
          <p:cNvSpPr txBox="1"/>
          <p:nvPr/>
        </p:nvSpPr>
        <p:spPr>
          <a:xfrm>
            <a:off x="837940" y="548504"/>
            <a:ext cx="8611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6419c5 Secretome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C02F41-0378-BF6D-4CE2-63D4A6969483}"/>
              </a:ext>
            </a:extLst>
          </p:cNvPr>
          <p:cNvSpPr txBox="1"/>
          <p:nvPr/>
        </p:nvSpPr>
        <p:spPr>
          <a:xfrm>
            <a:off x="691999" y="2138958"/>
            <a:ext cx="131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Top 10 Pathways Enriched in X-Ray 8 Gy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A577716D-F258-3FC2-BE18-E161788B94D5}"/>
              </a:ext>
            </a:extLst>
          </p:cNvPr>
          <p:cNvSpPr/>
          <p:nvPr/>
        </p:nvSpPr>
        <p:spPr>
          <a:xfrm>
            <a:off x="2978534" y="695901"/>
            <a:ext cx="617500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7192EDB0-D86E-DCA7-F21D-F72ABBC9EE7B}"/>
              </a:ext>
            </a:extLst>
          </p:cNvPr>
          <p:cNvSpPr/>
          <p:nvPr/>
        </p:nvSpPr>
        <p:spPr>
          <a:xfrm rot="10800000">
            <a:off x="2275319" y="697463"/>
            <a:ext cx="617500" cy="457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94B7F6C-1CD8-103B-D18E-7BADE1DCDE87}"/>
              </a:ext>
            </a:extLst>
          </p:cNvPr>
          <p:cNvSpPr txBox="1"/>
          <p:nvPr/>
        </p:nvSpPr>
        <p:spPr>
          <a:xfrm>
            <a:off x="2978401" y="487438"/>
            <a:ext cx="617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Increased by Carbon 4 Gy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763A1F-E9AF-C618-FDD8-CF1A6BD16035}"/>
              </a:ext>
            </a:extLst>
          </p:cNvPr>
          <p:cNvSpPr txBox="1"/>
          <p:nvPr/>
        </p:nvSpPr>
        <p:spPr>
          <a:xfrm>
            <a:off x="2275185" y="486258"/>
            <a:ext cx="617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Increased by X-Ray 8 Gy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240EA19-F0D3-F633-8205-A87A46EA0BC9}"/>
              </a:ext>
            </a:extLst>
          </p:cNvPr>
          <p:cNvSpPr/>
          <p:nvPr/>
        </p:nvSpPr>
        <p:spPr>
          <a:xfrm>
            <a:off x="2281946" y="4076384"/>
            <a:ext cx="52256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6995D6F1-E27A-6789-B8FF-2559C5A4E4F1}"/>
              </a:ext>
            </a:extLst>
          </p:cNvPr>
          <p:cNvSpPr/>
          <p:nvPr/>
        </p:nvSpPr>
        <p:spPr>
          <a:xfrm>
            <a:off x="2999750" y="4076941"/>
            <a:ext cx="617500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92E6806F-70D3-B6F4-2ACF-3E0CA4832725}"/>
              </a:ext>
            </a:extLst>
          </p:cNvPr>
          <p:cNvSpPr/>
          <p:nvPr/>
        </p:nvSpPr>
        <p:spPr>
          <a:xfrm rot="10800000">
            <a:off x="2296535" y="4078503"/>
            <a:ext cx="617500" cy="457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D16F2C-C571-7006-7BBB-87EF1172AE14}"/>
              </a:ext>
            </a:extLst>
          </p:cNvPr>
          <p:cNvSpPr txBox="1"/>
          <p:nvPr/>
        </p:nvSpPr>
        <p:spPr>
          <a:xfrm>
            <a:off x="2999617" y="3868478"/>
            <a:ext cx="617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Increased by Carbon 4 Gy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4999C5-7743-022C-1F0D-9CE432BB8E80}"/>
              </a:ext>
            </a:extLst>
          </p:cNvPr>
          <p:cNvSpPr txBox="1"/>
          <p:nvPr/>
        </p:nvSpPr>
        <p:spPr>
          <a:xfrm>
            <a:off x="2296401" y="3867298"/>
            <a:ext cx="617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Increased by X-Ray 8 Gy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47B7165-5DFA-604B-FBBB-A7F2EBA23E9A}"/>
              </a:ext>
            </a:extLst>
          </p:cNvPr>
          <p:cNvSpPr txBox="1"/>
          <p:nvPr/>
        </p:nvSpPr>
        <p:spPr>
          <a:xfrm rot="18072399">
            <a:off x="4193529" y="6681410"/>
            <a:ext cx="4619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X-Ray 8 Gy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ABF1990-4F48-D8AD-89A1-8EBBB0E89066}"/>
              </a:ext>
            </a:extLst>
          </p:cNvPr>
          <p:cNvSpPr txBox="1"/>
          <p:nvPr/>
        </p:nvSpPr>
        <p:spPr>
          <a:xfrm rot="18072399">
            <a:off x="5139938" y="6660375"/>
            <a:ext cx="3770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Control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76ABF58-26E7-D266-CD9F-646E44A6E16E}"/>
              </a:ext>
            </a:extLst>
          </p:cNvPr>
          <p:cNvSpPr txBox="1"/>
          <p:nvPr/>
        </p:nvSpPr>
        <p:spPr>
          <a:xfrm rot="18072399">
            <a:off x="5269525" y="6645076"/>
            <a:ext cx="3770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Control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FC0CF15-4C36-253E-EBC5-B8F52E54EF42}"/>
              </a:ext>
            </a:extLst>
          </p:cNvPr>
          <p:cNvSpPr txBox="1"/>
          <p:nvPr/>
        </p:nvSpPr>
        <p:spPr>
          <a:xfrm rot="18072399">
            <a:off x="5418253" y="6645076"/>
            <a:ext cx="3770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Control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B573347-CAC5-F9F6-C420-905B49290AE4}"/>
              </a:ext>
            </a:extLst>
          </p:cNvPr>
          <p:cNvSpPr txBox="1"/>
          <p:nvPr/>
        </p:nvSpPr>
        <p:spPr>
          <a:xfrm rot="18072399">
            <a:off x="4492373" y="6703922"/>
            <a:ext cx="4619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X-Ray 8 Gy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FE156A-E416-47F3-E92F-1092A01EC39E}"/>
              </a:ext>
            </a:extLst>
          </p:cNvPr>
          <p:cNvSpPr txBox="1"/>
          <p:nvPr/>
        </p:nvSpPr>
        <p:spPr>
          <a:xfrm rot="18072399">
            <a:off x="4636664" y="6682371"/>
            <a:ext cx="4619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X-Ray 4 Gy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406BF04-AF5A-F125-E5FF-39B942926D3B}"/>
              </a:ext>
            </a:extLst>
          </p:cNvPr>
          <p:cNvSpPr txBox="1"/>
          <p:nvPr/>
        </p:nvSpPr>
        <p:spPr>
          <a:xfrm rot="18072399">
            <a:off x="4772859" y="6667801"/>
            <a:ext cx="4619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X-Ray 4 Gy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5D1F60-AE13-7428-CC50-4ED0F70491AE}"/>
              </a:ext>
            </a:extLst>
          </p:cNvPr>
          <p:cNvSpPr txBox="1"/>
          <p:nvPr/>
        </p:nvSpPr>
        <p:spPr>
          <a:xfrm rot="18072399">
            <a:off x="4908252" y="6670168"/>
            <a:ext cx="4619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X-Ray 4 Gy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9822297-5894-5CA2-0054-16C15A6CE9AD}"/>
              </a:ext>
            </a:extLst>
          </p:cNvPr>
          <p:cNvSpPr txBox="1"/>
          <p:nvPr/>
        </p:nvSpPr>
        <p:spPr>
          <a:xfrm rot="18072399">
            <a:off x="5473505" y="6698593"/>
            <a:ext cx="5004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Helium 4 Gy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24568F5-551A-C200-1197-72265471BA59}"/>
              </a:ext>
            </a:extLst>
          </p:cNvPr>
          <p:cNvSpPr txBox="1"/>
          <p:nvPr/>
        </p:nvSpPr>
        <p:spPr>
          <a:xfrm rot="18072399">
            <a:off x="5616786" y="6713159"/>
            <a:ext cx="5004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Helium 4 Gy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8B7114D-39A9-8A2A-9DA3-BBF1B8CBE03B}"/>
              </a:ext>
            </a:extLst>
          </p:cNvPr>
          <p:cNvSpPr txBox="1"/>
          <p:nvPr/>
        </p:nvSpPr>
        <p:spPr>
          <a:xfrm rot="18072399">
            <a:off x="5744609" y="6713160"/>
            <a:ext cx="5004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Helium 4 Gy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7717695-2E60-E413-29D5-3839B58DF4DF}"/>
              </a:ext>
            </a:extLst>
          </p:cNvPr>
          <p:cNvSpPr txBox="1"/>
          <p:nvPr/>
        </p:nvSpPr>
        <p:spPr>
          <a:xfrm rot="18072399">
            <a:off x="5888999" y="6712474"/>
            <a:ext cx="50206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Carbon 4 Gy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6C86FE-F5F2-991B-06AE-8585B825ECA1}"/>
              </a:ext>
            </a:extLst>
          </p:cNvPr>
          <p:cNvSpPr txBox="1"/>
          <p:nvPr/>
        </p:nvSpPr>
        <p:spPr>
          <a:xfrm rot="18072399">
            <a:off x="6037873" y="6721060"/>
            <a:ext cx="50206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Carbon 4 Gy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ED7AF10-A42B-D8FC-3CFA-C227140C2011}"/>
              </a:ext>
            </a:extLst>
          </p:cNvPr>
          <p:cNvSpPr txBox="1"/>
          <p:nvPr/>
        </p:nvSpPr>
        <p:spPr>
          <a:xfrm rot="18072399">
            <a:off x="6167915" y="6721059"/>
            <a:ext cx="50206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Carbon 4 Gy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35D11BD-2778-51E1-9C50-DC785DCB7003}"/>
              </a:ext>
            </a:extLst>
          </p:cNvPr>
          <p:cNvSpPr/>
          <p:nvPr/>
        </p:nvSpPr>
        <p:spPr>
          <a:xfrm>
            <a:off x="4378484" y="3438599"/>
            <a:ext cx="2279722" cy="302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2AC47E-7499-4192-29FA-192427644C60}"/>
              </a:ext>
            </a:extLst>
          </p:cNvPr>
          <p:cNvSpPr txBox="1"/>
          <p:nvPr/>
        </p:nvSpPr>
        <p:spPr>
          <a:xfrm rot="18072399">
            <a:off x="4272812" y="3488055"/>
            <a:ext cx="3770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Control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8304F77-96B0-715B-A03D-4E3971604850}"/>
              </a:ext>
            </a:extLst>
          </p:cNvPr>
          <p:cNvSpPr txBox="1"/>
          <p:nvPr/>
        </p:nvSpPr>
        <p:spPr>
          <a:xfrm rot="18072399">
            <a:off x="5039051" y="3490624"/>
            <a:ext cx="50206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Carbon 4 Gy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AE381A4-97B5-740D-9E80-88A41BEECA4F}"/>
              </a:ext>
            </a:extLst>
          </p:cNvPr>
          <p:cNvSpPr txBox="1"/>
          <p:nvPr/>
        </p:nvSpPr>
        <p:spPr>
          <a:xfrm rot="18072399">
            <a:off x="5174393" y="3510577"/>
            <a:ext cx="50206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Carbon 4 Gy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CFE3CCB-8178-E6D6-2995-BE0A4B0F1F60}"/>
              </a:ext>
            </a:extLst>
          </p:cNvPr>
          <p:cNvSpPr txBox="1"/>
          <p:nvPr/>
        </p:nvSpPr>
        <p:spPr>
          <a:xfrm rot="18072399">
            <a:off x="5314120" y="3503353"/>
            <a:ext cx="5004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Helium 4 Gy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E7B3029-F9A2-47F6-DB1B-5C0FE51861D8}"/>
              </a:ext>
            </a:extLst>
          </p:cNvPr>
          <p:cNvSpPr txBox="1"/>
          <p:nvPr/>
        </p:nvSpPr>
        <p:spPr>
          <a:xfrm rot="18072399">
            <a:off x="4406522" y="3500621"/>
            <a:ext cx="3770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Control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36BB758-6D75-5A1E-C163-ADB8AFF32106}"/>
              </a:ext>
            </a:extLst>
          </p:cNvPr>
          <p:cNvSpPr txBox="1"/>
          <p:nvPr/>
        </p:nvSpPr>
        <p:spPr>
          <a:xfrm rot="18072399">
            <a:off x="4469818" y="3511251"/>
            <a:ext cx="5004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Helium 4 Gy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05CFA1-A754-69F8-7BA1-8E344BF13C6B}"/>
              </a:ext>
            </a:extLst>
          </p:cNvPr>
          <p:cNvSpPr txBox="1"/>
          <p:nvPr/>
        </p:nvSpPr>
        <p:spPr>
          <a:xfrm rot="18072399">
            <a:off x="4691309" y="3495360"/>
            <a:ext cx="3770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Control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F1F9265-4644-DC19-C58A-F779234E3301}"/>
              </a:ext>
            </a:extLst>
          </p:cNvPr>
          <p:cNvSpPr txBox="1"/>
          <p:nvPr/>
        </p:nvSpPr>
        <p:spPr>
          <a:xfrm rot="18072399">
            <a:off x="4763972" y="3498729"/>
            <a:ext cx="4619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X-Ray 4 Gy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8821FD2-1E84-2F34-7B7D-01F42E841E0F}"/>
              </a:ext>
            </a:extLst>
          </p:cNvPr>
          <p:cNvSpPr txBox="1"/>
          <p:nvPr/>
        </p:nvSpPr>
        <p:spPr>
          <a:xfrm rot="18072399">
            <a:off x="4897621" y="3505924"/>
            <a:ext cx="50206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Carbon 4 Gy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D756C8D-E6A1-3838-6A00-564C0E2CB318}"/>
              </a:ext>
            </a:extLst>
          </p:cNvPr>
          <p:cNvSpPr txBox="1"/>
          <p:nvPr/>
        </p:nvSpPr>
        <p:spPr>
          <a:xfrm rot="18072399">
            <a:off x="5461513" y="3510897"/>
            <a:ext cx="5004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Helium 4 Gy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E1368AF-24C6-9145-8B05-2C75796C179D}"/>
              </a:ext>
            </a:extLst>
          </p:cNvPr>
          <p:cNvSpPr txBox="1"/>
          <p:nvPr/>
        </p:nvSpPr>
        <p:spPr>
          <a:xfrm rot="18072399">
            <a:off x="5638108" y="3510531"/>
            <a:ext cx="4619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X-Ray 8 Gy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DC67D7-D3DC-DA1E-03B9-F8433A1FF7D1}"/>
              </a:ext>
            </a:extLst>
          </p:cNvPr>
          <p:cNvSpPr txBox="1"/>
          <p:nvPr/>
        </p:nvSpPr>
        <p:spPr>
          <a:xfrm rot="18072399">
            <a:off x="5773812" y="3490193"/>
            <a:ext cx="4619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X-Ray 8 Gy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814E34F-B178-2E17-975F-09EAE654286A}"/>
              </a:ext>
            </a:extLst>
          </p:cNvPr>
          <p:cNvSpPr txBox="1"/>
          <p:nvPr/>
        </p:nvSpPr>
        <p:spPr>
          <a:xfrm rot="18072399">
            <a:off x="5914949" y="3476170"/>
            <a:ext cx="4619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X-Ray 8 Gy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BB3C05-5314-8151-3714-A954CD935970}"/>
              </a:ext>
            </a:extLst>
          </p:cNvPr>
          <p:cNvSpPr txBox="1"/>
          <p:nvPr/>
        </p:nvSpPr>
        <p:spPr>
          <a:xfrm rot="18072399">
            <a:off x="6067634" y="3483387"/>
            <a:ext cx="4619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X-Ray 4 Gy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F72108C-48E8-87C5-3799-030BBFEC1354}"/>
              </a:ext>
            </a:extLst>
          </p:cNvPr>
          <p:cNvSpPr txBox="1"/>
          <p:nvPr/>
        </p:nvSpPr>
        <p:spPr>
          <a:xfrm rot="18072399">
            <a:off x="6204040" y="3493439"/>
            <a:ext cx="4619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X-Ray 4 Gy</a:t>
            </a:r>
          </a:p>
        </p:txBody>
      </p:sp>
      <p:pic>
        <p:nvPicPr>
          <p:cNvPr id="101" name="Picture 100" descr="A graph of blue rectangles with white text&#10;&#10;Description automatically generated">
            <a:extLst>
              <a:ext uri="{FF2B5EF4-FFF2-40B4-BE49-F238E27FC236}">
                <a16:creationId xmlns:a16="http://schemas.microsoft.com/office/drawing/2014/main" id="{F2BC5044-E09D-5722-4AD0-474EAAFAA7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25" y="5757326"/>
            <a:ext cx="1594903" cy="1594903"/>
          </a:xfrm>
          <a:prstGeom prst="rect">
            <a:avLst/>
          </a:prstGeom>
        </p:spPr>
      </p:pic>
      <p:pic>
        <p:nvPicPr>
          <p:cNvPr id="103" name="Picture 102" descr="A graph of blue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70CB86D9-124D-4C2C-14BA-B9603DB2CF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272" y="5754830"/>
            <a:ext cx="1594903" cy="1594903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E96AAB8F-B74D-DC82-A27A-024845DC86C8}"/>
              </a:ext>
            </a:extLst>
          </p:cNvPr>
          <p:cNvSpPr/>
          <p:nvPr/>
        </p:nvSpPr>
        <p:spPr>
          <a:xfrm>
            <a:off x="1508882" y="5769205"/>
            <a:ext cx="612792" cy="95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0D64B10-C560-1411-16F0-5B5B5696DF85}"/>
              </a:ext>
            </a:extLst>
          </p:cNvPr>
          <p:cNvSpPr/>
          <p:nvPr/>
        </p:nvSpPr>
        <p:spPr>
          <a:xfrm>
            <a:off x="3041994" y="5762345"/>
            <a:ext cx="612792" cy="95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6204E0F-3207-8B94-CB1E-69ADB6FF45EF}"/>
              </a:ext>
            </a:extLst>
          </p:cNvPr>
          <p:cNvSpPr txBox="1"/>
          <p:nvPr/>
        </p:nvSpPr>
        <p:spPr>
          <a:xfrm rot="18072399">
            <a:off x="4340833" y="6703920"/>
            <a:ext cx="4619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X-Ray 8 Gy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5C8F6A2-38F3-02E0-059F-FF2BDEF86473}"/>
              </a:ext>
            </a:extLst>
          </p:cNvPr>
          <p:cNvSpPr/>
          <p:nvPr/>
        </p:nvSpPr>
        <p:spPr>
          <a:xfrm>
            <a:off x="4002721" y="7615703"/>
            <a:ext cx="819811" cy="113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C91EF97-7C31-D824-9297-BFF6192A34F1}"/>
              </a:ext>
            </a:extLst>
          </p:cNvPr>
          <p:cNvSpPr/>
          <p:nvPr/>
        </p:nvSpPr>
        <p:spPr>
          <a:xfrm>
            <a:off x="3013355" y="7587626"/>
            <a:ext cx="819811" cy="113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5E7BE42-57E0-54B3-31AC-23DFB8864945}"/>
              </a:ext>
            </a:extLst>
          </p:cNvPr>
          <p:cNvSpPr txBox="1"/>
          <p:nvPr/>
        </p:nvSpPr>
        <p:spPr>
          <a:xfrm>
            <a:off x="2978401" y="7571808"/>
            <a:ext cx="47961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b="1" dirty="0"/>
              <a:t>2838c3_UP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AF15A21-59FB-1422-8C4F-20CA9D061A41}"/>
              </a:ext>
            </a:extLst>
          </p:cNvPr>
          <p:cNvSpPr txBox="1"/>
          <p:nvPr/>
        </p:nvSpPr>
        <p:spPr>
          <a:xfrm>
            <a:off x="4034339" y="7593976"/>
            <a:ext cx="58702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b="1" dirty="0"/>
              <a:t>6419c5_DOWN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721D88E-2C05-5366-6835-C0B0E651810D}"/>
              </a:ext>
            </a:extLst>
          </p:cNvPr>
          <p:cNvSpPr/>
          <p:nvPr/>
        </p:nvSpPr>
        <p:spPr>
          <a:xfrm>
            <a:off x="4591735" y="7784980"/>
            <a:ext cx="604194" cy="113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5912E23-CE28-999D-9A6B-750E5AF96E45}"/>
              </a:ext>
            </a:extLst>
          </p:cNvPr>
          <p:cNvSpPr/>
          <p:nvPr/>
        </p:nvSpPr>
        <p:spPr>
          <a:xfrm>
            <a:off x="2754807" y="7784980"/>
            <a:ext cx="463311" cy="113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C46AF88-0360-5B30-7F7C-8EB3D2F53D88}"/>
              </a:ext>
            </a:extLst>
          </p:cNvPr>
          <p:cNvSpPr txBox="1"/>
          <p:nvPr/>
        </p:nvSpPr>
        <p:spPr>
          <a:xfrm>
            <a:off x="4571967" y="7763253"/>
            <a:ext cx="58702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b="1" dirty="0"/>
              <a:t>2838c3_DOWN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2C367D-1FEE-1CBA-FCFD-CBBDA861ADD0}"/>
              </a:ext>
            </a:extLst>
          </p:cNvPr>
          <p:cNvSpPr txBox="1"/>
          <p:nvPr/>
        </p:nvSpPr>
        <p:spPr>
          <a:xfrm>
            <a:off x="2728975" y="7778392"/>
            <a:ext cx="47961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b="1" dirty="0"/>
              <a:t>6419c5_UP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3F3F499-4D3D-43A7-6677-760A275C3F26}"/>
              </a:ext>
            </a:extLst>
          </p:cNvPr>
          <p:cNvSpPr txBox="1"/>
          <p:nvPr/>
        </p:nvSpPr>
        <p:spPr>
          <a:xfrm>
            <a:off x="2266217" y="2134069"/>
            <a:ext cx="131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Top 10 Pathways Enriched in Carbon 4 Gy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6CB4CBF-A35D-C69F-4D1F-7D38BB4DD4EF}"/>
              </a:ext>
            </a:extLst>
          </p:cNvPr>
          <p:cNvSpPr txBox="1"/>
          <p:nvPr/>
        </p:nvSpPr>
        <p:spPr>
          <a:xfrm>
            <a:off x="727478" y="5688630"/>
            <a:ext cx="131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Top 10 Pathways Enriched in X-Ray 8 Gy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5FAF6F3-4EB5-11E4-90D3-18F1CB699807}"/>
              </a:ext>
            </a:extLst>
          </p:cNvPr>
          <p:cNvSpPr txBox="1"/>
          <p:nvPr/>
        </p:nvSpPr>
        <p:spPr>
          <a:xfrm>
            <a:off x="2301696" y="5683741"/>
            <a:ext cx="131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Top 10 Pathways Enriched in Carbon 4 Gy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2B3C8B0-B4FC-4C9A-7B5A-403AC02079FC}"/>
              </a:ext>
            </a:extLst>
          </p:cNvPr>
          <p:cNvSpPr txBox="1"/>
          <p:nvPr/>
        </p:nvSpPr>
        <p:spPr>
          <a:xfrm>
            <a:off x="2502039" y="370069"/>
            <a:ext cx="8611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6419c5 Secretome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037CBF7-A1C4-8E92-A388-D26BC63A656E}"/>
              </a:ext>
            </a:extLst>
          </p:cNvPr>
          <p:cNvSpPr txBox="1"/>
          <p:nvPr/>
        </p:nvSpPr>
        <p:spPr>
          <a:xfrm>
            <a:off x="2510779" y="3762007"/>
            <a:ext cx="8611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2838c3 Secretome</a:t>
            </a:r>
          </a:p>
        </p:txBody>
      </p:sp>
    </p:spTree>
    <p:extLst>
      <p:ext uri="{BB962C8B-B14F-4D97-AF65-F5344CB8AC3E}">
        <p14:creationId xmlns:p14="http://schemas.microsoft.com/office/powerpoint/2010/main" val="323756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4E9103-DD8B-2D9B-14CE-B01BFA24D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90" y="1164265"/>
            <a:ext cx="2461864" cy="13320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642A49-E166-5CE1-BFAF-96D90F115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674" y="1164264"/>
            <a:ext cx="2461864" cy="13320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052A42-D519-FFBE-4D64-2B28641D9D0B}"/>
              </a:ext>
            </a:extLst>
          </p:cNvPr>
          <p:cNvSpPr txBox="1"/>
          <p:nvPr/>
        </p:nvSpPr>
        <p:spPr>
          <a:xfrm>
            <a:off x="850086" y="1025764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150886-ECA1-72B5-655F-6964A47D2A8D}"/>
              </a:ext>
            </a:extLst>
          </p:cNvPr>
          <p:cNvSpPr txBox="1"/>
          <p:nvPr/>
        </p:nvSpPr>
        <p:spPr>
          <a:xfrm>
            <a:off x="3363212" y="102576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79280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8248</TotalTime>
  <Words>196</Words>
  <Application>Microsoft Macintosh PowerPoint</Application>
  <PresentationFormat>Custom</PresentationFormat>
  <Paragraphs>83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Brett Bell</dc:creator>
  <cp:lastModifiedBy>Brett Bell</cp:lastModifiedBy>
  <cp:revision>3</cp:revision>
  <dcterms:created xsi:type="dcterms:W3CDTF">2023-06-07T20:05:43Z</dcterms:created>
  <dcterms:modified xsi:type="dcterms:W3CDTF">2024-03-05T21:07:38Z</dcterms:modified>
</cp:coreProperties>
</file>