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Guha%20Naan%20Mudhalvan%20Excel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EMPLOYEE DATA CSV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marker>
            <c:symbol val="none"/>
          </c:marker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'employee_data (2)'!$G$2:$G$331</c:f>
              <c:numCache>
                <c:formatCode>General</c:formatCode>
                <c:ptCount val="46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4</c:v>
                </c:pt>
                <c:pt idx="16">
                  <c:v>4</c:v>
                </c:pt>
                <c:pt idx="17">
                  <c:v>2</c:v>
                </c:pt>
                <c:pt idx="18">
                  <c:v>5</c:v>
                </c:pt>
                <c:pt idx="19">
                  <c:v>1</c:v>
                </c:pt>
                <c:pt idx="20">
                  <c:v>4</c:v>
                </c:pt>
                <c:pt idx="21">
                  <c:v>4</c:v>
                </c:pt>
                <c:pt idx="22">
                  <c:v>1</c:v>
                </c:pt>
                <c:pt idx="23">
                  <c:v>2</c:v>
                </c:pt>
                <c:pt idx="24">
                  <c:v>5</c:v>
                </c:pt>
                <c:pt idx="25">
                  <c:v>5</c:v>
                </c:pt>
                <c:pt idx="26">
                  <c:v>3</c:v>
                </c:pt>
                <c:pt idx="27">
                  <c:v>3</c:v>
                </c:pt>
                <c:pt idx="28">
                  <c:v>5</c:v>
                </c:pt>
                <c:pt idx="29">
                  <c:v>2</c:v>
                </c:pt>
                <c:pt idx="30">
                  <c:v>5</c:v>
                </c:pt>
                <c:pt idx="31">
                  <c:v>5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6BD-4F81-83CE-24F8DA737A60}"/>
            </c:ext>
          </c:extLst>
        </c:ser>
        <c:ser>
          <c:idx val="1"/>
          <c:order val="1"/>
          <c:marker>
            <c:symbol val="none"/>
          </c:marker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'employee_data (2)'!$H$2:$H$331</c:f>
              <c:numCache>
                <c:formatCode>General</c:formatCode>
                <c:ptCount val="4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6BD-4F81-83CE-24F8DA737A60}"/>
            </c:ext>
          </c:extLst>
        </c:ser>
        <c:dLbls>
          <c:showVal val="1"/>
        </c:dLbls>
        <c:marker val="1"/>
        <c:axId val="64868736"/>
        <c:axId val="64870656"/>
      </c:lineChart>
      <c:catAx>
        <c:axId val="64868736"/>
        <c:scaling>
          <c:orientation val="minMax"/>
        </c:scaling>
        <c:axPos val="b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64870656"/>
        <c:crosses val="autoZero"/>
        <c:auto val="1"/>
        <c:lblAlgn val="ctr"/>
        <c:lblOffset val="100"/>
      </c:catAx>
      <c:valAx>
        <c:axId val="648706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64868736"/>
        <c:crosses val="autoZero"/>
        <c:crossBetween val="between"/>
      </c:valAx>
    </c:plotArea>
    <c:legend>
      <c:legendPos val="b"/>
      <c:layout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1" y="102122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90637" y="200056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0754" y="35466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186297"/>
            <a:ext cx="10506075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Sitka Small Semibold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925557" y="2133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STUDENT NAME : </a:t>
            </a:r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GUHAMBIGA . V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REG NO : </a:t>
            </a:r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312209285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DEPARTMENT : BCOM (GEN) COMMERCE</a:t>
            </a:r>
          </a:p>
          <a:p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COLLEGE : ANNA ADARSH COLLEGE FOR WOMEN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6465BF-827E-E2DE-8204-FEC78C5C51E3}"/>
              </a:ext>
            </a:extLst>
          </p:cNvPr>
          <p:cNvSpPr txBox="1"/>
          <p:nvPr/>
        </p:nvSpPr>
        <p:spPr>
          <a:xfrm>
            <a:off x="1295402" y="1174217"/>
            <a:ext cx="78559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Lucida Fax" pitchFamily="18" charset="0"/>
              </a:rPr>
              <a:t>DATA SCREENING </a:t>
            </a:r>
            <a:r>
              <a:rPr lang="en-US" dirty="0">
                <a:latin typeface="Lucida Fax" pitchFamily="18" charset="0"/>
              </a:rPr>
              <a:t>: Downloaded an employee dataset from Kaggle , and saved the dataset in an folder then inserted the same in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latin typeface="Lucida Fax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Lucida Fax" pitchFamily="18" charset="0"/>
              </a:rPr>
              <a:t>DATA CLEANING </a:t>
            </a:r>
            <a:r>
              <a:rPr lang="en-US" dirty="0">
                <a:latin typeface="Lucida Fax" pitchFamily="18" charset="0"/>
              </a:rPr>
              <a:t>: Using conditional formatting from home identified and removed the missing data and selected 9 </a:t>
            </a:r>
            <a:r>
              <a:rPr lang="en-US" dirty="0" err="1">
                <a:latin typeface="Lucida Fax" pitchFamily="18" charset="0"/>
              </a:rPr>
              <a:t>datas</a:t>
            </a:r>
            <a:r>
              <a:rPr lang="en-US" dirty="0">
                <a:latin typeface="Lucida Fax" pitchFamily="18" charset="0"/>
              </a:rPr>
              <a:t>  from the data set like (emp id , name , gender </a:t>
            </a:r>
            <a:r>
              <a:rPr lang="en-US" dirty="0" err="1">
                <a:latin typeface="Lucida Fax" pitchFamily="18" charset="0"/>
              </a:rPr>
              <a:t>etc</a:t>
            </a:r>
            <a:r>
              <a:rPr lang="en-US" dirty="0">
                <a:latin typeface="Lucida Fax" pitchFamily="18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latin typeface="Lucida Fax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Lucida Fax" pitchFamily="18" charset="0"/>
              </a:rPr>
              <a:t>DATA FORMULATING </a:t>
            </a:r>
            <a:r>
              <a:rPr lang="en-US" dirty="0">
                <a:latin typeface="Lucida Fax" pitchFamily="18" charset="0"/>
              </a:rPr>
              <a:t>: Using  “IFS” condition created an column of performance level using data from current employee rating which gave an output as medium , low , high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latin typeface="Lucida Fax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Lucida Fax" pitchFamily="18" charset="0"/>
              </a:rPr>
              <a:t>PIVOT TABLE CREATION </a:t>
            </a:r>
            <a:r>
              <a:rPr lang="en-US" dirty="0">
                <a:latin typeface="Lucida Fax" pitchFamily="18" charset="0"/>
              </a:rPr>
              <a:t>: Select pivot table from insert and an pivot table is enabled , now select the required data. An pivot table is now created , We can also create pivot table through Queries and Connection icon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latin typeface="Lucida Fax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Lucida Fax" pitchFamily="18" charset="0"/>
              </a:rPr>
              <a:t>GRAPHICAL REPRESENTATION </a:t>
            </a:r>
            <a:r>
              <a:rPr lang="en-US" dirty="0">
                <a:latin typeface="Lucida Fax" pitchFamily="18" charset="0"/>
              </a:rPr>
              <a:t>: After creating an pivot table select the pivot table and go to insert icon and select recommendation chart and an visual representation is created 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4039" y="13510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4"/>
            <a:ext cx="2437131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79C733AC-FBF5-B049-43EE-A0E818E4D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0289044"/>
              </p:ext>
            </p:extLst>
          </p:nvPr>
        </p:nvGraphicFramePr>
        <p:xfrm>
          <a:off x="1705897" y="1943664"/>
          <a:ext cx="5019368" cy="310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xmlns="" val="32880399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34026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529108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210547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11046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63376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705798114"/>
                    </a:ext>
                  </a:extLst>
                </a:gridCol>
                <a:gridCol w="625168">
                  <a:extLst>
                    <a:ext uri="{9D8B030D-6E8A-4147-A177-3AD203B41FA5}">
                      <a16:colId xmlns:a16="http://schemas.microsoft.com/office/drawing/2014/main" xmlns="" val="170574312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871176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121464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11196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151937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299678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024240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109670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845180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924594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51804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371601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795777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883199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285672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564963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977295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124545319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2337297-7476-A6EE-44F0-46066338C33B}"/>
              </a:ext>
            </a:extLst>
          </p:cNvPr>
          <p:cNvGraphicFramePr/>
          <p:nvPr/>
        </p:nvGraphicFramePr>
        <p:xfrm>
          <a:off x="1295400" y="1524000"/>
          <a:ext cx="702861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CD7742-AB34-7937-08C2-32FBD865D7B0}"/>
              </a:ext>
            </a:extLst>
          </p:cNvPr>
          <p:cNvSpPr txBox="1"/>
          <p:nvPr/>
        </p:nvSpPr>
        <p:spPr>
          <a:xfrm>
            <a:off x="1066800" y="1676400"/>
            <a:ext cx="80845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end output is created as employee performance analyses using various functions such as pivot table , graph etc . This helps to easily analyse the data . This performance analysis is used to find the employees with greater </a:t>
            </a:r>
            <a:r>
              <a:rPr lang="en-IN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efficiency.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239146">
            <a:off x="8676352" y="2803492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372600" y="10382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6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C10C11-439C-1D6F-54CF-32EDE6173B01}"/>
              </a:ext>
            </a:extLst>
          </p:cNvPr>
          <p:cNvSpPr txBox="1"/>
          <p:nvPr/>
        </p:nvSpPr>
        <p:spPr>
          <a:xfrm>
            <a:off x="1177413" y="1752602"/>
            <a:ext cx="72807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>
                <a:latin typeface="Lucida Fax" pitchFamily="18" charset="0"/>
              </a:rPr>
              <a:t>To analyse and optimize the performance of the employees by evaluating the key metrics such as emp id , employee status , employee level , performance level etc . The analysis aims to identify the employees with greater </a:t>
            </a:r>
            <a:r>
              <a:rPr lang="en-IN" sz="3200" dirty="0" smtClean="0">
                <a:latin typeface="Lucida Fax" pitchFamily="18" charset="0"/>
              </a:rPr>
              <a:t>efficiencies.  </a:t>
            </a:r>
            <a:endParaRPr lang="en-IN" sz="3200" dirty="0">
              <a:latin typeface="Lucida Fax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24988" y="876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EF9277-F08D-9C28-F8DD-5A7B2E1FE356}"/>
              </a:ext>
            </a:extLst>
          </p:cNvPr>
          <p:cNvSpPr txBox="1"/>
          <p:nvPr/>
        </p:nvSpPr>
        <p:spPr>
          <a:xfrm>
            <a:off x="1902543" y="2034220"/>
            <a:ext cx="610091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3200" dirty="0">
                <a:latin typeface="Lucida Fax" pitchFamily="18" charset="0"/>
              </a:rPr>
              <a:t>The prime objective is to  create an employee performance analysis using excel with the help of various functions such as conditional formatting , pivot table creation , chart etc..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1244" y="13902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4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531E5B-79AE-8EF5-99E8-AB77A56E1002}"/>
              </a:ext>
            </a:extLst>
          </p:cNvPr>
          <p:cNvSpPr txBox="1"/>
          <p:nvPr/>
        </p:nvSpPr>
        <p:spPr>
          <a:xfrm>
            <a:off x="3045543" y="2209800"/>
            <a:ext cx="61009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200" b="1" dirty="0">
                <a:latin typeface="Lucida Fax" pitchFamily="18" charset="0"/>
              </a:rPr>
              <a:t>Employers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200" b="1" dirty="0">
                <a:latin typeface="Lucida Fax" pitchFamily="18" charset="0"/>
              </a:rPr>
              <a:t>Employees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200" b="1" dirty="0" smtClean="0">
                <a:latin typeface="Lucida Fax" pitchFamily="18" charset="0"/>
              </a:rPr>
              <a:t>organizations</a:t>
            </a:r>
            <a:endParaRPr lang="en-US" sz="3200" b="1" dirty="0">
              <a:latin typeface="Lucida Fax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6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C48A69-3E12-7DD8-6543-C115D3F64711}"/>
              </a:ext>
            </a:extLst>
          </p:cNvPr>
          <p:cNvSpPr txBox="1"/>
          <p:nvPr/>
        </p:nvSpPr>
        <p:spPr>
          <a:xfrm>
            <a:off x="2895600" y="1600201"/>
            <a:ext cx="76961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>
                <a:latin typeface="Lucida Fax" pitchFamily="18" charset="0"/>
              </a:rPr>
              <a:t>Filtering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>
                <a:latin typeface="Lucida Fax" pitchFamily="18" charset="0"/>
              </a:rPr>
              <a:t>: To find the missing data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Lucida Fax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>
                <a:latin typeface="Lucida Fax" pitchFamily="18" charset="0"/>
              </a:rPr>
              <a:t>Chart</a:t>
            </a:r>
            <a:r>
              <a:rPr lang="en-US" sz="2800" dirty="0">
                <a:latin typeface="Lucida Fax" pitchFamily="18" charset="0"/>
              </a:rPr>
              <a:t> : To get an graphical representation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Lucida Fax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>
                <a:latin typeface="Lucida Fax" pitchFamily="18" charset="0"/>
              </a:rPr>
              <a:t>Pivot table </a:t>
            </a:r>
            <a:r>
              <a:rPr lang="en-US" sz="2800" dirty="0">
                <a:latin typeface="Lucida Fax" pitchFamily="18" charset="0"/>
              </a:rPr>
              <a:t>: To summarize the data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latin typeface="Lucida Fax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>
                <a:latin typeface="Lucida Fax" pitchFamily="18" charset="0"/>
              </a:rPr>
              <a:t>Conditional technique </a:t>
            </a:r>
            <a:r>
              <a:rPr lang="en-US" sz="2800" dirty="0">
                <a:latin typeface="Lucida Fax" pitchFamily="18" charset="0"/>
              </a:rPr>
              <a:t>: Used to identify the missing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21A4E7-2A6C-D85B-1669-5FE9B9BC1063}"/>
              </a:ext>
            </a:extLst>
          </p:cNvPr>
          <p:cNvSpPr txBox="1"/>
          <p:nvPr/>
        </p:nvSpPr>
        <p:spPr>
          <a:xfrm>
            <a:off x="1828802" y="1447800"/>
            <a:ext cx="7398775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ucida Fax" pitchFamily="18" charset="0"/>
              </a:rPr>
              <a:t>Employee dataset : </a:t>
            </a:r>
            <a:r>
              <a:rPr lang="en-US" sz="2800" dirty="0">
                <a:latin typeface="Lucida Fax" pitchFamily="18" charset="0"/>
              </a:rPr>
              <a:t>Kaggle</a:t>
            </a:r>
          </a:p>
          <a:p>
            <a:r>
              <a:rPr lang="en-US" sz="2800" b="1" dirty="0">
                <a:latin typeface="Lucida Fax" pitchFamily="18" charset="0"/>
              </a:rPr>
              <a:t>Total : </a:t>
            </a:r>
            <a:r>
              <a:rPr lang="en-US" sz="2800" dirty="0">
                <a:latin typeface="Lucida Fax" pitchFamily="18" charset="0"/>
              </a:rPr>
              <a:t>26 Feature</a:t>
            </a:r>
            <a:endParaRPr lang="en-US" sz="2000" dirty="0">
              <a:latin typeface="Lucida Fax" pitchFamily="18" charset="0"/>
            </a:endParaRPr>
          </a:p>
          <a:p>
            <a:r>
              <a:rPr lang="en-US" sz="3200" b="1" dirty="0">
                <a:latin typeface="Lucida Fax" pitchFamily="18" charset="0"/>
              </a:rPr>
              <a:t>Used : </a:t>
            </a:r>
            <a:r>
              <a:rPr lang="en-US" sz="2800" dirty="0">
                <a:latin typeface="Lucida Fax" pitchFamily="18" charset="0"/>
              </a:rPr>
              <a:t>9 features</a:t>
            </a:r>
            <a:endParaRPr lang="en-US" sz="2000" dirty="0">
              <a:latin typeface="Lucida Fax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Lucida Fax" pitchFamily="18" charset="0"/>
              </a:rPr>
              <a:t>   Employee id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Lucida Fax" pitchFamily="18" charset="0"/>
              </a:rPr>
              <a:t>   First name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Lucida Fax" pitchFamily="18" charset="0"/>
              </a:rPr>
              <a:t>   Last name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Lucida Fax" pitchFamily="18" charset="0"/>
              </a:rPr>
              <a:t>   Business </a:t>
            </a:r>
            <a:r>
              <a:rPr lang="en-US" sz="2800" dirty="0" smtClean="0">
                <a:latin typeface="Lucida Fax" pitchFamily="18" charset="0"/>
              </a:rPr>
              <a:t>unit</a:t>
            </a:r>
            <a:endParaRPr lang="en-US" sz="2800" dirty="0">
              <a:latin typeface="Lucida Fax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Lucida Fax" pitchFamily="18" charset="0"/>
              </a:rPr>
              <a:t>   </a:t>
            </a:r>
            <a:r>
              <a:rPr lang="en-US" sz="2800" dirty="0">
                <a:latin typeface="Lucida Fax" pitchFamily="18" charset="0"/>
              </a:rPr>
              <a:t>Gender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Lucida Fax" pitchFamily="18" charset="0"/>
              </a:rPr>
              <a:t>   Performance score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latin typeface="Lucida Fax" pitchFamily="18" charset="0"/>
              </a:rPr>
              <a:t>   Current employee rating</a:t>
            </a:r>
            <a:endParaRPr lang="en-US" sz="1800" dirty="0">
              <a:latin typeface="Lucida Fax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030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DB133E-15CA-1524-7110-E882121CB81F}"/>
              </a:ext>
            </a:extLst>
          </p:cNvPr>
          <p:cNvSpPr txBox="1"/>
          <p:nvPr/>
        </p:nvSpPr>
        <p:spPr>
          <a:xfrm>
            <a:off x="1981202" y="1616985"/>
            <a:ext cx="85340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ucida Fax" pitchFamily="18" charset="0"/>
              </a:rPr>
              <a:t>Formula : </a:t>
            </a:r>
          </a:p>
          <a:p>
            <a:r>
              <a:rPr lang="en-US" sz="2000" b="1" dirty="0">
                <a:latin typeface="Lucida Fax" pitchFamily="18" charset="0"/>
              </a:rPr>
              <a:t>“=IFS(Z2&gt;=5,"VERY HIGH",Z2&gt;=4,"HIGH",Z2&gt;=3,"MEDIUM","TRUE","LOW")”</a:t>
            </a:r>
          </a:p>
          <a:p>
            <a:endParaRPr lang="en-US" sz="2000" b="1" dirty="0">
              <a:latin typeface="Lucida Fax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Lucida Fax" pitchFamily="18" charset="0"/>
              </a:rPr>
              <a:t>  </a:t>
            </a:r>
            <a:r>
              <a:rPr lang="en-US" sz="2000" dirty="0" smtClean="0">
                <a:latin typeface="Lucida Fax" pitchFamily="18" charset="0"/>
              </a:rPr>
              <a:t>This formula </a:t>
            </a:r>
            <a:r>
              <a:rPr lang="en-US" sz="2000" dirty="0">
                <a:latin typeface="Lucida Fax" pitchFamily="18" charset="0"/>
              </a:rPr>
              <a:t>is used to find the performance level of the employees which is derived as “medium , low and high” . And this performance level is used to get an graphical representation of the employees performance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Lucida Fax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itchFamily="18" charset="0"/>
              </a:rPr>
              <a:t>                    </a:t>
            </a:r>
            <a:r>
              <a:rPr lang="en-US" sz="2000" b="1" dirty="0">
                <a:latin typeface="Lucida Fax" pitchFamily="18" charset="0"/>
              </a:rPr>
              <a:t>CONDITIONAL FORMATTING 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Lucida Fax" pitchFamily="18" charset="0"/>
              </a:rPr>
              <a:t>             </a:t>
            </a:r>
            <a:r>
              <a:rPr lang="en-US" sz="2000" dirty="0" smtClean="0">
                <a:latin typeface="Lucida Fax" pitchFamily="18" charset="0"/>
              </a:rPr>
              <a:t>  </a:t>
            </a:r>
            <a:r>
              <a:rPr lang="en-US" sz="2000" dirty="0">
                <a:latin typeface="Lucida Fax" pitchFamily="18" charset="0"/>
              </a:rPr>
              <a:t>The conditional formatting is used to identify the missing data in a cell , highlight the missing cells and also to remove the missing cell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225</TotalTime>
  <Words>528</Words>
  <Application>Microsoft Office PowerPoint</Application>
  <PresentationFormat>Custom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17</cp:revision>
  <dcterms:created xsi:type="dcterms:W3CDTF">2024-03-29T15:07:22Z</dcterms:created>
  <dcterms:modified xsi:type="dcterms:W3CDTF">2024-08-30T16:36:57Z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