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494" r:id="rId4"/>
    <p:sldId id="498" r:id="rId5"/>
    <p:sldId id="499" r:id="rId6"/>
    <p:sldId id="50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1077"/>
    <a:srgbClr val="9C148D"/>
    <a:srgbClr val="DA1CC2"/>
    <a:srgbClr val="E533CA"/>
    <a:srgbClr val="FF1919"/>
    <a:srgbClr val="FF2F2F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3950"/>
            <a:ext cx="9144000" cy="1372235"/>
          </a:xfrm>
        </p:spPr>
        <p:txBody>
          <a:bodyPr>
            <a:normAutofit fontScale="90000"/>
          </a:bodyPr>
          <a:p>
            <a:pPr>
              <a:lnSpc>
                <a:spcPct val="200000"/>
              </a:lnSpc>
            </a:pPr>
            <a:r>
              <a:rPr lang="x-none" altLang="en-IN" sz="5400" b="1">
                <a:solidFill>
                  <a:srgbClr val="002060"/>
                </a:solidFill>
              </a:rPr>
              <a:t>Matrix-Chain Multiplication</a:t>
            </a:r>
            <a:endParaRPr lang="x-none" altLang="en-IN" sz="5400" b="1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1435"/>
            <a:ext cx="10515600" cy="697865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  <a:sym typeface="+mn-ea"/>
              </a:rPr>
              <a:t>Bottom-up DP</a:t>
            </a:r>
            <a:endParaRPr lang="x-none" altLang="en-IN" sz="4000" b="1">
              <a:solidFill>
                <a:srgbClr val="002060"/>
              </a:solidFill>
              <a:sym typeface="+mn-ea"/>
            </a:endParaRPr>
          </a:p>
        </p:txBody>
      </p:sp>
      <p:pic>
        <p:nvPicPr>
          <p:cNvPr id="5" name="Picture 4" descr="ma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4260" y="525145"/>
            <a:ext cx="8554085" cy="6307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  <a:sym typeface="+mn-ea"/>
              </a:rPr>
              <a:t>Step 4: Constructing an optimal solution</a:t>
            </a:r>
            <a:endParaRPr lang="x-none" altLang="en-IN" sz="4000" b="1">
              <a:solidFill>
                <a:srgbClr val="00206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95" y="4806315"/>
            <a:ext cx="11983085" cy="1908810"/>
          </a:xfrm>
        </p:spPr>
        <p:txBody>
          <a:bodyPr>
            <a:noAutofit/>
          </a:bodyPr>
          <a:p>
            <a:pPr marL="571500" indent="-571500" algn="just">
              <a:lnSpc>
                <a:spcPct val="130000"/>
              </a:lnSpc>
            </a:pPr>
            <a:r>
              <a:rPr lang="x-none" altLang="en-IN" sz="3400" b="1">
                <a:solidFill>
                  <a:schemeClr val="bg1">
                    <a:lumMod val="85000"/>
                  </a:schemeClr>
                </a:solidFill>
                <a:sym typeface="+mn-ea"/>
              </a:rPr>
              <a:t>the call PRINT-OPTIMAL-PARENS (s, 1, 6) prints the parenthesization ((A</a:t>
            </a:r>
            <a:r>
              <a:rPr lang="x-none" altLang="en-IN" sz="3400" b="1" baseline="-25000">
                <a:solidFill>
                  <a:schemeClr val="bg1">
                    <a:lumMod val="85000"/>
                  </a:schemeClr>
                </a:solidFill>
                <a:sym typeface="+mn-ea"/>
              </a:rPr>
              <a:t>1</a:t>
            </a:r>
            <a:r>
              <a:rPr lang="x-none" altLang="en-IN" sz="3400" b="1">
                <a:solidFill>
                  <a:schemeClr val="bg1">
                    <a:lumMod val="85000"/>
                  </a:schemeClr>
                </a:solidFill>
                <a:sym typeface="+mn-ea"/>
              </a:rPr>
              <a:t>(A</a:t>
            </a:r>
            <a:r>
              <a:rPr lang="x-none" altLang="en-IN" sz="3400" b="1" baseline="-25000">
                <a:solidFill>
                  <a:schemeClr val="bg1">
                    <a:lumMod val="85000"/>
                  </a:schemeClr>
                </a:solidFill>
                <a:sym typeface="+mn-ea"/>
              </a:rPr>
              <a:t>2</a:t>
            </a:r>
            <a:r>
              <a:rPr lang="x-none" altLang="en-IN" sz="3400" b="1">
                <a:solidFill>
                  <a:schemeClr val="bg1">
                    <a:lumMod val="85000"/>
                  </a:schemeClr>
                </a:solidFill>
                <a:sym typeface="+mn-ea"/>
              </a:rPr>
              <a:t>A</a:t>
            </a:r>
            <a:r>
              <a:rPr lang="x-none" altLang="en-IN" sz="3400" b="1" baseline="-25000">
                <a:solidFill>
                  <a:schemeClr val="bg1">
                    <a:lumMod val="85000"/>
                  </a:schemeClr>
                </a:solidFill>
                <a:sym typeface="+mn-ea"/>
              </a:rPr>
              <a:t>3</a:t>
            </a:r>
            <a:r>
              <a:rPr lang="x-none" altLang="en-IN" sz="3400" b="1">
                <a:solidFill>
                  <a:schemeClr val="bg1">
                    <a:lumMod val="85000"/>
                  </a:schemeClr>
                </a:solidFill>
                <a:sym typeface="+mn-ea"/>
              </a:rPr>
              <a:t>))((A</a:t>
            </a:r>
            <a:r>
              <a:rPr lang="x-none" altLang="en-IN" sz="3400" b="1" baseline="-25000">
                <a:solidFill>
                  <a:schemeClr val="bg1">
                    <a:lumMod val="85000"/>
                  </a:schemeClr>
                </a:solidFill>
                <a:sym typeface="+mn-ea"/>
              </a:rPr>
              <a:t>4</a:t>
            </a:r>
            <a:r>
              <a:rPr lang="x-none" altLang="en-IN" sz="3400" b="1">
                <a:solidFill>
                  <a:schemeClr val="bg1">
                    <a:lumMod val="85000"/>
                  </a:schemeClr>
                </a:solidFill>
                <a:sym typeface="+mn-ea"/>
              </a:rPr>
              <a:t> A</a:t>
            </a:r>
            <a:r>
              <a:rPr lang="x-none" altLang="en-IN" sz="3400" b="1" baseline="-25000">
                <a:solidFill>
                  <a:schemeClr val="bg1">
                    <a:lumMod val="85000"/>
                  </a:schemeClr>
                </a:solidFill>
                <a:sym typeface="+mn-ea"/>
              </a:rPr>
              <a:t>5</a:t>
            </a:r>
            <a:r>
              <a:rPr lang="x-none" altLang="en-IN" sz="3400" b="1">
                <a:solidFill>
                  <a:schemeClr val="bg1">
                    <a:lumMod val="85000"/>
                  </a:schemeClr>
                </a:solidFill>
                <a:sym typeface="+mn-ea"/>
              </a:rPr>
              <a:t>) A</a:t>
            </a:r>
            <a:r>
              <a:rPr lang="x-none" altLang="en-IN" sz="3400" b="1" baseline="-25000">
                <a:solidFill>
                  <a:schemeClr val="bg1">
                    <a:lumMod val="85000"/>
                  </a:schemeClr>
                </a:solidFill>
                <a:sym typeface="+mn-ea"/>
              </a:rPr>
              <a:t>6</a:t>
            </a:r>
            <a:r>
              <a:rPr lang="x-none" altLang="en-IN" sz="3400" b="1">
                <a:solidFill>
                  <a:schemeClr val="bg1">
                    <a:lumMod val="85000"/>
                  </a:schemeClr>
                </a:solidFill>
                <a:sym typeface="+mn-ea"/>
              </a:rPr>
              <a:t>))</a:t>
            </a:r>
            <a:endParaRPr lang="x-none" altLang="en-IN" sz="3400" b="1">
              <a:solidFill>
                <a:schemeClr val="bg1">
                  <a:lumMod val="85000"/>
                </a:schemeClr>
              </a:solidFill>
              <a:sym typeface="+mn-ea"/>
            </a:endParaRPr>
          </a:p>
        </p:txBody>
      </p:sp>
      <p:pic>
        <p:nvPicPr>
          <p:cNvPr id="4" name="Picture 3" descr="mat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2965" y="1017270"/>
            <a:ext cx="8748395" cy="3603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  <a:sym typeface="+mn-ea"/>
              </a:rPr>
              <a:t>Bottom-up DP</a:t>
            </a:r>
            <a:endParaRPr lang="x-none" altLang="en-IN" sz="4000" b="1">
              <a:solidFill>
                <a:srgbClr val="002060"/>
              </a:solidFill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980" y="841375"/>
            <a:ext cx="11495405" cy="5628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900430"/>
          </a:xfrm>
        </p:spPr>
        <p:txBody>
          <a:bodyPr/>
          <a:p>
            <a:pPr algn="ctr"/>
            <a:r>
              <a:rPr lang="x-none" altLang="en-IN" sz="4000" b="1">
                <a:solidFill>
                  <a:srgbClr val="002060"/>
                </a:solidFill>
                <a:sym typeface="+mn-ea"/>
              </a:rPr>
              <a:t>Bottom-up DP</a:t>
            </a:r>
            <a:endParaRPr lang="x-none" altLang="en-IN" sz="4000" b="1">
              <a:solidFill>
                <a:srgbClr val="002060"/>
              </a:solidFill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4780" y="1015365"/>
            <a:ext cx="9199880" cy="1438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31715" y="3205480"/>
            <a:ext cx="6024880" cy="962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 algn="just">
              <a:lnSpc>
                <a:spcPct val="130000"/>
              </a:lnSpc>
            </a:pPr>
            <a:r>
              <a:rPr lang="x-none" altLang="en-IN" sz="4400" b="1">
                <a:solidFill>
                  <a:schemeClr val="bg1">
                    <a:lumMod val="85000"/>
                  </a:schemeClr>
                </a:solidFill>
                <a:sym typeface="+mn-ea"/>
              </a:rPr>
              <a:t>((A1(A2A3))((A4 A5) A6))</a:t>
            </a:r>
            <a:endParaRPr lang="x-none" altLang="en-IN" sz="4400" b="1">
              <a:solidFill>
                <a:schemeClr val="bg1">
                  <a:lumMod val="85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Kingsoft Office WPP</Application>
  <PresentationFormat>Widescreen</PresentationFormat>
  <Paragraphs>14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Theme</vt:lpstr>
      <vt:lpstr>Matrix-Chain Multiplication</vt:lpstr>
      <vt:lpstr>Bottom-up DP</vt:lpstr>
      <vt:lpstr>Step 4: Constructing an optimal solution</vt:lpstr>
      <vt:lpstr>Bottom-up DP</vt:lpstr>
      <vt:lpstr>Bottom-up DP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janaki</dc:creator>
  <cp:lastModifiedBy>janaki</cp:lastModifiedBy>
  <cp:revision>1715</cp:revision>
  <dcterms:created xsi:type="dcterms:W3CDTF">2023-02-15T04:48:18Z</dcterms:created>
  <dcterms:modified xsi:type="dcterms:W3CDTF">2023-02-15T04:48:18Z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16393ڝ-10.1.0.5707</vt:lpwstr>
  </property>
</Properties>
</file>