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441" r:id="rId4"/>
    <p:sldId id="44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1077"/>
    <a:srgbClr val="9C148D"/>
    <a:srgbClr val="DA1CC2"/>
    <a:srgbClr val="E533CA"/>
    <a:srgbClr val="FF1919"/>
    <a:srgbClr val="FF2F2F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3950"/>
            <a:ext cx="9144000" cy="1372235"/>
          </a:xfrm>
        </p:spPr>
        <p:txBody>
          <a:bodyPr>
            <a:normAutofit fontScale="90000"/>
          </a:bodyPr>
          <a:p>
            <a:pPr>
              <a:lnSpc>
                <a:spcPct val="200000"/>
              </a:lnSpc>
            </a:pPr>
            <a:r>
              <a:rPr lang="x-none" altLang="en-IN" sz="5400" b="1">
                <a:solidFill>
                  <a:srgbClr val="C00000"/>
                </a:solidFill>
              </a:rPr>
              <a:t>Activity Selection Problem</a:t>
            </a:r>
            <a:endParaRPr lang="x-none" altLang="en-IN" sz="54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>
            <a:normAutofit/>
          </a:bodyPr>
          <a:p>
            <a:pPr algn="ctr"/>
            <a:r>
              <a:rPr lang="x-none" altLang="en-IN" sz="4000" b="1">
                <a:solidFill>
                  <a:srgbClr val="C00000"/>
                </a:solidFill>
                <a:sym typeface="+mn-ea"/>
              </a:rPr>
              <a:t>Recursive Greedy Algorithm</a:t>
            </a:r>
            <a:endParaRPr lang="x-none" altLang="en-IN" sz="4000" b="1">
              <a:solidFill>
                <a:srgbClr val="C00000"/>
              </a:solidFill>
              <a:sym typeface="+mn-ea"/>
            </a:endParaRPr>
          </a:p>
        </p:txBody>
      </p:sp>
      <p:pic>
        <p:nvPicPr>
          <p:cNvPr id="6" name="Picture 5" descr="ac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3820" y="689610"/>
            <a:ext cx="9328150" cy="28365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775" y="3592195"/>
            <a:ext cx="11430000" cy="233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lnSpc>
                <a:spcPct val="140000"/>
              </a:lnSpc>
              <a:buFont typeface="Arial" charset="0"/>
              <a:buChar char="•"/>
            </a:pPr>
            <a:r>
              <a:rPr lang="x-none" altLang="en-IN" sz="3500" b="1">
                <a:solidFill>
                  <a:srgbClr val="002060"/>
                </a:solidFill>
              </a:rPr>
              <a:t>Initial call, which solves the entire problem, is RECURSIVE -ACTIVITY -S ELECTOR (s, f, 0, n)</a:t>
            </a:r>
            <a:endParaRPr lang="x-none" altLang="en-IN" sz="3500" b="1">
              <a:solidFill>
                <a:srgbClr val="002060"/>
              </a:solidFill>
            </a:endParaRPr>
          </a:p>
          <a:p>
            <a:pPr marL="457200" indent="-457200">
              <a:lnSpc>
                <a:spcPct val="140000"/>
              </a:lnSpc>
              <a:buFont typeface="Arial" charset="0"/>
              <a:buChar char="•"/>
            </a:pPr>
            <a:r>
              <a:rPr lang="x-none" altLang="en-IN" sz="3500" b="1">
                <a:solidFill>
                  <a:srgbClr val="002060"/>
                </a:solidFill>
              </a:rPr>
              <a:t>Running time is </a:t>
            </a:r>
            <a:r>
              <a:rPr lang="x-none" altLang="en-IN" sz="3500" b="1">
                <a:solidFill>
                  <a:srgbClr val="002060"/>
                </a:solidFill>
                <a:cs typeface="Arial" charset="0"/>
              </a:rPr>
              <a:t>θ(n)</a:t>
            </a:r>
            <a:endParaRPr lang="x-none" altLang="en-IN" sz="3500" b="1">
              <a:solidFill>
                <a:srgbClr val="002060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>
            <a:normAutofit/>
          </a:bodyPr>
          <a:p>
            <a:pPr algn="ctr"/>
            <a:r>
              <a:rPr lang="x-none" altLang="en-IN" sz="4000" b="1">
                <a:solidFill>
                  <a:srgbClr val="C00000"/>
                </a:solidFill>
                <a:sym typeface="+mn-ea"/>
              </a:rPr>
              <a:t>Iterative Greedy Algorithm</a:t>
            </a:r>
            <a:endParaRPr lang="x-none" altLang="en-IN" sz="40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640" y="4445000"/>
            <a:ext cx="11430000" cy="233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lnSpc>
                <a:spcPct val="140000"/>
              </a:lnSpc>
              <a:buFont typeface="Arial" charset="0"/>
              <a:buChar char="•"/>
            </a:pPr>
            <a:r>
              <a:rPr lang="x-none" altLang="en-IN" sz="3500" b="1">
                <a:solidFill>
                  <a:srgbClr val="002060"/>
                </a:solidFill>
              </a:rPr>
              <a:t>Initial call, which solves the entire problem, is GREEDY-ACTIVITY-S ELECTOR (s, f)</a:t>
            </a:r>
            <a:endParaRPr lang="x-none" altLang="en-IN" sz="3500" b="1">
              <a:solidFill>
                <a:srgbClr val="002060"/>
              </a:solidFill>
            </a:endParaRPr>
          </a:p>
          <a:p>
            <a:pPr marL="457200" indent="-457200">
              <a:lnSpc>
                <a:spcPct val="140000"/>
              </a:lnSpc>
              <a:buFont typeface="Arial" charset="0"/>
              <a:buChar char="•"/>
            </a:pPr>
            <a:r>
              <a:rPr lang="x-none" altLang="en-IN" sz="3500" b="1">
                <a:solidFill>
                  <a:srgbClr val="002060"/>
                </a:solidFill>
              </a:rPr>
              <a:t>Running time is </a:t>
            </a:r>
            <a:r>
              <a:rPr lang="x-none" altLang="en-IN" sz="3500" b="1">
                <a:solidFill>
                  <a:srgbClr val="002060"/>
                </a:solidFill>
                <a:cs typeface="Arial" charset="0"/>
              </a:rPr>
              <a:t>θ(n)</a:t>
            </a:r>
            <a:endParaRPr lang="x-none" altLang="en-IN" sz="3500" b="1">
              <a:solidFill>
                <a:srgbClr val="002060"/>
              </a:solidFill>
              <a:cs typeface="Arial" charset="0"/>
            </a:endParaRPr>
          </a:p>
        </p:txBody>
      </p:sp>
      <p:pic>
        <p:nvPicPr>
          <p:cNvPr id="3" name="Picture 2" descr="ac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2760" y="755015"/>
            <a:ext cx="5978525" cy="3742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Kingsoft Office WPP</Application>
  <PresentationFormat>Widescreen</PresentationFormat>
  <Paragraphs>12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Greedy Algorithms</vt:lpstr>
      <vt:lpstr>Recursive Greedy Algorithm</vt:lpstr>
      <vt:lpstr>Iterative Greedy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janaki</dc:creator>
  <cp:lastModifiedBy>janaki</cp:lastModifiedBy>
  <cp:revision>2613</cp:revision>
  <dcterms:created xsi:type="dcterms:W3CDTF">2023-03-21T09:53:40Z</dcterms:created>
  <dcterms:modified xsi:type="dcterms:W3CDTF">2023-03-21T09:53:40Z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16393Ʉ-10.1.0.5707</vt:lpwstr>
  </property>
</Properties>
</file>