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>
            <a:normAutofit/>
          </a:bodyPr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Recursive implementation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Picture 5" descr="ro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970" y="1254760"/>
            <a:ext cx="8870315" cy="420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620"/>
            <a:ext cx="10515600" cy="900430"/>
          </a:xfrm>
        </p:spPr>
        <p:txBody>
          <a:bodyPr>
            <a:normAutofit/>
          </a:bodyPr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Top Down Algorithm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Picture 4" descr="ro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875665"/>
            <a:ext cx="6009640" cy="2165985"/>
          </a:xfrm>
          <a:prstGeom prst="rect">
            <a:avLst/>
          </a:prstGeom>
        </p:spPr>
      </p:pic>
      <p:pic>
        <p:nvPicPr>
          <p:cNvPr id="6" name="Picture 5" descr="rod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242310"/>
            <a:ext cx="8180705" cy="324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620"/>
            <a:ext cx="10515600" cy="900430"/>
          </a:xfrm>
        </p:spPr>
        <p:txBody>
          <a:bodyPr>
            <a:normAutofit/>
          </a:bodyPr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Bottom Up Algorithm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Picture 2" descr="rod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962660"/>
            <a:ext cx="8118475" cy="493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Kingsoft Office WPP</Application>
  <PresentationFormat>Widescreen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Recursive implementation</vt:lpstr>
      <vt:lpstr>Top Down Algorithm</vt:lpstr>
      <vt:lpstr>Bottom Up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implementation</dc:title>
  <dc:creator>janaki</dc:creator>
  <cp:lastModifiedBy>janaki</cp:lastModifiedBy>
  <cp:revision>1</cp:revision>
  <dcterms:created xsi:type="dcterms:W3CDTF">2023-02-07T10:23:53Z</dcterms:created>
  <dcterms:modified xsi:type="dcterms:W3CDTF">2023-02-07T10:23:53Z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16393࢘-10.1.0.5707</vt:lpwstr>
  </property>
</Properties>
</file>