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516" r:id="rId4"/>
    <p:sldId id="518" r:id="rId5"/>
    <p:sldId id="550" r:id="rId6"/>
    <p:sldId id="5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523 53,'2'0,"-4"0,2-1,0 1,0 0,0 0,0 0,0 0,0-1,0 1,0 0,0 0,0 0,0 0,0 0,0 0,0 0,0 0,0 0,0 0,0 0,0-1,0 1,0 0,0 0,0 0,0 0,0 0,0 1,0-1,1 3,-1-2,1 0,-1 1,0-1,0 0,0 0,0 1,0-1,0 2,0-2,0 0,0 0,0 0,0 0,-1 0,1 0,0 0,0-1,0 1,0-1,0 1,0-1,0 1,0-1,0 0,0 0,0 0,0 0,0 0,1-1,-1-1,0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926 64,'-1'0,"0"0,0 0,0 0,0 0,1 0,0 0,-1 0,1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920 61,'2'0,"-4"-1,2 0,0 1,0 0,0-1,0 1,0 0,0 0,0 0,0 0,0 0,0 0,0 0,1 1,-1 1,0 0,0 0,0 0,-1 3,1-3,0 0,0 0,-1 0,1-1,0 1,-1-2,1 1,-1 0,1 0,0-1,0 0,0 0,0 0,0 0,0 0,0 0,0 0,0 0,0-1,0 0,1-1,0 0,1-2,-1 1,0 0,0 0,1-3,-1 4,0 0,0 0,0 1,0-2,0 2,-1 0,0 0,0 1,0 0,0 0,0 0,1 0,-1 2,0-1,0 1,1 0,0 3,-1-3,1 1,-1 0,0 0,1 0,-1-1,0 0,1-1,-1 0,0 0,0 0,0 0,1-1,-1 0,0 0,0 0,-1-1,1 0,-1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922 72,'2'0,"-5"0,4 0,-1 0,2-1,-1 0,2 1,0-1,0 0,0 1,0-1,0 1,-1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368 179,'2'0,"-4"0,1-1,1 1,0-1,0 0,0 1,0-1,0 1,-1-1,1 0,0 1,0-1,-1 1,1 0,0 0,0 0,0 0,0 0,0 1,0 0,0 1,0 0,0 1,0-1,-1 1,1 0,-1 0,1-1,-1 3,0-2,0 1,1-3,-1 0,1 0,0 0,0-1,0 0,0 0,0 0,0-1,1 0,-1 0,1-1,1-4,-1 4,-1-1,1 0,-1 0,1-2,-1 1,0 2,0-2,0 2,0 1,0-1,0 1,0 0,1 1,-1-1,0 1,0 0,0 1,1 0,0 0,0 1,0 0,3 5,-3-5,0 0,-1 1,1 0,0-1,-1-1,0 0,0 0,0 0,0-1,0 1,0-1,0 1,0-1,0 0,0 0,0 1,0-1,0 0,0 0,0-1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367 194,'-1'0,"1"0,0 0,0-1,1 1,0-1,2 0,3-1,-3 1,0 1,0-1,0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367 244,'0'-1,"0"0,0 0,-1 0,1 1,0-1,0 1,0 0,0 1,0 0,0 1,0 0,1 2,-1-1,0-1,0 0,-1 0,1-1,0 0,0-1,0 0,0 0,0 0,0 0,0-1,0 1,1-2,-1 0,1 0,-1-1,0 1,0-1,0 1,0 0,0 0,-1 1,1-3,0 3,0 0,0 0,0 0,2 0,-1 1,1 0,0 1,2 2,-2-2,-1 1,1 0,-2-1,1 1,-1 0,0 0,-1-1,0 0,0 0,0 0,0-1,0 1,1-1,-1 0,0 0,1-1,1 0,0 1,0 0,1-1,-1 2,3 0,-2 0,-1 0,0 1,-1 0,0-1,-1 1,-1-1,-4 2,3-2,-1 0,0-1,1 0,0 0,1 0,1 0,1-1,0 1,4-2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367 303,'2'0,"-4"0,2-1,0 1,0-1,-1 1,1-1,0 1,0-1,0 1,-1-1,1 1,-1 0,0 0,-1 0,1 0,-1 1,0 0,1 0,-1 2,1-2,1 1,0 1,1 1,1-2,-1-1,0 1,0-1,1 0,-1-1,0 0,1-1,-1 1,1-2,0 1,0 0,0 0,0-1,-2 2,0 0,1-1,0 1,-1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367 356,'-1'-1,"1"1,-1 0,1 0,0 0,0 1,0 1,0 0,0 1,0-1,1 1,-1-1,0 0,1 1,0-1,-1 0,0-1,0 1,0-2,0 1,0-1,0 0,0 0,0-1,0 0,-1-1,1 0,-1 0,1-1,-1 1,1 0,-1 0,0-2,0 2,0 0,1 1,-1-1,1 1,0 0,0 0,0 0,0 1,2-1,0 1,-1 0,1 1,3 5,-4-3,0 0,-1-1,0 1,0-1,0 0,-1-1,0 0,0 0,0 0,1-1,-1 0,1 0,0 0,0 0,0-1,0 1,1-1,0 0,0 1,1-1,0 1,-1 0,1-1,-1 2,0-1,0 1,-1 0,0 0,-1 2,-1-1,0 0,-1 1,0-2,0 1,1-1,-1-1,1 1,-1-2,2 1,1-1,0 0,1-1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361 428,'2'0,"-4"0,1 0,1 0,0 0,0 0,0-1,0 1,0 0,1 0,-1-1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361 423,'-1'0,"1"-1,-1 1,1-1,0 1,-1 0,1-1,0 1,-1 0,1-1,0 1,0 0,0 0,0 1,0 0,0 0,1 1,-1 0,0 0,1 0,-1 0,0 0,0 0,1-1,-1 0,0 1,0-1,0-1,0 1,0-1,-1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527 51,'0'-1,"0"1,0-1,0 1,0 0,0-1,0 1,0 0,1-1,-1 1,1 0,-1-1,1 1,0 0,0-1,0 1,-1 0,3-1,-1 2,-1-1,0 1,0 0,-1 0,1 1,-1 0,0 0,-1 0,-3 4,3-5,0 0,0 0,1-1,0 0,0 0,0 0,0 0,0 0,0 0,0-1,0 1,1-1,0 1,0 0,2 0,-2 0,0 1,0 0,0 0,-1 1,1 0,-2 0,1 0,-1 0,0 0,-1 0,1-1,-1-1,0 1,-1-1,2 0,-1 0,1 0,0-1,1 0,-1 0,1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351 419,'0'-2,"0"1,0 0,0 0,0 0,1 0,1 0,1 0,-1 0,2 0,-1 1,-1 0,1 1,-1 0,0 1,0 2,-1-2,-1 1,0-1,-2 3,0-2,0-1,0 1,-1-1,1-1,-1 1,1-1,-1-1,2 1,-2 0,3-1,0 0,0 0,1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359 483,'-1'-2,"0"1,-2-1,3 2,-1 0,1 0,0 0,0 2,0 0,1 1,-1 1,1-1,-1 1,1-1,-1 3,0-4,0 0,0-1,0 0,0 0,0-1,0 0,0 0,0 0,-1-1,1-1,0 0,0 0,0-1,-1 0,1-1,0 1,0 0,0 0,0-1,0 2,0 1,0 0,1 1,-1 0,1-1,0 2,1-1,2 4,-3-1,1-1,-1 0,0 2,-1-2,0 0,1-1,-1 1,0-1,-1-1,1 1,0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357 501,'2'0,"-5"0,3 0,-1-1,2 1,0-1,1 0,1-1,1 1,1-1,-1 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369 538,'-1'0,"0"-1,0 0,0 1,1 0,0 0,0 0,0 1,0 1,0 0,1 0,-1 1,0 0,1 0,-1-1,0 0,0 0,1 0,-1 0,0-2,0 1,0-1,0 0,0 0,0 0,-1-1,1 0,0 0,-1-2,1 1,-1-1,1 1,0-1,-1-2,2 3,-1 1,0 0,1 0,0 0,0 1,0 0,0 0,2 2,-2-1,0 1,0 0,0 2,-2-2,1 0,0 0,-1-1,0 0,0 0,1-1,-1 1,1-1,0 0,0 0,0-1,1 1,-1-1,1 1,0-1,1 1,-1-1,3 0,-3 1,1 1,-1 0,1 1,-2 0,0-1,-1 1,0 0,-1-1,0 1,0-1,0 0,-1 0,1 0,0-1,0 0,1 0,0 0,0-1,1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192 721,'-2'2,"0"-1,0 0,0 0,0 0,-1 0,-1 0,2-1,0 0,-1 1,0-1,0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530 10,'2'0,"-4"0,1-1,1 1,0 0,0-1,0 1,0 0,0-1,0 1,0 0,0 0,0-1,0 1,0 0,0 0,0-1,0 1,-1 0,1 0,0 0,0 0,0 1,0 0,1 0,-1 2,0-1,0 0,1 1,-1-1,0-1,0 1,1 2,-1-3,0 0,0 0,0 0,0 0,0-1,0 1,0-1,0 0,0 0,0 0,0 0,0 0,0 0,0 0,0 0,0 0,0 1,1-1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579 18,'2'0,"-4"0,2 0,0 0,0-1,0 1,0 0,0 0,0-1,0 1,0 0,0-1,0 0,1 1,0-1,1 1,1-1,-2 1,0 0,1 1,-1 0,0 0,-1 1,1 0,-1 0,-1 0,0 2,-1-2,1-1,-1 1,1-1,0-1,0 1,0-1,1 1,0-1,0 0,2-1,-1 1,2-1,-1 0,1 0,1 0,-2 0,0 0,-1 1,1-1,-1 1,0-1,-1 1,1 0,-1 0,0 0,1 0,-1 0,1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688 15,'-1'-1,"1"0,0 0,0 1,1-1,-1 0,1 0,0 0,1 0,0 0,-1 1,-1 0,2 0,-1 0,0 2,-1-1,1 1,-1 0,0 1,-1-1,0 0,0 0,-1 1,1-2,0-1,0 0,1 1,-1-1,1 0,0 0,1 0,0 0,0 0,1 0,0 0,2 1,-2 0,-1-1,0 1,0 0,-1 0,-1 0,1 0,-2-1,1 1,-1-1,-1 1,1-1,0 0,-2 0,2 0,1 0,1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752 14,'0'-1,"0"1,0-1,0 0,0 1,0 0,0 0,0 0,0 1,1 3,-1-2,0 1,0-1,0 4,0-5,0 0,0 0,0-1,0 1,0-1,0 0,1 0,0 0,1-1,0 1,0-1,0 1,-1-1,1 0,-1 0,1 1,-1-1,-1 1,0 0,0 0,0-1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765 25,'2'0,"-4"0,2 0,-1-1,1 1,0 0,0 0,0 0,0-1,0 1,0 0,0 0,0 1,1 0,-1 0,0 1,1 0,-1 0,1-1,-1 1,1 0,0 1,-1-1,0-1,0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584 60,'2'0,"-4"-1,2 1,0-1,0 1,0 0,0 0,-1 0,1 1,1 0,-1 3,0-2,0 0,0 0,0 2,0-3,0 0,0-1,0 1,0-1,0 0,0 0,0 1,0-1,0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847 24,'2'0,"-4"-1,2 1,-1-1,1 1,0 0,0 0,0 0,0 0,0 0,0 0,-1 0,1 1,-1 0,1 0,-1 0,1 1,0-1,0 0,0 0,0-1,1 1,0-1,0 1,0 0,0-1,0 1,0-1,0 1,0-1,0 1,0 0,-1 0,0 0,-2 1,0-2,1 1,-1-1,0 0,-2 0,3 0,0 0,1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848 29,'0'-1,"0"-1,1 2,-1-1,0 0,1 1,-1-1,1 1,1 0,0 0,2-1,-1 2,2-1,4 0,-3 1,-1-1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932 21,'0'-1,"0"1,0-1,0 1,0-1,0 1,0 0,0-1,0 1,0 0,0 0,0 0,0 0,0 0,0 1,0 0,0 0,0 0,-1 1,0 1,0-1,1 0,-1-1,1 2,0-1,-1-1,1 0,1 0,0 1,0-2,0 1,1-1,2 0,-2 0,0-1,1 1,-1-1,-1 0,1-1,-1 1,0 0,-1-1,0 0,0 1,-1-1,0 1,0 1,-1 0,0-1,-2 2,2 0,-3 2,3-1,0 0,1-1,-1 1,0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307 175,'2'0,"-4"0,2 0,0 0,0 0,0 0,0 0,0 0,0 0,0 0,0 0,0 0,0 0,0 0,0 0,0 0,0 0,0 0,0 0,0 0,0 0,0 1,0 0,0 1,0 0,0 0,0 0,0-1,0 1,0 0,0 0,0-1,0 0,0 0,0 1,0-1,0 0,-1 0,1 0,0-1,0 1,0-1,0 0,0 0,0 0,1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298 246,'1'0,"-1"-1,1 0,0 0,1 1,-1-1,1 1,1 0,-2 1,0 0,0 0,-1 1,-1 3,-1 0,0-3,1 0,-1-1,0 0,1 0,0 0,0 0,1-1,0 0,0 0,1 0,1-1,1 1,-1-1,1 0,1-1,-1 1,1 0,-1 0,0 0,0 0,-3 1,1-1,-1 1,1 0,-1 0,0 0,1 1,0-1,-1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303 310,'0'-1,"1"0,0 0,0 1,0-1,1 1,-1 0,0 0,0 0,-1 1,1 0,-1 1,0-1,-1 1,0 0,-1 1,1-2,0 0,0 0,0-1,1 0,0 0,0 0,1 0,0 0,1 0,0 0,-1 0,1 0,-1 0,1 1,-1-1,0 1,-2 1,0-1,-2 1,1-1,-1-1,1 1,-1-1,0 1,0-1,1-1,0 1,1 0,0-1,1 0,2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297 372,'2'0,"-4"0,1-1,1 1,0 0,0 0,0 0,0 0,0 1,0 0,0 3,0-2,0 1,-1-1,1 0,0 0,0 1,0-2,0-1,0 1,0-1,0 0,2 0,0 0,1-1,-1 0,4 0,-4 0,0 1,0-1,0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312 382,'0'-1,"-1"1,1 0,0 0,0 0,0 1,0 0,0 0,0 1,0 1,0-1,-1 2,1 0,0 0,-1 0,1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313 430,'2'0,"-5"0,3 0,-1 0,1 0,0 0,0 0,0 0,-1 0,1 1,0 0,0 0,0 0,0 0,0 1,1-1,0 0,-1-1,3 1,-2 0,0-1,0 1,0-1,0 1,-1-1,1 0,-1 1,-1 1,0-1,0-1,-1 1,1 0,-2 0,2-1,0 0,0 0,1 1,0-1,0-1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313 436,'0'-1,"0"0,0 1,0-1,1 0,0 1,2-1,-1 0,1 1,0 0,2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579 56,'0'-1,"0"1,1-1,-1 1,1-1,0 1,1 0,-1-1,4 1,-3 0,0 0,-1 0,3 3,0-1,-3 0,1 0,-1-1,-1 1,1 0,-1-1,-1 3,1-2,-2 1,1-1,0 0,-1-1,-1 1,1-1,0 0,-2-1,2 0,0 1,1-1,0 0,0-1,0 1,1 0,-1-1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313 487,'0'-1,"0"1,0 0,0-1,0 1,0 0,0 0,0 0,-1 1,1-1,-1 2,-1 2,1-1,0 0,0 0,0 2,0-3,1 1,-1-1,1-1,0 1,1-1,-1 0,1-1,-1 0,1 0,1 0,-1 0,0-1,1 0,-1 0,0 0,0 0,-1-1,1 1,-2 0,1-1,-1 1,-1 0,1 1,-1-1,-2 2,2 0,0 1,0 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315 552,'-1'0,"0"0,0 0,0 0,1-1,0 1,-1 0,1 0,0 0,0 0,0 0,1 0,0-1,1 1,0-1,0 1,2-1,-2 1,-1 0,-1 0,1 0,0 1,-1 1,1-1,-1 1,0-1,0 1,0 1,-1-1,0 2,1-2,-1 0,1-1,-1 2,0-2,1-1,0 1,0-1,0 0,-1 1,1-1,0 0,0 0,-1 0,1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002060"/>
      <inkml:brushProperty name="ignorePressure" value="0"/>
    </inkml:brush>
  </inkml:definitions>
  <inkml:trace contextRef="#ctx0" brushRef="#br0">312 571,'2'0,"-4"0,2-1,1 0,0 1,1-1,0-1,1 1,0 0,1-1,0 0,-1 1,0 0,-1 0,1 1,-1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702 55,'0'-1,"0"1,0 0,0-1,0 1,-1 0,1 0,0 0,0-1,0 1,0 0,0 0,0 0,-1 0,1 1,-2-1,1 1,-1 0,1 1,-1-1,-1 2,2-1,0 0,0-1,0 2,1-1,-1-1,1 0,1 1,0-1,0 0,0-1,0 0,0 0,1 0,-1 0,1 0,-1-1,1 0,-1 1,0-1,-1 1,2-1,-2 1,0-1,1 1,-1 0,2 0,-2 0,1 0,0 0,0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767 65,'0'-1,"0"0,0 0,-1 1,1-1,0 1,0-1,0 1,0 0,0 1,0 0,0 1,0 4,0-3,0 1,0-1,-1 5,1-7,0 1,-1-1,1-1,0 0,0 0,0 0,1-2,-1 0,1 0,0-1,1-7,-2 6,1 1,-1 0,0 1,0 0,0 0,0 2,0-1,0 1,0 0,0 0,1 1,0 0,0 1,0 0,1 1,-1 0,1 0,-1-1,1 3,-1-3,0 0,-1-1,0 0,1 0,-1-1,0 0,0 0,0 0,0 0,0 0,0 0,0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764 81,'2'0,"-4"-1,3 1,1-1,7 0,-5 0,0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773 74,'2'0,"-4"0,2 0,0 1,0-2,-1 1,1 0,-1 0,1 0,-1 0,0 0,1 0,0 0,-1 0,1 0,0 0,0 0,-1 1,1-1,1 0,-1 0,2 0,0 0,3 0,-2-1,-1 1,1 0,3-2,-5 2,0 0,0 0,0 0,-1 0,1 0,-1 1,1-1,0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3-02-09T14:56:43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846 73,'0'-1,"0"1,0-1,0 0,0 0,0 0,-1 1,1-1,0 0,0 1,0 1,0 1,0 0,0 1,1 6,0-7,-1 0,1 0,0 0,-1-1,0-1,0 0,1 0,0-1,0-1,0 1,-1-3,1 2,-1-1,-1 0,1 0,-1 0,0-2,1 3,-1 0,1 1,0 1,0-1,1 1,0 0,0 0,1 0,1 1,-1-1,0 1,2 1,-2 0,-1-1,0 1,-1 0,0 0,-1 1,0-1,-1-1,0 1,-1-1,1 0,0 0,1-1,0 0,1 0,0 0,0 0,0 0,1-1,0 0,1 0,0 1,1-1,0 1,5-1,-6 2,0-1,-1 1,0 0,-1 0,0 1,-1-1,0 1,-1-1,0 1,0-1,0-1,-1 1,1-1,-2 0,3 0,-1 0,1-1,0 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5" Type="http://schemas.openxmlformats.org/officeDocument/2006/relationships/slideLayout" Target="../slideLayouts/slideLayout2.xml"/><Relationship Id="rId84" Type="http://schemas.openxmlformats.org/officeDocument/2006/relationships/image" Target="../media/image45.png"/><Relationship Id="rId83" Type="http://schemas.openxmlformats.org/officeDocument/2006/relationships/customXml" Target="../ink/ink42.xml"/><Relationship Id="rId82" Type="http://schemas.openxmlformats.org/officeDocument/2006/relationships/image" Target="../media/image44.png"/><Relationship Id="rId81" Type="http://schemas.openxmlformats.org/officeDocument/2006/relationships/customXml" Target="../ink/ink41.xml"/><Relationship Id="rId80" Type="http://schemas.openxmlformats.org/officeDocument/2006/relationships/image" Target="../media/image43.png"/><Relationship Id="rId8" Type="http://schemas.openxmlformats.org/officeDocument/2006/relationships/image" Target="../media/image7.png"/><Relationship Id="rId79" Type="http://schemas.openxmlformats.org/officeDocument/2006/relationships/customXml" Target="../ink/ink40.xml"/><Relationship Id="rId78" Type="http://schemas.openxmlformats.org/officeDocument/2006/relationships/image" Target="../media/image42.png"/><Relationship Id="rId77" Type="http://schemas.openxmlformats.org/officeDocument/2006/relationships/customXml" Target="../ink/ink39.xml"/><Relationship Id="rId76" Type="http://schemas.openxmlformats.org/officeDocument/2006/relationships/image" Target="../media/image41.png"/><Relationship Id="rId75" Type="http://schemas.openxmlformats.org/officeDocument/2006/relationships/customXml" Target="../ink/ink38.xml"/><Relationship Id="rId74" Type="http://schemas.openxmlformats.org/officeDocument/2006/relationships/image" Target="../media/image40.png"/><Relationship Id="rId73" Type="http://schemas.openxmlformats.org/officeDocument/2006/relationships/customXml" Target="../ink/ink37.xml"/><Relationship Id="rId72" Type="http://schemas.openxmlformats.org/officeDocument/2006/relationships/image" Target="../media/image39.png"/><Relationship Id="rId71" Type="http://schemas.openxmlformats.org/officeDocument/2006/relationships/customXml" Target="../ink/ink36.xml"/><Relationship Id="rId70" Type="http://schemas.openxmlformats.org/officeDocument/2006/relationships/image" Target="../media/image38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7.png"/><Relationship Id="rId67" Type="http://schemas.openxmlformats.org/officeDocument/2006/relationships/customXml" Target="../ink/ink34.xml"/><Relationship Id="rId66" Type="http://schemas.openxmlformats.org/officeDocument/2006/relationships/image" Target="../media/image36.png"/><Relationship Id="rId65" Type="http://schemas.openxmlformats.org/officeDocument/2006/relationships/customXml" Target="../ink/ink33.xml"/><Relationship Id="rId64" Type="http://schemas.openxmlformats.org/officeDocument/2006/relationships/image" Target="../media/image35.png"/><Relationship Id="rId63" Type="http://schemas.openxmlformats.org/officeDocument/2006/relationships/customXml" Target="../ink/ink32.xml"/><Relationship Id="rId62" Type="http://schemas.openxmlformats.org/officeDocument/2006/relationships/image" Target="../media/image34.png"/><Relationship Id="rId61" Type="http://schemas.openxmlformats.org/officeDocument/2006/relationships/customXml" Target="../ink/ink31.xml"/><Relationship Id="rId60" Type="http://schemas.openxmlformats.org/officeDocument/2006/relationships/image" Target="../media/image33.png"/><Relationship Id="rId6" Type="http://schemas.openxmlformats.org/officeDocument/2006/relationships/image" Target="../media/image6.png"/><Relationship Id="rId59" Type="http://schemas.openxmlformats.org/officeDocument/2006/relationships/customXml" Target="../ink/ink30.xml"/><Relationship Id="rId58" Type="http://schemas.openxmlformats.org/officeDocument/2006/relationships/image" Target="../media/image32.png"/><Relationship Id="rId57" Type="http://schemas.openxmlformats.org/officeDocument/2006/relationships/customXml" Target="../ink/ink29.xml"/><Relationship Id="rId56" Type="http://schemas.openxmlformats.org/officeDocument/2006/relationships/image" Target="../media/image31.png"/><Relationship Id="rId55" Type="http://schemas.openxmlformats.org/officeDocument/2006/relationships/customXml" Target="../ink/ink28.xml"/><Relationship Id="rId54" Type="http://schemas.openxmlformats.org/officeDocument/2006/relationships/image" Target="../media/image30.png"/><Relationship Id="rId53" Type="http://schemas.openxmlformats.org/officeDocument/2006/relationships/customXml" Target="../ink/ink27.xml"/><Relationship Id="rId52" Type="http://schemas.openxmlformats.org/officeDocument/2006/relationships/image" Target="../media/image29.png"/><Relationship Id="rId51" Type="http://schemas.openxmlformats.org/officeDocument/2006/relationships/customXml" Target="../ink/ink26.xml"/><Relationship Id="rId50" Type="http://schemas.openxmlformats.org/officeDocument/2006/relationships/image" Target="../media/image28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7.png"/><Relationship Id="rId47" Type="http://schemas.openxmlformats.org/officeDocument/2006/relationships/customXml" Target="../ink/ink24.xml"/><Relationship Id="rId46" Type="http://schemas.openxmlformats.org/officeDocument/2006/relationships/image" Target="../media/image26.png"/><Relationship Id="rId45" Type="http://schemas.openxmlformats.org/officeDocument/2006/relationships/customXml" Target="../ink/ink23.xml"/><Relationship Id="rId44" Type="http://schemas.openxmlformats.org/officeDocument/2006/relationships/image" Target="../media/image25.png"/><Relationship Id="rId43" Type="http://schemas.openxmlformats.org/officeDocument/2006/relationships/customXml" Target="../ink/ink22.xml"/><Relationship Id="rId42" Type="http://schemas.openxmlformats.org/officeDocument/2006/relationships/image" Target="../media/image24.png"/><Relationship Id="rId41" Type="http://schemas.openxmlformats.org/officeDocument/2006/relationships/customXml" Target="../ink/ink21.xml"/><Relationship Id="rId40" Type="http://schemas.openxmlformats.org/officeDocument/2006/relationships/image" Target="../media/image23.png"/><Relationship Id="rId4" Type="http://schemas.openxmlformats.org/officeDocument/2006/relationships/image" Target="../media/image5.png"/><Relationship Id="rId39" Type="http://schemas.openxmlformats.org/officeDocument/2006/relationships/customXml" Target="../ink/ink20.xml"/><Relationship Id="rId38" Type="http://schemas.openxmlformats.org/officeDocument/2006/relationships/image" Target="../media/image22.png"/><Relationship Id="rId37" Type="http://schemas.openxmlformats.org/officeDocument/2006/relationships/customXml" Target="../ink/ink19.xml"/><Relationship Id="rId36" Type="http://schemas.openxmlformats.org/officeDocument/2006/relationships/image" Target="../media/image21.png"/><Relationship Id="rId35" Type="http://schemas.openxmlformats.org/officeDocument/2006/relationships/customXml" Target="../ink/ink18.xml"/><Relationship Id="rId34" Type="http://schemas.openxmlformats.org/officeDocument/2006/relationships/image" Target="../media/image20.png"/><Relationship Id="rId33" Type="http://schemas.openxmlformats.org/officeDocument/2006/relationships/customXml" Target="../ink/ink17.xml"/><Relationship Id="rId32" Type="http://schemas.openxmlformats.org/officeDocument/2006/relationships/image" Target="../media/image19.png"/><Relationship Id="rId31" Type="http://schemas.openxmlformats.org/officeDocument/2006/relationships/customXml" Target="../ink/ink16.xml"/><Relationship Id="rId30" Type="http://schemas.openxmlformats.org/officeDocument/2006/relationships/image" Target="../media/image18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7.png"/><Relationship Id="rId27" Type="http://schemas.openxmlformats.org/officeDocument/2006/relationships/customXml" Target="../ink/ink14.xml"/><Relationship Id="rId26" Type="http://schemas.openxmlformats.org/officeDocument/2006/relationships/image" Target="../media/image16.png"/><Relationship Id="rId25" Type="http://schemas.openxmlformats.org/officeDocument/2006/relationships/customXml" Target="../ink/ink13.xml"/><Relationship Id="rId24" Type="http://schemas.openxmlformats.org/officeDocument/2006/relationships/image" Target="../media/image15.png"/><Relationship Id="rId23" Type="http://schemas.openxmlformats.org/officeDocument/2006/relationships/customXml" Target="../ink/ink12.xml"/><Relationship Id="rId22" Type="http://schemas.openxmlformats.org/officeDocument/2006/relationships/image" Target="../media/image14.png"/><Relationship Id="rId21" Type="http://schemas.openxmlformats.org/officeDocument/2006/relationships/customXml" Target="../ink/ink11.xml"/><Relationship Id="rId20" Type="http://schemas.openxmlformats.org/officeDocument/2006/relationships/image" Target="../media/image13.png"/><Relationship Id="rId2" Type="http://schemas.openxmlformats.org/officeDocument/2006/relationships/image" Target="../media/image4.png"/><Relationship Id="rId19" Type="http://schemas.openxmlformats.org/officeDocument/2006/relationships/customXml" Target="../ink/ink10.xml"/><Relationship Id="rId18" Type="http://schemas.openxmlformats.org/officeDocument/2006/relationships/image" Target="../media/image12.png"/><Relationship Id="rId17" Type="http://schemas.openxmlformats.org/officeDocument/2006/relationships/customXml" Target="../ink/ink9.xml"/><Relationship Id="rId16" Type="http://schemas.openxmlformats.org/officeDocument/2006/relationships/image" Target="../media/image11.png"/><Relationship Id="rId15" Type="http://schemas.openxmlformats.org/officeDocument/2006/relationships/customXml" Target="../ink/ink8.xml"/><Relationship Id="rId14" Type="http://schemas.openxmlformats.org/officeDocument/2006/relationships/image" Target="../media/image10.png"/><Relationship Id="rId13" Type="http://schemas.openxmlformats.org/officeDocument/2006/relationships/customXml" Target="../ink/ink7.xml"/><Relationship Id="rId12" Type="http://schemas.openxmlformats.org/officeDocument/2006/relationships/image" Target="../media/image9.png"/><Relationship Id="rId11" Type="http://schemas.openxmlformats.org/officeDocument/2006/relationships/customXml" Target="../ink/ink6.xml"/><Relationship Id="rId10" Type="http://schemas.openxmlformats.org/officeDocument/2006/relationships/image" Target="../media/image8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372235"/>
          </a:xfrm>
        </p:spPr>
        <p:txBody>
          <a:bodyPr>
            <a:normAutofit fontScale="90000"/>
          </a:bodyPr>
          <a:p>
            <a:pPr>
              <a:lnSpc>
                <a:spcPct val="200000"/>
              </a:lnSpc>
            </a:pPr>
            <a:r>
              <a:rPr lang="x-none" altLang="en-IN" sz="5400" b="1">
                <a:solidFill>
                  <a:srgbClr val="002060"/>
                </a:solidFill>
              </a:rPr>
              <a:t>Longest Common Subsequence</a:t>
            </a:r>
            <a:endParaRPr lang="x-none" altLang="en-IN" sz="54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>
            <a:normAutofit/>
          </a:bodyPr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Step 3: Computing the length of an LCS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Picture 4" descr="lc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637540"/>
            <a:ext cx="6452235" cy="610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lc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95885"/>
            <a:ext cx="4952365" cy="4361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4347845"/>
            <a:ext cx="962850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3653155" y="856615"/>
          <a:ext cx="5001260" cy="420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0885"/>
                <a:gridCol w="731520"/>
                <a:gridCol w="730250"/>
                <a:gridCol w="731520"/>
                <a:gridCol w="730885"/>
                <a:gridCol w="614680"/>
              </a:tblGrid>
              <a:tr h="52578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14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78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78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78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14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78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52514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4671060" y="446405"/>
              <a:ext cx="17780" cy="249555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4671060" y="446405"/>
                <a:ext cx="1778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4697730" y="392430"/>
              <a:ext cx="169545" cy="3397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4697730" y="392430"/>
                <a:ext cx="1695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5207000" y="517525"/>
              <a:ext cx="26670" cy="1784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5207000" y="517525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5171440" y="464185"/>
              <a:ext cx="259080" cy="3035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5171440" y="46418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6109335" y="464185"/>
              <a:ext cx="213995" cy="2228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6109335" y="464185"/>
                <a:ext cx="2139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6823710" y="499745"/>
              <a:ext cx="187325" cy="3213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6823710" y="499745"/>
                <a:ext cx="1873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6823710" y="687070"/>
              <a:ext cx="213995" cy="3619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6823710" y="687070"/>
                <a:ext cx="2139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6850380" y="642620"/>
              <a:ext cx="276860" cy="266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6850380" y="642620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7546975" y="526415"/>
              <a:ext cx="321945" cy="2946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7546975" y="526415"/>
                <a:ext cx="3219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8216900" y="571500"/>
              <a:ext cx="53975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8216900" y="571500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8190230" y="428625"/>
              <a:ext cx="196215" cy="3390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8190230" y="428625"/>
                <a:ext cx="19621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8225790" y="598170"/>
              <a:ext cx="232410" cy="444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8225790" y="598170"/>
                <a:ext cx="2324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3206115" y="1473200"/>
              <a:ext cx="178435" cy="4019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3206115" y="1473200"/>
                <a:ext cx="17843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3268980" y="1669415"/>
              <a:ext cx="205105" cy="628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3268980" y="1669415"/>
                <a:ext cx="2051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3223895" y="2044700"/>
              <a:ext cx="259080" cy="3124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3223895" y="2044700"/>
                <a:ext cx="2590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3143885" y="2660650"/>
              <a:ext cx="222885" cy="2057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3143885" y="2660650"/>
                <a:ext cx="2228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3188335" y="3124835"/>
              <a:ext cx="223520" cy="3575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3188335" y="3124835"/>
                <a:ext cx="2235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3215005" y="3803650"/>
              <a:ext cx="26670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3215005" y="380365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3188335" y="3741420"/>
              <a:ext cx="35560" cy="20510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3188335" y="3741420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3134995" y="3642995"/>
              <a:ext cx="240665" cy="32131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3134995" y="3642995"/>
                <a:ext cx="2406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3152775" y="4258945"/>
              <a:ext cx="142875" cy="3130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3152775" y="4258945"/>
                <a:ext cx="14287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3170555" y="4392930"/>
              <a:ext cx="213995" cy="806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3170555" y="4392930"/>
                <a:ext cx="2139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3251200" y="4785995"/>
              <a:ext cx="213995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3251200" y="4785995"/>
                <a:ext cx="2139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1446530" y="6438265"/>
              <a:ext cx="267970" cy="8890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1446530" y="6438265"/>
                <a:ext cx="2679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4715510" y="44450"/>
              <a:ext cx="36195" cy="2590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4715510" y="44450"/>
                <a:ext cx="3619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5171440" y="106680"/>
              <a:ext cx="285750" cy="2057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5171440" y="106680"/>
                <a:ext cx="2857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6136005" y="53340"/>
              <a:ext cx="178435" cy="2679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6136005" y="53340"/>
                <a:ext cx="1784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6716395" y="97790"/>
              <a:ext cx="160655" cy="1968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6716395" y="97790"/>
                <a:ext cx="16065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6823710" y="205105"/>
              <a:ext cx="44450" cy="1962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6823710" y="20510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7484745" y="196215"/>
              <a:ext cx="142875" cy="1873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7484745" y="19621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7573645" y="196215"/>
              <a:ext cx="348615" cy="622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7573645" y="196215"/>
                <a:ext cx="3486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8252460" y="151765"/>
              <a:ext cx="241300" cy="2228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8252460" y="151765"/>
                <a:ext cx="2413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2733040" y="1562100"/>
              <a:ext cx="26670" cy="2501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2733040" y="1562100"/>
                <a:ext cx="266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2661285" y="2160905"/>
              <a:ext cx="321945" cy="21399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2661285" y="2160905"/>
                <a:ext cx="3219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2607945" y="2732405"/>
              <a:ext cx="241300" cy="2228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2607945" y="2732405"/>
                <a:ext cx="2413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2634615" y="3312795"/>
              <a:ext cx="205105" cy="19621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2634615" y="3312795"/>
                <a:ext cx="2051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2759710" y="3401695"/>
              <a:ext cx="26670" cy="2768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2759710" y="3401695"/>
                <a:ext cx="266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2759710" y="3839210"/>
              <a:ext cx="107315" cy="1879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2759710" y="3839210"/>
                <a:ext cx="10731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2795270" y="3839210"/>
              <a:ext cx="160655" cy="5397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2795270" y="3839210"/>
                <a:ext cx="16065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2652395" y="4330700"/>
              <a:ext cx="169545" cy="29464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2652395" y="4330700"/>
                <a:ext cx="1695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2768600" y="4893310"/>
              <a:ext cx="160655" cy="2590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2768600" y="4893310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2786380" y="4973320"/>
              <a:ext cx="312420" cy="12509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2786380" y="4973320"/>
                <a:ext cx="312420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25" y="516255"/>
            <a:ext cx="5501640" cy="5835650"/>
          </a:xfrm>
        </p:spPr>
        <p:txBody>
          <a:bodyPr>
            <a:normAutofit fontScale="90000"/>
          </a:bodyPr>
          <a:p>
            <a:pPr marL="571500" indent="-571500" algn="l">
              <a:lnSpc>
                <a:spcPct val="130000"/>
              </a:lnSpc>
              <a:buFont typeface="Arial" charset="0"/>
              <a:buChar char="•"/>
            </a:pPr>
            <a:r>
              <a:rPr lang="x-none" altLang="en-IN" sz="4000" b="1">
                <a:solidFill>
                  <a:srgbClr val="002060"/>
                </a:solidFill>
                <a:sym typeface="+mn-ea"/>
              </a:rPr>
              <a:t>For the b table in Figure 15.8 this procedure prints BCBA</a:t>
            </a:r>
            <a:br>
              <a:rPr lang="x-none" altLang="en-IN" sz="4000" b="1">
                <a:solidFill>
                  <a:srgbClr val="002060"/>
                </a:solidFill>
                <a:sym typeface="+mn-ea"/>
              </a:rPr>
            </a:br>
            <a:r>
              <a:rPr lang="x-none" altLang="en-IN" sz="4000" b="1">
                <a:solidFill>
                  <a:srgbClr val="002060"/>
                </a:solidFill>
                <a:sym typeface="+mn-ea"/>
              </a:rPr>
              <a:t>The procedure takes</a:t>
            </a:r>
            <a:br>
              <a:rPr lang="x-none" altLang="en-IN" sz="4000" b="1">
                <a:solidFill>
                  <a:srgbClr val="002060"/>
                </a:solidFill>
                <a:sym typeface="+mn-ea"/>
              </a:rPr>
            </a:br>
            <a:r>
              <a:rPr lang="x-none" altLang="en-IN" sz="4000" b="1">
                <a:solidFill>
                  <a:srgbClr val="002060"/>
                </a:solidFill>
                <a:sym typeface="+mn-ea"/>
              </a:rPr>
              <a:t>time O(m + n) since it decrements at least one of i and j in each recursive call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Picture 2" descr="lc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253490"/>
            <a:ext cx="4914265" cy="326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Kingsoft Office WPP</Application>
  <PresentationFormat>Widescreen</PresentationFormat>
  <Paragraphs>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Longest Common Subsequence</vt:lpstr>
      <vt:lpstr>Step 3: Computing the length of an LCS</vt:lpstr>
      <vt:lpstr>PowerPoint 演示文稿</vt:lpstr>
      <vt:lpstr>PowerPoint 演示文稿</vt:lpstr>
      <vt:lpstr>For the b table in Figure 15.8 this procedure prints BCBA The procedure takes time O(m + n) since it decrements at least one of i and j in each recursive call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2061</cp:revision>
  <dcterms:created xsi:type="dcterms:W3CDTF">2023-02-21T11:14:12Z</dcterms:created>
  <dcterms:modified xsi:type="dcterms:W3CDTF">2023-02-21T11:14:12Z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16393ܵ-10.1.0.5707</vt:lpwstr>
  </property>
</Properties>
</file>