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5B44-3CA3-779F-8EC3-E20A13305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ChroNICA</a:t>
            </a:r>
            <a:br>
              <a:rPr lang="en-US" dirty="0"/>
            </a:br>
            <a:r>
              <a:rPr lang="en-US" dirty="0"/>
              <a:t>One stop solution for your business needs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B2BE9-E12F-0194-D526-A2B6556EC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945519"/>
          </a:xfrm>
        </p:spPr>
        <p:txBody>
          <a:bodyPr/>
          <a:lstStyle/>
          <a:p>
            <a:r>
              <a:rPr lang="en-US" dirty="0"/>
              <a:t>Group 60</a:t>
            </a:r>
          </a:p>
          <a:p>
            <a:r>
              <a:rPr lang="en-US" dirty="0" err="1"/>
              <a:t>Guhan</a:t>
            </a:r>
            <a:r>
              <a:rPr lang="en-US" dirty="0"/>
              <a:t> Santhanam Santhanam Parthiban (002333213)</a:t>
            </a:r>
          </a:p>
          <a:p>
            <a:r>
              <a:rPr lang="en-US" dirty="0" err="1"/>
              <a:t>Ranjithnath</a:t>
            </a:r>
            <a:r>
              <a:rPr lang="en-US" dirty="0"/>
              <a:t> Karunanidhi (002317425)</a:t>
            </a:r>
          </a:p>
          <a:p>
            <a:r>
              <a:rPr lang="en-US" dirty="0" err="1"/>
              <a:t>Kaavya</a:t>
            </a:r>
            <a:r>
              <a:rPr lang="en-US" dirty="0"/>
              <a:t> Loganathan (002317475)</a:t>
            </a:r>
          </a:p>
          <a:p>
            <a:r>
              <a:rPr lang="en-US" dirty="0"/>
              <a:t>Arvind Ranganath Raghuraman (002369728)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0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CF8-A9C7-883E-C2FF-EAFCC778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151B-4E44-7E9E-BD6C-5D612B16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Chronica is one stop solution for your organization to manage Events.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comprehensive platform designed to address complex management tasks and make sure that end to end flow of the event is taken care of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 integrates role-based access, dynamic workflows, and advanced reporting into a single system, ensuring streamlined operations across various domains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4624-906A-AFEB-04F8-FB4D53ED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Enterprises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F79E-B979-0A88-A27C-1EFCD54F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74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Customer</a:t>
            </a:r>
            <a:r>
              <a:rPr lang="en-US" dirty="0"/>
              <a:t> – Enables customers to create events, specify budgets, set the number of attendees, create tasks, and assign them to various enterprises.</a:t>
            </a:r>
          </a:p>
          <a:p>
            <a:pPr marL="0" indent="0">
              <a:buNone/>
            </a:pPr>
            <a:r>
              <a:rPr lang="en-US" b="1" dirty="0"/>
              <a:t>Vendor</a:t>
            </a:r>
            <a:r>
              <a:rPr lang="en-US" dirty="0"/>
              <a:t> – Captures details of vendors and their attributes relevant to the event.</a:t>
            </a:r>
          </a:p>
          <a:p>
            <a:pPr marL="0" indent="0">
              <a:buNone/>
            </a:pPr>
            <a:r>
              <a:rPr lang="en-US" b="1" dirty="0"/>
              <a:t>Security</a:t>
            </a:r>
            <a:r>
              <a:rPr lang="en-US" dirty="0"/>
              <a:t> – Handles tasks related to managing the security of the event.</a:t>
            </a:r>
          </a:p>
          <a:p>
            <a:pPr marL="0" indent="0">
              <a:buNone/>
            </a:pPr>
            <a:r>
              <a:rPr lang="en-US" b="1" dirty="0"/>
              <a:t>Logistics</a:t>
            </a:r>
            <a:r>
              <a:rPr lang="en-US" dirty="0"/>
              <a:t> – Oversees logistical planning and management to ensure smooth event execution.</a:t>
            </a:r>
          </a:p>
          <a:p>
            <a:pPr marL="0" indent="0">
              <a:buNone/>
            </a:pPr>
            <a:r>
              <a:rPr lang="en-US" b="1" dirty="0"/>
              <a:t>Venue</a:t>
            </a:r>
            <a:r>
              <a:rPr lang="en-US" dirty="0"/>
              <a:t> – Provides detailed information about the venue for the event.</a:t>
            </a:r>
          </a:p>
          <a:p>
            <a:pPr marL="0" indent="0">
              <a:buNone/>
            </a:pPr>
            <a:r>
              <a:rPr lang="en-US" b="1" dirty="0"/>
              <a:t>Marketing</a:t>
            </a:r>
            <a:r>
              <a:rPr lang="en-US" dirty="0"/>
              <a:t> – Focuses on promoting and advertising the event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6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0572-3E41-057B-9768-4E3B5A66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5D32-B39F-027B-1FF1-3AF7603C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Venue</a:t>
            </a:r>
            <a:r>
              <a:rPr lang="en-US" dirty="0"/>
              <a:t> – Provides detailed information about the venue for the event.</a:t>
            </a:r>
          </a:p>
          <a:p>
            <a:pPr marL="0" indent="0">
              <a:buNone/>
            </a:pPr>
            <a:r>
              <a:rPr lang="en-US" b="1" dirty="0"/>
              <a:t>Marketing</a:t>
            </a:r>
            <a:r>
              <a:rPr lang="en-US" dirty="0"/>
              <a:t> – Focuses on promoting and advertising the event effectively.</a:t>
            </a:r>
          </a:p>
          <a:p>
            <a:pPr marL="0" indent="0">
              <a:buNone/>
            </a:pPr>
            <a:r>
              <a:rPr lang="en-US" dirty="0"/>
              <a:t>Attendee – The attendee books the ticket fare and also they can give feedback.</a:t>
            </a:r>
          </a:p>
          <a:p>
            <a:pPr marL="0" indent="0">
              <a:buNone/>
            </a:pPr>
            <a:r>
              <a:rPr lang="en-US" dirty="0"/>
              <a:t>Admin – Admin approves the ticket fare and can view the feedback for the events.</a:t>
            </a:r>
          </a:p>
        </p:txBody>
      </p:sp>
    </p:spTree>
    <p:extLst>
      <p:ext uri="{BB962C8B-B14F-4D97-AF65-F5344CB8AC3E}">
        <p14:creationId xmlns:p14="http://schemas.microsoft.com/office/powerpoint/2010/main" val="29361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A9C-289F-E639-62C4-FD39DCBB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7" y="1044223"/>
            <a:ext cx="9402366" cy="1371599"/>
          </a:xfrm>
        </p:spPr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9E07-8B27-1C81-1EF8-61F106D63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7" y="2314222"/>
            <a:ext cx="9904459" cy="3330222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Faker - Java Faker is a library used for generating fake data for testing and development purposes.</a:t>
            </a:r>
          </a:p>
          <a:p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Jcalendar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JCalendar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Java-based library that provides graphical calendar components for Swing applications.</a:t>
            </a:r>
          </a:p>
          <a:p>
            <a:r>
              <a:rPr lang="en-US" sz="55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Snakeyaml</a:t>
            </a:r>
            <a:r>
              <a:rPr lang="en-US" sz="5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SnakeYAML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library for parsing and emitting YAML (YAML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Ain't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Language) files in Java.</a:t>
            </a:r>
            <a:endParaRPr lang="en-US" sz="5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Commons-lang -  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commons-lang provides helper methods for manipulating strings, numbers, dates, and other commonly used classes, as well as support for reflection and object building.</a:t>
            </a:r>
            <a:endParaRPr lang="en-US" sz="5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5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ommons-codec - 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Commons Codec is a library that provides implementations for encoding and decoding data, such as Base64, Hex, and URL encoding.</a:t>
            </a:r>
            <a:endParaRPr lang="en-US" sz="5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8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with colorful squares&#10;&#10;Description automatically generated">
            <a:extLst>
              <a:ext uri="{FF2B5EF4-FFF2-40B4-BE49-F238E27FC236}">
                <a16:creationId xmlns:a16="http://schemas.microsoft.com/office/drawing/2014/main" id="{5D71BAA2-1A99-E1F9-06C9-0D28F0C3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043" y="0"/>
            <a:ext cx="12334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7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139</TotalTime>
  <Words>356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Times New Roman</vt:lpstr>
      <vt:lpstr>Tw Cen MT</vt:lpstr>
      <vt:lpstr>Circuit</vt:lpstr>
      <vt:lpstr>ChroNICA One stop solution for your business needs</vt:lpstr>
      <vt:lpstr>Introduction</vt:lpstr>
      <vt:lpstr> Enterprises</vt:lpstr>
      <vt:lpstr>Enterprises</vt:lpstr>
      <vt:lpstr>Libraries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Ranganath Raghuraman</dc:creator>
  <cp:lastModifiedBy>Arvind Ranganath Raghuraman</cp:lastModifiedBy>
  <cp:revision>3</cp:revision>
  <dcterms:created xsi:type="dcterms:W3CDTF">2024-12-08T22:18:12Z</dcterms:created>
  <dcterms:modified xsi:type="dcterms:W3CDTF">2024-12-09T02:13:10Z</dcterms:modified>
</cp:coreProperties>
</file>