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36C7FF-D261-4594-8840-057071C7932D}" type="datetimeFigureOut">
              <a:rPr lang="en-IN" smtClean="0"/>
              <a:t>22-09-23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52918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36C7FF-D261-4594-8840-057071C7932D}" type="datetimeFigureOut">
              <a:rPr lang="en-IN" smtClean="0"/>
              <a:t>22-09-23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162609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36C7FF-D261-4594-8840-057071C7932D}" type="datetimeFigureOut">
              <a:rPr lang="en-IN" smtClean="0"/>
              <a:t>22-09-23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419619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36C7FF-D261-4594-8840-057071C7932D}" type="datetimeFigureOut">
              <a:rPr lang="en-IN" smtClean="0"/>
              <a:t>22-09-23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257318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36C7FF-D261-4594-8840-057071C7932D}" type="datetimeFigureOut">
              <a:rPr lang="en-IN" smtClean="0"/>
              <a:t>22-09-23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239628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336C7FF-D261-4594-8840-057071C7932D}" type="datetimeFigureOut">
              <a:rPr lang="en-IN" smtClean="0"/>
              <a:t>22-09-23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74347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336C7FF-D261-4594-8840-057071C7932D}" type="datetimeFigureOut">
              <a:rPr lang="en-IN" smtClean="0"/>
              <a:t>22-09-23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353816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36C7FF-D261-4594-8840-057071C7932D}" type="datetimeFigureOut">
              <a:rPr lang="en-IN" smtClean="0"/>
              <a:t>22-09-23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353018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6C7FF-D261-4594-8840-057071C7932D}" type="datetimeFigureOut">
              <a:rPr lang="en-IN" smtClean="0"/>
              <a:t>22-09-23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313913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6C7FF-D261-4594-8840-057071C7932D}" type="datetimeFigureOut">
              <a:rPr lang="en-IN" smtClean="0"/>
              <a:t>22-09-23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357600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6C7FF-D261-4594-8840-057071C7932D}" type="datetimeFigureOut">
              <a:rPr lang="en-IN" smtClean="0"/>
              <a:t>22-09-23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D8DC0C-1903-41D1-ADDC-63B61FB9D7C9}" type="slidenum">
              <a:rPr lang="en-IN" smtClean="0"/>
              <a:t>‹#›</a:t>
            </a:fld>
            <a:endParaRPr lang="en-IN"/>
          </a:p>
        </p:txBody>
      </p:sp>
    </p:spTree>
    <p:extLst>
      <p:ext uri="{BB962C8B-B14F-4D97-AF65-F5344CB8AC3E}">
        <p14:creationId xmlns:p14="http://schemas.microsoft.com/office/powerpoint/2010/main" val="6930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6C7FF-D261-4594-8840-057071C7932D}" type="datetimeFigureOut">
              <a:rPr lang="en-IN" smtClean="0"/>
              <a:t>22-09-23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DC0C-1903-41D1-ADDC-63B61FB9D7C9}" type="slidenum">
              <a:rPr lang="en-IN" smtClean="0"/>
              <a:t>‹#›</a:t>
            </a:fld>
            <a:endParaRPr lang="en-IN"/>
          </a:p>
        </p:txBody>
      </p:sp>
    </p:spTree>
    <p:extLst>
      <p:ext uri="{BB962C8B-B14F-4D97-AF65-F5344CB8AC3E}">
        <p14:creationId xmlns:p14="http://schemas.microsoft.com/office/powerpoint/2010/main" val="156969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772816"/>
            <a:ext cx="7772400" cy="1470025"/>
          </a:xfrm>
        </p:spPr>
        <p:txBody>
          <a:bodyPr/>
          <a:lstStyle/>
          <a:p>
            <a:r>
              <a:rPr lang="en-IN" dirty="0" smtClean="0">
                <a:latin typeface="Times New Roman" pitchFamily="18" charset="0"/>
                <a:cs typeface="Times New Roman" pitchFamily="18" charset="0"/>
              </a:rPr>
              <a:t>REPEATED SEQUENCE DNA</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5569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REPEATED SEQUENCES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Repeated sequences in DNA refer to specific DNA sequences that are found in multiple copies within an organism's genome. These sequences can vary in length and function and are classified into different types based on their characteristics. Here are some common types of repeated sequences in DNA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3825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TANDEM REPEATS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b="1" dirty="0" smtClean="0">
                <a:latin typeface="Times New Roman" pitchFamily="18" charset="0"/>
                <a:cs typeface="Times New Roman" pitchFamily="18" charset="0"/>
              </a:rPr>
              <a:t>Microsatellites</a:t>
            </a:r>
            <a:r>
              <a:rPr lang="en-US" dirty="0">
                <a:latin typeface="Times New Roman" pitchFamily="18" charset="0"/>
                <a:cs typeface="Times New Roman" pitchFamily="18" charset="0"/>
              </a:rPr>
              <a:t>: These are short tandem repeats with repeat units typically ranging from 1 to 6 nucleotides. They are scattered throughout the genome and are often used in DNA profiling and genetic analysis.</a:t>
            </a:r>
          </a:p>
          <a:p>
            <a:r>
              <a:rPr lang="en-US" b="1" dirty="0" err="1">
                <a:latin typeface="Times New Roman" pitchFamily="18" charset="0"/>
                <a:cs typeface="Times New Roman" pitchFamily="18" charset="0"/>
              </a:rPr>
              <a:t>Minisatellites</a:t>
            </a:r>
            <a:r>
              <a:rPr lang="en-US" b="1" dirty="0">
                <a:latin typeface="Times New Roman" pitchFamily="18" charset="0"/>
                <a:cs typeface="Times New Roman" pitchFamily="18" charset="0"/>
              </a:rPr>
              <a:t> (VNTRs)</a:t>
            </a:r>
            <a:r>
              <a:rPr lang="en-US" dirty="0">
                <a:latin typeface="Times New Roman" pitchFamily="18" charset="0"/>
                <a:cs typeface="Times New Roman" pitchFamily="18" charset="0"/>
              </a:rPr>
              <a:t>: These are longer tandem repeats with repeat units ranging from 10 to 100 nucleotides. They are commonly found in regions associated with telomeres and centromeres.</a:t>
            </a:r>
          </a:p>
          <a:p>
            <a:r>
              <a:rPr lang="en-US" b="1" dirty="0">
                <a:latin typeface="Times New Roman" pitchFamily="18" charset="0"/>
                <a:cs typeface="Times New Roman" pitchFamily="18" charset="0"/>
              </a:rPr>
              <a:t>Satellite DNA</a:t>
            </a:r>
            <a:r>
              <a:rPr lang="en-US" dirty="0">
                <a:latin typeface="Times New Roman" pitchFamily="18" charset="0"/>
                <a:cs typeface="Times New Roman" pitchFamily="18" charset="0"/>
              </a:rPr>
              <a:t>: Satellite DNA is composed of highly repetitive tandem repeats and can be found in large blocks at the </a:t>
            </a:r>
            <a:r>
              <a:rPr lang="en-US" dirty="0" err="1">
                <a:latin typeface="Times New Roman" pitchFamily="18" charset="0"/>
                <a:cs typeface="Times New Roman" pitchFamily="18" charset="0"/>
              </a:rPr>
              <a:t>centromeric</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telomeric</a:t>
            </a:r>
            <a:r>
              <a:rPr lang="en-US" dirty="0">
                <a:latin typeface="Times New Roman" pitchFamily="18" charset="0"/>
                <a:cs typeface="Times New Roman" pitchFamily="18" charset="0"/>
              </a:rPr>
              <a:t> regions of chromosomes. It plays a structural role in chromosome stability.</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6192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INTERSPERSED REPEATS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b="1" dirty="0" smtClean="0">
                <a:latin typeface="Times New Roman" pitchFamily="18" charset="0"/>
                <a:cs typeface="Times New Roman" pitchFamily="18" charset="0"/>
              </a:rPr>
              <a:t>Transposable </a:t>
            </a:r>
            <a:r>
              <a:rPr lang="en-US" b="1" dirty="0">
                <a:latin typeface="Times New Roman" pitchFamily="18" charset="0"/>
                <a:cs typeface="Times New Roman" pitchFamily="18" charset="0"/>
              </a:rPr>
              <a:t>Elements (TEs)</a:t>
            </a:r>
            <a:r>
              <a:rPr lang="en-US" dirty="0">
                <a:latin typeface="Times New Roman" pitchFamily="18" charset="0"/>
                <a:cs typeface="Times New Roman" pitchFamily="18" charset="0"/>
              </a:rPr>
              <a:t>: Transposable elements are sequences that can move around the genome. They make up a significant portion of many genomes. TEs can be classified into two main types:</a:t>
            </a:r>
          </a:p>
          <a:p>
            <a:pPr lvl="1"/>
            <a:r>
              <a:rPr lang="en-US" b="1" dirty="0">
                <a:latin typeface="Times New Roman" pitchFamily="18" charset="0"/>
                <a:cs typeface="Times New Roman" pitchFamily="18" charset="0"/>
              </a:rPr>
              <a:t>DNA Transposons</a:t>
            </a:r>
            <a:r>
              <a:rPr lang="en-US" dirty="0">
                <a:latin typeface="Times New Roman" pitchFamily="18" charset="0"/>
                <a:cs typeface="Times New Roman" pitchFamily="18" charset="0"/>
              </a:rPr>
              <a:t>: These move via a "cut and paste" mechanism and are often characterized by terminal inverted repeats (TIRs).</a:t>
            </a:r>
          </a:p>
          <a:p>
            <a:pPr lvl="1"/>
            <a:r>
              <a:rPr lang="en-US" b="1" dirty="0" err="1">
                <a:latin typeface="Times New Roman" pitchFamily="18" charset="0"/>
                <a:cs typeface="Times New Roman" pitchFamily="18" charset="0"/>
              </a:rPr>
              <a:t>Retrotransposons</a:t>
            </a:r>
            <a:r>
              <a:rPr lang="en-US" dirty="0">
                <a:latin typeface="Times New Roman" pitchFamily="18" charset="0"/>
                <a:cs typeface="Times New Roman" pitchFamily="18" charset="0"/>
              </a:rPr>
              <a:t>: These move via a "copy and paste" mechanism and include long terminal repeat (LTR) </a:t>
            </a:r>
            <a:r>
              <a:rPr lang="en-US" dirty="0" err="1">
                <a:latin typeface="Times New Roman" pitchFamily="18" charset="0"/>
                <a:cs typeface="Times New Roman" pitchFamily="18" charset="0"/>
              </a:rPr>
              <a:t>retrotransposons</a:t>
            </a:r>
            <a:r>
              <a:rPr lang="en-US" dirty="0">
                <a:latin typeface="Times New Roman" pitchFamily="18" charset="0"/>
                <a:cs typeface="Times New Roman" pitchFamily="18" charset="0"/>
              </a:rPr>
              <a:t> and non-LTR </a:t>
            </a:r>
            <a:r>
              <a:rPr lang="en-US" dirty="0" err="1">
                <a:latin typeface="Times New Roman" pitchFamily="18" charset="0"/>
                <a:cs typeface="Times New Roman" pitchFamily="18" charset="0"/>
              </a:rPr>
              <a:t>retrotransposons</a:t>
            </a:r>
            <a:r>
              <a:rPr lang="en-US" dirty="0">
                <a:latin typeface="Times New Roman" pitchFamily="18" charset="0"/>
                <a:cs typeface="Times New Roman" pitchFamily="18" charset="0"/>
              </a:rPr>
              <a:t> (such as LINEs and SINEs).</a:t>
            </a:r>
          </a:p>
          <a:p>
            <a:r>
              <a:rPr lang="en-US" b="1" dirty="0">
                <a:latin typeface="Times New Roman" pitchFamily="18" charset="0"/>
                <a:cs typeface="Times New Roman" pitchFamily="18" charset="0"/>
              </a:rPr>
              <a:t>Endogenous Retroviruses (ERVs)</a:t>
            </a:r>
            <a:r>
              <a:rPr lang="en-US" dirty="0">
                <a:latin typeface="Times New Roman" pitchFamily="18" charset="0"/>
                <a:cs typeface="Times New Roman" pitchFamily="18" charset="0"/>
              </a:rPr>
              <a:t>: These are remnants of ancient retroviral infections and are considered a type of </a:t>
            </a:r>
            <a:r>
              <a:rPr lang="en-US" dirty="0" err="1">
                <a:latin typeface="Times New Roman" pitchFamily="18" charset="0"/>
                <a:cs typeface="Times New Roman" pitchFamily="18" charset="0"/>
              </a:rPr>
              <a:t>retrotransposon</a:t>
            </a:r>
            <a:r>
              <a:rPr lang="en-US" dirty="0">
                <a:latin typeface="Times New Roman" pitchFamily="18" charset="0"/>
                <a:cs typeface="Times New Roman" pitchFamily="18" charset="0"/>
              </a:rPr>
              <a:t>.</a:t>
            </a:r>
          </a:p>
          <a:p>
            <a:r>
              <a:rPr lang="en-US" b="1" dirty="0">
                <a:latin typeface="Times New Roman" pitchFamily="18" charset="0"/>
                <a:cs typeface="Times New Roman" pitchFamily="18" charset="0"/>
              </a:rPr>
              <a:t>LINEs (Long Interspersed Nuclear Elements)</a:t>
            </a:r>
            <a:r>
              <a:rPr lang="en-US" dirty="0">
                <a:latin typeface="Times New Roman" pitchFamily="18" charset="0"/>
                <a:cs typeface="Times New Roman" pitchFamily="18" charset="0"/>
              </a:rPr>
              <a:t>: These are non-LTR </a:t>
            </a:r>
            <a:r>
              <a:rPr lang="en-US" dirty="0" err="1">
                <a:latin typeface="Times New Roman" pitchFamily="18" charset="0"/>
                <a:cs typeface="Times New Roman" pitchFamily="18" charset="0"/>
              </a:rPr>
              <a:t>retrotransposons</a:t>
            </a:r>
            <a:r>
              <a:rPr lang="en-US" dirty="0">
                <a:latin typeface="Times New Roman" pitchFamily="18" charset="0"/>
                <a:cs typeface="Times New Roman" pitchFamily="18" charset="0"/>
              </a:rPr>
              <a:t> that can be scattered throughout the genome and make up a significant portion of the human genome.</a:t>
            </a:r>
          </a:p>
          <a:p>
            <a:r>
              <a:rPr lang="en-US" b="1" dirty="0">
                <a:latin typeface="Times New Roman" pitchFamily="18" charset="0"/>
                <a:cs typeface="Times New Roman" pitchFamily="18" charset="0"/>
              </a:rPr>
              <a:t>SINEs (Short Interspersed Nuclear Elements)</a:t>
            </a:r>
            <a:r>
              <a:rPr lang="en-US" dirty="0">
                <a:latin typeface="Times New Roman" pitchFamily="18" charset="0"/>
                <a:cs typeface="Times New Roman" pitchFamily="18" charset="0"/>
              </a:rPr>
              <a:t>: These are another type of non-LTR </a:t>
            </a:r>
            <a:r>
              <a:rPr lang="en-US" dirty="0" err="1">
                <a:latin typeface="Times New Roman" pitchFamily="18" charset="0"/>
                <a:cs typeface="Times New Roman" pitchFamily="18" charset="0"/>
              </a:rPr>
              <a:t>retrotransposon</a:t>
            </a:r>
            <a:r>
              <a:rPr lang="en-US" dirty="0">
                <a:latin typeface="Times New Roman" pitchFamily="18" charset="0"/>
                <a:cs typeface="Times New Roman" pitchFamily="18" charset="0"/>
              </a:rPr>
              <a:t>, often derived from cellular RNAs. </a:t>
            </a:r>
            <a:r>
              <a:rPr lang="en-US" dirty="0" err="1">
                <a:latin typeface="Times New Roman" pitchFamily="18" charset="0"/>
                <a:cs typeface="Times New Roman" pitchFamily="18" charset="0"/>
              </a:rPr>
              <a:t>Alu</a:t>
            </a:r>
            <a:r>
              <a:rPr lang="en-US" dirty="0">
                <a:latin typeface="Times New Roman" pitchFamily="18" charset="0"/>
                <a:cs typeface="Times New Roman" pitchFamily="18" charset="0"/>
              </a:rPr>
              <a:t> elements are a well-known example of SINEs in the human genome.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4391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OTHER REPEATS</a:t>
            </a:r>
            <a:br>
              <a:rPr lang="en-US"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4857403"/>
          </a:xfrm>
        </p:spPr>
        <p:txBody>
          <a:bodyPr>
            <a:normAutofit/>
          </a:bodyPr>
          <a:lstStyle/>
          <a:p>
            <a:r>
              <a:rPr lang="en-US" b="1" dirty="0" smtClean="0">
                <a:latin typeface="Times New Roman" pitchFamily="18" charset="0"/>
                <a:cs typeface="Times New Roman" pitchFamily="18" charset="0"/>
              </a:rPr>
              <a:t>Simple </a:t>
            </a:r>
            <a:r>
              <a:rPr lang="en-US" b="1" dirty="0">
                <a:latin typeface="Times New Roman" pitchFamily="18" charset="0"/>
                <a:cs typeface="Times New Roman" pitchFamily="18" charset="0"/>
              </a:rPr>
              <a:t>Sequence Repeats (SSRs)</a:t>
            </a:r>
            <a:r>
              <a:rPr lang="en-US" dirty="0">
                <a:latin typeface="Times New Roman" pitchFamily="18" charset="0"/>
                <a:cs typeface="Times New Roman" pitchFamily="18" charset="0"/>
              </a:rPr>
              <a:t>: These are short tandem repeats similar to microsatellites and can be found scattered throughout the genome.</a:t>
            </a:r>
          </a:p>
          <a:p>
            <a:r>
              <a:rPr lang="en-US" b="1" dirty="0">
                <a:latin typeface="Times New Roman" pitchFamily="18" charset="0"/>
                <a:cs typeface="Times New Roman" pitchFamily="18" charset="0"/>
              </a:rPr>
              <a:t>Segmental Duplications</a:t>
            </a:r>
            <a:r>
              <a:rPr lang="en-US" dirty="0">
                <a:latin typeface="Times New Roman" pitchFamily="18" charset="0"/>
                <a:cs typeface="Times New Roman" pitchFamily="18" charset="0"/>
              </a:rPr>
              <a:t>: These are large blocks of DNA that are duplicated within the genome, often involving hundreds or thousands of base pairs.</a:t>
            </a:r>
          </a:p>
          <a:p>
            <a:endParaRPr lang="en-IN" dirty="0"/>
          </a:p>
        </p:txBody>
      </p:sp>
    </p:spTree>
    <p:extLst>
      <p:ext uri="{BB962C8B-B14F-4D97-AF65-F5344CB8AC3E}">
        <p14:creationId xmlns:p14="http://schemas.microsoft.com/office/powerpoint/2010/main" val="1432814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384</Words>
  <Application>Microsoft Office PowerPoint</Application>
  <PresentationFormat>On-screen Show (4:3)</PresentationFormat>
  <Paragraphs>17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REPEATED SEQUENCE DNA</vt:lpstr>
      <vt:lpstr>REPEATED SEQUENCES</vt:lpstr>
      <vt:lpstr>TANDEM REPEATS</vt:lpstr>
      <vt:lpstr>INTERSPERSED REPEATS</vt:lpstr>
      <vt:lpstr>OTHER REPEATS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REPEATED SEQUENCE DNA</dc:title>
  <dc:creator>guhan m</dc:creator>
  <cp:lastModifiedBy>guhan m</cp:lastModifiedBy>
  <cp:revision>1</cp:revision>
  <dcterms:created xsi:type="dcterms:W3CDTF">2023-09-22T16:11:59Z</dcterms:created>
  <dcterms:modified xsi:type="dcterms:W3CDTF">2023-09-22T16:19:15Z</dcterms:modified>
</cp:coreProperties>
</file>