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GB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ANALYTICAL </a:t>
            </a:r>
            <a:r>
              <a:rPr lang="en-IN" altLang="en-GB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</a:t>
            </a:r>
            <a:r>
              <a:rPr lang="en-IN" altLang="en-GB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HOSPITAL  HEALTH CARE DATA</a:t>
            </a:r>
            <a:endParaRPr lang="en-IN" altLang="en-GB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sz="2400" b="1"/>
              <a:t>PROBLEM STATEMENT</a:t>
            </a:r>
            <a:endParaRPr lang="en-GB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890" y="2785110"/>
            <a:ext cx="1513205" cy="534035"/>
          </a:xfrm>
        </p:spPr>
        <p:txBody>
          <a:bodyPr/>
          <a:p>
            <a:pPr marL="0" indent="0">
              <a:buNone/>
            </a:pPr>
            <a:r>
              <a:rPr lang="en-GB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way to</a:t>
            </a:r>
            <a:endParaRPr lang="en-GB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13555" y="2108835"/>
            <a:ext cx="2905125" cy="12541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GB">
                <a:latin typeface="Arial" panose="020B0604020202020204" pitchFamily="34" charset="0"/>
                <a:cs typeface="Arial" panose="020B0604020202020204" pitchFamily="34" charset="0"/>
              </a:rPr>
              <a:t>Easy to gather the health data of the people.</a:t>
            </a:r>
            <a:endParaRPr lang="en-IN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63890" y="2002790"/>
            <a:ext cx="2694940" cy="1360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GB">
                <a:solidFill>
                  <a:schemeClr val="tx1"/>
                </a:solidFill>
              </a:rPr>
              <a:t>Store the people health data to easy to recognize the problem of the people.</a:t>
            </a:r>
            <a:endParaRPr lang="en-IN" altLang="en-GB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2970" y="4636770"/>
            <a:ext cx="1953260" cy="9664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olidFill>
                  <a:schemeClr val="tx1"/>
                </a:solidFill>
              </a:rPr>
              <a:t>GOVERNMENT</a:t>
            </a:r>
            <a:endParaRPr lang="en-GB" altLang="en-US">
              <a:solidFill>
                <a:schemeClr val="tx1"/>
              </a:solidFill>
            </a:endParaRPr>
          </a:p>
          <a:p>
            <a:pPr algn="ctr"/>
            <a:r>
              <a:rPr lang="en-GB" altLang="en-US">
                <a:solidFill>
                  <a:schemeClr val="tx1"/>
                </a:solidFill>
              </a:rPr>
              <a:t>AGENCIES</a:t>
            </a:r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2475" y="4368165"/>
            <a:ext cx="2494280" cy="1358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GB">
                <a:solidFill>
                  <a:schemeClr val="tx1"/>
                </a:solidFill>
              </a:rPr>
              <a:t>Easy to identify the disease type and where the disease are spread.</a:t>
            </a:r>
            <a:endParaRPr lang="en-IN" altLang="en-GB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64855" y="4376420"/>
            <a:ext cx="2885440" cy="15735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GB">
                <a:solidFill>
                  <a:schemeClr val="tx1"/>
                </a:solidFill>
              </a:rPr>
              <a:t>To identify,what the disease spread in high level on now a days and easy to reduce the problem of the disease.</a:t>
            </a:r>
            <a:endParaRPr lang="en-IN" altLang="en-GB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97810" y="2513330"/>
            <a:ext cx="1514475" cy="44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                                                                                                                                     </a:t>
            </a:r>
            <a:endParaRPr lang="en-GB" altLang="en-US"/>
          </a:p>
        </p:txBody>
      </p:sp>
      <p:sp>
        <p:nvSpPr>
          <p:cNvPr id="11" name="Right Arrow 10"/>
          <p:cNvSpPr/>
          <p:nvPr/>
        </p:nvSpPr>
        <p:spPr>
          <a:xfrm>
            <a:off x="7273290" y="2437765"/>
            <a:ext cx="990600" cy="49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Right Arrow 11"/>
          <p:cNvSpPr/>
          <p:nvPr/>
        </p:nvSpPr>
        <p:spPr>
          <a:xfrm>
            <a:off x="2936875" y="4891405"/>
            <a:ext cx="1625600" cy="456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Right Arrow 12"/>
          <p:cNvSpPr/>
          <p:nvPr/>
        </p:nvSpPr>
        <p:spPr>
          <a:xfrm>
            <a:off x="7103745" y="4796790"/>
            <a:ext cx="1214120" cy="50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1209040" y="2283460"/>
            <a:ext cx="1549400" cy="817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solidFill>
                  <a:schemeClr val="tx1"/>
                </a:solidFill>
              </a:rPr>
              <a:t>GENERAL </a:t>
            </a:r>
            <a:endParaRPr lang="en-GB" altLang="en-US">
              <a:solidFill>
                <a:schemeClr val="tx1"/>
              </a:solidFill>
            </a:endParaRPr>
          </a:p>
          <a:p>
            <a:pPr algn="ctr"/>
            <a:r>
              <a:rPr lang="en-GB" altLang="en-US">
                <a:solidFill>
                  <a:schemeClr val="tx1"/>
                </a:solidFill>
              </a:rPr>
              <a:t>PUBLIC</a:t>
            </a:r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183890" y="228346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endParaRPr lang="en-GB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15970" y="4665345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endParaRPr lang="en-GB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315970" y="5175885"/>
            <a:ext cx="97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latin typeface="Arial" panose="020B0604020202020204" pitchFamily="34" charset="0"/>
                <a:cs typeface="Arial" panose="020B0604020202020204" pitchFamily="34" charset="0"/>
              </a:rPr>
              <a:t>way to</a:t>
            </a:r>
            <a:endParaRPr lang="en-GB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0" y="2145030"/>
            <a:ext cx="142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/>
              <a:t>So that</a:t>
            </a:r>
            <a:endParaRPr lang="en-GB" altLang="en-US" b="1"/>
          </a:p>
        </p:txBody>
      </p:sp>
      <p:sp>
        <p:nvSpPr>
          <p:cNvPr id="17" name="Text Box 16"/>
          <p:cNvSpPr txBox="1"/>
          <p:nvPr/>
        </p:nvSpPr>
        <p:spPr>
          <a:xfrm>
            <a:off x="7056755" y="4523105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/>
              <a:t>So that</a:t>
            </a:r>
            <a:endParaRPr lang="en-GB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WPS Presentation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1_Default Design</vt:lpstr>
      <vt:lpstr>SMART SOLUTION FOR RAILWAYS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SOLUTION FOR RAILWAYS</dc:title>
  <dc:creator/>
  <cp:lastModifiedBy>CSE-LAB3-S11</cp:lastModifiedBy>
  <cp:revision>4</cp:revision>
  <dcterms:created xsi:type="dcterms:W3CDTF">2022-09-22T10:49:00Z</dcterms:created>
  <dcterms:modified xsi:type="dcterms:W3CDTF">2022-10-10T09:05:50Z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C2148CAD07A84B16A47001C736FDA43A</vt:lpwstr>
  </property>
  <property fmtid="{D5CDD505-2E9C-101B-9397-08002B2CF9AE}" pid="3" name="KSOProductBuildVer">
    <vt:lpwstr>1033-11.2.0.11341</vt:lpwstr>
  </property>
</Properties>
</file>