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7" r:id="rId7"/>
    <p:sldId id="268" r:id="rId8"/>
    <p:sldId id="265" r:id="rId9"/>
    <p:sldId id="264" r:id="rId10"/>
    <p:sldId id="263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248329-F004-4EDB-B108-D208DDCAA0E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F44DD-7631-4340-854A-C2CC517A5F0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python.org/d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719" y="256601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GUHAN .R - M.I.E.T   ENGINEERING COLLEGE - CSE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to the keylogger could include: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encryption functionality to secure keystroke logs.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remote logging capabilities for monitoring keystrokes across multiple devices.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machine learning algorithms for anomaly detection and pattern recognition in keystroke logs.</a:t>
            </a:r>
            <a:endParaRPr lang="en-IN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fr-F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Python Documentation: </a:t>
            </a:r>
            <a:r>
              <a:rPr lang="fr-FR" b="0" i="0" u="none" strike="noStrike" dirty="0">
                <a:solidFill>
                  <a:srgbClr val="0D0D0D"/>
                </a:solidFill>
                <a:effectLst/>
                <a:latin typeface="Söhne"/>
                <a:hlinkClick r:id="rId1"/>
              </a:rPr>
              <a:t>https://www.python.org/doc/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Problem Statement</a:t>
            </a:r>
            <a:r>
              <a:rPr lang="en-US" sz="3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83" y="2885440"/>
            <a:ext cx="10515600" cy="3156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the need for reliable methods to fulfill two distinct yet critical requirements: logging keystrokes for various purposes, such as tracking computer activity or debugging, and predicting the required bike count at each hour to ensure a stable supply of rental bikes. Existing solutions for both challenges may lack flexibility or customization options, compelling users to seek efficient and customizable solutions tailored to their specific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88" y="6332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cap="none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521356" y="2315453"/>
            <a:ext cx="9149287" cy="40631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offers a customizable keylogging solution implemented in Python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The system consists of the following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keyboard input events in real-time, recording pressed, held, and released keys.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Cleans and preprocesses the collected keystroke data to ensure accuracy and consistency.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a user-friendly interface for initiating and terminating the keylogging process, ensuring ease of use for users.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Logs keystrokes in both text and JSON formats, providing users with flexibility in accessing and analyzing the recorded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3960" y="2686142"/>
            <a:ext cx="10053320" cy="344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keyboard input events in real-time.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pressed, held, and released keys, along with timestamps.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captured keystroke data to handle any inconsistencies or anomalies.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data into a structured format suitable for analysis.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event-driven functions to capture and log keystrokes.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logic to distinguish between different key events (pressed, held, released).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approach[contd]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using Tkinter or similar libraries to initiate and terminate the keylogging process.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application's compatibility and usability across different operating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the keylogging system based on metrics such as accuracy, efficiency, and resource usage.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 user feedback to identify areas for improvement and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1462" y="2840348"/>
            <a:ext cx="10154478" cy="2924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employs event-driven programming to capture keyboard input events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library. It distinguishes between pressed, held, and released keys, generating corresponding log entries.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keylogger can be deployed on any system with Python installed. It operates in the background, logging keystrokes discreetly while the user continues with their regular activities.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8080" y="2771969"/>
            <a:ext cx="7071359" cy="283488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416" y="924052"/>
            <a:ext cx="7729728" cy="1188720"/>
          </a:xfrm>
        </p:spPr>
        <p:txBody>
          <a:bodyPr>
            <a:normAutofit/>
          </a:bodyPr>
          <a:lstStyle/>
          <a:p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0760" y="2936035"/>
            <a:ext cx="105156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developed keylogger provides users with a flexible and efficient solution for logging keystrokes. By leveraging Python and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system offers real-time monitoring capabilities and customizable logging options. The graphical user interface enhances usability, making it accessible to users with varying technical backgrounds.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3509</Words>
  <Application>WPS Presentation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Söhne</vt:lpstr>
      <vt:lpstr>Segoe Print</vt:lpstr>
      <vt:lpstr>Gill Sans MT</vt:lpstr>
      <vt:lpstr>Microsoft YaHei</vt:lpstr>
      <vt:lpstr>Arial Unicode MS</vt:lpstr>
      <vt:lpstr>Calibri</vt:lpstr>
      <vt:lpstr>Parcel</vt:lpstr>
      <vt:lpstr>KEYLOGGER </vt:lpstr>
      <vt:lpstr>OUTLINE</vt:lpstr>
      <vt:lpstr>User Problem Statement </vt:lpstr>
      <vt:lpstr>PROPOSED SYSTEM/SOLUTION</vt:lpstr>
      <vt:lpstr>System approach</vt:lpstr>
      <vt:lpstr>System approach[contd]</vt:lpstr>
      <vt:lpstr>ALGORITHM &amp; DEPLOYMENT </vt:lpstr>
      <vt:lpstr>Result</vt:lpstr>
      <vt:lpstr>CONCLUSION</vt:lpstr>
      <vt:lpstr>Future Scope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</dc:title>
  <dc:creator>arumugam k</dc:creator>
  <cp:lastModifiedBy>guru</cp:lastModifiedBy>
  <cp:revision>3</cp:revision>
  <dcterms:created xsi:type="dcterms:W3CDTF">2024-04-04T14:06:00Z</dcterms:created>
  <dcterms:modified xsi:type="dcterms:W3CDTF">2024-04-05T04:36:25Z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DFA2FB623A1C4F578CC689BA40A413E1_13</vt:lpwstr>
  </property>
  <property fmtid="{D5CDD505-2E9C-101B-9397-08002B2CF9AE}" pid="3" name="KSOProductBuildVer">
    <vt:lpwstr>1033-12.2.0.13489</vt:lpwstr>
  </property>
</Properties>
</file>