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  <p:sldMasterId id="2147483789" r:id="rId5"/>
  </p:sldMasterIdLst>
  <p:notesMasterIdLst>
    <p:notesMasterId r:id="rId10"/>
  </p:notesMasterIdLst>
  <p:handoutMasterIdLst>
    <p:handoutMasterId r:id="rId11"/>
  </p:handoutMasterIdLst>
  <p:sldIdLst>
    <p:sldId id="293" r:id="rId6"/>
    <p:sldId id="294" r:id="rId7"/>
    <p:sldId id="295" r:id="rId8"/>
    <p:sldId id="296" r:id="rId9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resh Dagale" initials="HD" lastIdx="2" clrIdx="0">
    <p:extLst>
      <p:ext uri="{19B8F6BF-5375-455C-9EA6-DF929625EA0E}">
        <p15:presenceInfo xmlns:p15="http://schemas.microsoft.com/office/powerpoint/2012/main" userId="S::haresh@IISc.ac.in::6844f5e5-9c40-46ad-8144-16a696a312e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9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6C4BF2-ACE6-4114-AEEE-ED1638B842A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409A76-2409-4F2E-8F98-E529FDE764F7}">
      <dgm:prSet/>
      <dgm:spPr/>
      <dgm:t>
        <a:bodyPr/>
        <a:lstStyle/>
        <a:p>
          <a:r>
            <a:rPr lang="en-US"/>
            <a:t>System Tasks</a:t>
          </a:r>
        </a:p>
      </dgm:t>
    </dgm:pt>
    <dgm:pt modelId="{41D557E9-DD24-41D0-B002-BDDDD0FCAB51}" type="parTrans" cxnId="{E6634E74-FFDC-41BC-8B9F-3FA7052CFBF3}">
      <dgm:prSet/>
      <dgm:spPr/>
      <dgm:t>
        <a:bodyPr/>
        <a:lstStyle/>
        <a:p>
          <a:endParaRPr lang="en-US"/>
        </a:p>
      </dgm:t>
    </dgm:pt>
    <dgm:pt modelId="{FEC2B56A-056B-4CE0-9E79-9E6AD2502F62}" type="sibTrans" cxnId="{E6634E74-FFDC-41BC-8B9F-3FA7052CFBF3}">
      <dgm:prSet/>
      <dgm:spPr/>
      <dgm:t>
        <a:bodyPr/>
        <a:lstStyle/>
        <a:p>
          <a:endParaRPr lang="en-US"/>
        </a:p>
      </dgm:t>
    </dgm:pt>
    <dgm:pt modelId="{B91BD504-EA2E-41CF-B8A0-6E1744FEE10A}">
      <dgm:prSet/>
      <dgm:spPr/>
      <dgm:t>
        <a:bodyPr/>
        <a:lstStyle/>
        <a:p>
          <a:r>
            <a:rPr lang="en-US" dirty="0"/>
            <a:t>Initialization and startup</a:t>
          </a:r>
        </a:p>
      </dgm:t>
    </dgm:pt>
    <dgm:pt modelId="{D4B507CF-38C8-4815-A756-14FD6B8384D2}" type="parTrans" cxnId="{BB52B1DE-A66B-4934-AC94-45A5A17D2BD4}">
      <dgm:prSet/>
      <dgm:spPr/>
      <dgm:t>
        <a:bodyPr/>
        <a:lstStyle/>
        <a:p>
          <a:endParaRPr lang="en-US"/>
        </a:p>
      </dgm:t>
    </dgm:pt>
    <dgm:pt modelId="{D82410E4-8C51-44DA-B49B-363F8C939C2A}" type="sibTrans" cxnId="{BB52B1DE-A66B-4934-AC94-45A5A17D2BD4}">
      <dgm:prSet/>
      <dgm:spPr/>
      <dgm:t>
        <a:bodyPr/>
        <a:lstStyle/>
        <a:p>
          <a:endParaRPr lang="en-US"/>
        </a:p>
      </dgm:t>
    </dgm:pt>
    <dgm:pt modelId="{2A40B916-981D-4947-ABD0-2D50A7DDA8F0}">
      <dgm:prSet/>
      <dgm:spPr/>
      <dgm:t>
        <a:bodyPr/>
        <a:lstStyle/>
        <a:p>
          <a:r>
            <a:rPr lang="en-US" dirty="0"/>
            <a:t>Default idle task – low power mode</a:t>
          </a:r>
        </a:p>
      </dgm:t>
    </dgm:pt>
    <dgm:pt modelId="{3BBDC6AC-117C-4142-BF57-920F1CB20879}" type="parTrans" cxnId="{0E83C2F4-AFF7-4D10-B6ED-051362E8BFEC}">
      <dgm:prSet/>
      <dgm:spPr/>
      <dgm:t>
        <a:bodyPr/>
        <a:lstStyle/>
        <a:p>
          <a:endParaRPr lang="en-US"/>
        </a:p>
      </dgm:t>
    </dgm:pt>
    <dgm:pt modelId="{7D5BFEAD-19F4-4780-8EE1-1CCAEFE64DFE}" type="sibTrans" cxnId="{0E83C2F4-AFF7-4D10-B6ED-051362E8BFEC}">
      <dgm:prSet/>
      <dgm:spPr/>
      <dgm:t>
        <a:bodyPr/>
        <a:lstStyle/>
        <a:p>
          <a:endParaRPr lang="en-US"/>
        </a:p>
      </dgm:t>
    </dgm:pt>
    <dgm:pt modelId="{397A8C2A-F8B3-4950-89F4-EA510283A906}">
      <dgm:prSet/>
      <dgm:spPr/>
      <dgm:t>
        <a:bodyPr/>
        <a:lstStyle/>
        <a:p>
          <a:r>
            <a:rPr lang="en-US"/>
            <a:t>Logging task</a:t>
          </a:r>
        </a:p>
      </dgm:t>
    </dgm:pt>
    <dgm:pt modelId="{593DD332-E6A9-44CA-A1F8-F5CAA2B5A0EF}" type="parTrans" cxnId="{2CB1226F-7954-410F-A96E-95A4AFE92C98}">
      <dgm:prSet/>
      <dgm:spPr/>
      <dgm:t>
        <a:bodyPr/>
        <a:lstStyle/>
        <a:p>
          <a:endParaRPr lang="en-US"/>
        </a:p>
      </dgm:t>
    </dgm:pt>
    <dgm:pt modelId="{F2C4E08A-4D17-4E91-9C14-A573ED857652}" type="sibTrans" cxnId="{2CB1226F-7954-410F-A96E-95A4AFE92C98}">
      <dgm:prSet/>
      <dgm:spPr/>
      <dgm:t>
        <a:bodyPr/>
        <a:lstStyle/>
        <a:p>
          <a:endParaRPr lang="en-US"/>
        </a:p>
      </dgm:t>
    </dgm:pt>
    <dgm:pt modelId="{3AD904C8-5BF6-4A5C-892C-5201728FA72C}">
      <dgm:prSet/>
      <dgm:spPr/>
      <dgm:t>
        <a:bodyPr/>
        <a:lstStyle/>
        <a:p>
          <a:r>
            <a:rPr lang="en-US"/>
            <a:t>Exception handling</a:t>
          </a:r>
        </a:p>
      </dgm:t>
    </dgm:pt>
    <dgm:pt modelId="{5F99BEF9-CBD3-4168-AFF6-F06ED3755770}" type="parTrans" cxnId="{4B3BB331-F200-492E-9B22-86EEC80429E2}">
      <dgm:prSet/>
      <dgm:spPr/>
      <dgm:t>
        <a:bodyPr/>
        <a:lstStyle/>
        <a:p>
          <a:endParaRPr lang="en-US"/>
        </a:p>
      </dgm:t>
    </dgm:pt>
    <dgm:pt modelId="{8B5F813C-937C-4A11-8071-49332988D4E3}" type="sibTrans" cxnId="{4B3BB331-F200-492E-9B22-86EEC80429E2}">
      <dgm:prSet/>
      <dgm:spPr/>
      <dgm:t>
        <a:bodyPr/>
        <a:lstStyle/>
        <a:p>
          <a:endParaRPr lang="en-US"/>
        </a:p>
      </dgm:t>
    </dgm:pt>
    <dgm:pt modelId="{C90AE27D-5CE9-42D2-ACC9-BC36B49AB0B5}">
      <dgm:prSet/>
      <dgm:spPr/>
      <dgm:t>
        <a:bodyPr/>
        <a:lstStyle/>
        <a:p>
          <a:r>
            <a:rPr lang="en-US"/>
            <a:t>Debug</a:t>
          </a:r>
        </a:p>
      </dgm:t>
    </dgm:pt>
    <dgm:pt modelId="{59E9729D-2F0B-4C49-9C19-F1BE1DBBB531}" type="parTrans" cxnId="{D73D06B2-B812-43AA-B9CC-1E9D2DE4BDBB}">
      <dgm:prSet/>
      <dgm:spPr/>
      <dgm:t>
        <a:bodyPr/>
        <a:lstStyle/>
        <a:p>
          <a:endParaRPr lang="en-US"/>
        </a:p>
      </dgm:t>
    </dgm:pt>
    <dgm:pt modelId="{D3203B8D-7D99-4C93-B452-C3A69490A11E}" type="sibTrans" cxnId="{D73D06B2-B812-43AA-B9CC-1E9D2DE4BDBB}">
      <dgm:prSet/>
      <dgm:spPr/>
      <dgm:t>
        <a:bodyPr/>
        <a:lstStyle/>
        <a:p>
          <a:endParaRPr lang="en-US"/>
        </a:p>
      </dgm:t>
    </dgm:pt>
    <dgm:pt modelId="{AC55C76B-8997-4EDE-9E9C-F46FAC1FC352}">
      <dgm:prSet/>
      <dgm:spPr/>
      <dgm:t>
        <a:bodyPr/>
        <a:lstStyle/>
        <a:p>
          <a:r>
            <a:rPr lang="en-US" dirty="0"/>
            <a:t>Application Tasks</a:t>
          </a:r>
        </a:p>
      </dgm:t>
    </dgm:pt>
    <dgm:pt modelId="{D38EEFD4-0EA5-4C51-BA27-5C234A1C6133}" type="parTrans" cxnId="{39634D4F-25AC-4C73-B566-39C134CE62D1}">
      <dgm:prSet/>
      <dgm:spPr/>
      <dgm:t>
        <a:bodyPr/>
        <a:lstStyle/>
        <a:p>
          <a:endParaRPr lang="en-US"/>
        </a:p>
      </dgm:t>
    </dgm:pt>
    <dgm:pt modelId="{ABD8C47F-297F-4069-952D-62A73831B2AC}" type="sibTrans" cxnId="{39634D4F-25AC-4C73-B566-39C134CE62D1}">
      <dgm:prSet/>
      <dgm:spPr/>
      <dgm:t>
        <a:bodyPr/>
        <a:lstStyle/>
        <a:p>
          <a:endParaRPr lang="en-US"/>
        </a:p>
      </dgm:t>
    </dgm:pt>
    <dgm:pt modelId="{E510F53B-34C7-4F57-B1C5-BC35A814D9C1}">
      <dgm:prSet/>
      <dgm:spPr/>
      <dgm:t>
        <a:bodyPr/>
        <a:lstStyle/>
        <a:p>
          <a:r>
            <a:rPr lang="en-US" dirty="0"/>
            <a:t>Depends on the system design</a:t>
          </a:r>
        </a:p>
      </dgm:t>
    </dgm:pt>
    <dgm:pt modelId="{D0C0567C-4A94-4636-B7F8-E5D491B122DF}" type="parTrans" cxnId="{DF9293F8-E883-48D3-A9BD-95C174D1E740}">
      <dgm:prSet/>
      <dgm:spPr/>
      <dgm:t>
        <a:bodyPr/>
        <a:lstStyle/>
        <a:p>
          <a:endParaRPr lang="en-US"/>
        </a:p>
      </dgm:t>
    </dgm:pt>
    <dgm:pt modelId="{A3BE4F3F-5721-4D9F-A0FA-FFEABF11C03C}" type="sibTrans" cxnId="{DF9293F8-E883-48D3-A9BD-95C174D1E740}">
      <dgm:prSet/>
      <dgm:spPr/>
      <dgm:t>
        <a:bodyPr/>
        <a:lstStyle/>
        <a:p>
          <a:endParaRPr lang="en-US"/>
        </a:p>
      </dgm:t>
    </dgm:pt>
    <dgm:pt modelId="{A282A5B6-15B5-4400-A0DE-9C63DEEA907E}" type="pres">
      <dgm:prSet presAssocID="{196C4BF2-ACE6-4114-AEEE-ED1638B842A8}" presName="Name0" presStyleCnt="0">
        <dgm:presLayoutVars>
          <dgm:dir/>
          <dgm:animLvl val="lvl"/>
          <dgm:resizeHandles val="exact"/>
        </dgm:presLayoutVars>
      </dgm:prSet>
      <dgm:spPr/>
    </dgm:pt>
    <dgm:pt modelId="{75F718B3-3FDA-475B-843F-B3D96EC931A1}" type="pres">
      <dgm:prSet presAssocID="{E2409A76-2409-4F2E-8F98-E529FDE764F7}" presName="composite" presStyleCnt="0"/>
      <dgm:spPr/>
    </dgm:pt>
    <dgm:pt modelId="{4B4F70F7-D3D5-4220-832B-5EE43335CE93}" type="pres">
      <dgm:prSet presAssocID="{E2409A76-2409-4F2E-8F98-E529FDE764F7}" presName="parTx" presStyleLbl="alignNode1" presStyleIdx="0" presStyleCnt="2" custScaleX="121483" custLinFactNeighborX="134" custLinFactNeighborY="-1525">
        <dgm:presLayoutVars>
          <dgm:chMax val="0"/>
          <dgm:chPref val="0"/>
          <dgm:bulletEnabled val="1"/>
        </dgm:presLayoutVars>
      </dgm:prSet>
      <dgm:spPr/>
    </dgm:pt>
    <dgm:pt modelId="{7B678B54-50F9-4721-B200-E187E3ADAE36}" type="pres">
      <dgm:prSet presAssocID="{E2409A76-2409-4F2E-8F98-E529FDE764F7}" presName="desTx" presStyleLbl="alignAccFollowNode1" presStyleIdx="0" presStyleCnt="2" custScaleX="122785">
        <dgm:presLayoutVars>
          <dgm:bulletEnabled val="1"/>
        </dgm:presLayoutVars>
      </dgm:prSet>
      <dgm:spPr/>
    </dgm:pt>
    <dgm:pt modelId="{F9ABD462-E62A-4E97-93BB-9DD933BF83E4}" type="pres">
      <dgm:prSet presAssocID="{FEC2B56A-056B-4CE0-9E79-9E6AD2502F62}" presName="space" presStyleCnt="0"/>
      <dgm:spPr/>
    </dgm:pt>
    <dgm:pt modelId="{006F6955-4C3A-4808-BDD4-80C49283D780}" type="pres">
      <dgm:prSet presAssocID="{AC55C76B-8997-4EDE-9E9C-F46FAC1FC352}" presName="composite" presStyleCnt="0"/>
      <dgm:spPr/>
    </dgm:pt>
    <dgm:pt modelId="{892D344E-E9FC-4FBD-86EE-1AA9A8CC421E}" type="pres">
      <dgm:prSet presAssocID="{AC55C76B-8997-4EDE-9E9C-F46FAC1FC352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0A208307-D656-4FBF-A160-8BF9B1657D00}" type="pres">
      <dgm:prSet presAssocID="{AC55C76B-8997-4EDE-9E9C-F46FAC1FC352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8BC94D2E-BF4E-4A00-8A91-58D42E8F0542}" type="presOf" srcId="{B91BD504-EA2E-41CF-B8A0-6E1744FEE10A}" destId="{7B678B54-50F9-4721-B200-E187E3ADAE36}" srcOrd="0" destOrd="0" presId="urn:microsoft.com/office/officeart/2005/8/layout/hList1"/>
    <dgm:cxn modelId="{4B3BB331-F200-492E-9B22-86EEC80429E2}" srcId="{E2409A76-2409-4F2E-8F98-E529FDE764F7}" destId="{3AD904C8-5BF6-4A5C-892C-5201728FA72C}" srcOrd="3" destOrd="0" parTransId="{5F99BEF9-CBD3-4168-AFF6-F06ED3755770}" sibTransId="{8B5F813C-937C-4A11-8071-49332988D4E3}"/>
    <dgm:cxn modelId="{1C00D940-7CDA-4997-9858-8F8F4CC35FC2}" type="presOf" srcId="{397A8C2A-F8B3-4950-89F4-EA510283A906}" destId="{7B678B54-50F9-4721-B200-E187E3ADAE36}" srcOrd="0" destOrd="2" presId="urn:microsoft.com/office/officeart/2005/8/layout/hList1"/>
    <dgm:cxn modelId="{9B909065-BD45-4F29-AA0F-B636D211D424}" type="presOf" srcId="{E2409A76-2409-4F2E-8F98-E529FDE764F7}" destId="{4B4F70F7-D3D5-4220-832B-5EE43335CE93}" srcOrd="0" destOrd="0" presId="urn:microsoft.com/office/officeart/2005/8/layout/hList1"/>
    <dgm:cxn modelId="{CE2B0E6A-7D7D-4748-96F0-91378D6C16C0}" type="presOf" srcId="{2A40B916-981D-4947-ABD0-2D50A7DDA8F0}" destId="{7B678B54-50F9-4721-B200-E187E3ADAE36}" srcOrd="0" destOrd="1" presId="urn:microsoft.com/office/officeart/2005/8/layout/hList1"/>
    <dgm:cxn modelId="{2CB1226F-7954-410F-A96E-95A4AFE92C98}" srcId="{E2409A76-2409-4F2E-8F98-E529FDE764F7}" destId="{397A8C2A-F8B3-4950-89F4-EA510283A906}" srcOrd="2" destOrd="0" parTransId="{593DD332-E6A9-44CA-A1F8-F5CAA2B5A0EF}" sibTransId="{F2C4E08A-4D17-4E91-9C14-A573ED857652}"/>
    <dgm:cxn modelId="{39634D4F-25AC-4C73-B566-39C134CE62D1}" srcId="{196C4BF2-ACE6-4114-AEEE-ED1638B842A8}" destId="{AC55C76B-8997-4EDE-9E9C-F46FAC1FC352}" srcOrd="1" destOrd="0" parTransId="{D38EEFD4-0EA5-4C51-BA27-5C234A1C6133}" sibTransId="{ABD8C47F-297F-4069-952D-62A73831B2AC}"/>
    <dgm:cxn modelId="{35B65452-2345-4D9A-9BF3-A275C2FCDF04}" type="presOf" srcId="{196C4BF2-ACE6-4114-AEEE-ED1638B842A8}" destId="{A282A5B6-15B5-4400-A0DE-9C63DEEA907E}" srcOrd="0" destOrd="0" presId="urn:microsoft.com/office/officeart/2005/8/layout/hList1"/>
    <dgm:cxn modelId="{E6634E74-FFDC-41BC-8B9F-3FA7052CFBF3}" srcId="{196C4BF2-ACE6-4114-AEEE-ED1638B842A8}" destId="{E2409A76-2409-4F2E-8F98-E529FDE764F7}" srcOrd="0" destOrd="0" parTransId="{41D557E9-DD24-41D0-B002-BDDDD0FCAB51}" sibTransId="{FEC2B56A-056B-4CE0-9E79-9E6AD2502F62}"/>
    <dgm:cxn modelId="{9877A99F-1284-42B7-BD14-A7E5F5100754}" type="presOf" srcId="{C90AE27D-5CE9-42D2-ACC9-BC36B49AB0B5}" destId="{7B678B54-50F9-4721-B200-E187E3ADAE36}" srcOrd="0" destOrd="4" presId="urn:microsoft.com/office/officeart/2005/8/layout/hList1"/>
    <dgm:cxn modelId="{D73D06B2-B812-43AA-B9CC-1E9D2DE4BDBB}" srcId="{E2409A76-2409-4F2E-8F98-E529FDE764F7}" destId="{C90AE27D-5CE9-42D2-ACC9-BC36B49AB0B5}" srcOrd="4" destOrd="0" parTransId="{59E9729D-2F0B-4C49-9C19-F1BE1DBBB531}" sibTransId="{D3203B8D-7D99-4C93-B452-C3A69490A11E}"/>
    <dgm:cxn modelId="{0881C7C7-ECC4-4E78-BDD7-0F6BF900A537}" type="presOf" srcId="{AC55C76B-8997-4EDE-9E9C-F46FAC1FC352}" destId="{892D344E-E9FC-4FBD-86EE-1AA9A8CC421E}" srcOrd="0" destOrd="0" presId="urn:microsoft.com/office/officeart/2005/8/layout/hList1"/>
    <dgm:cxn modelId="{B021EAD1-5A9A-4993-8B4F-D98D7491FA31}" type="presOf" srcId="{3AD904C8-5BF6-4A5C-892C-5201728FA72C}" destId="{7B678B54-50F9-4721-B200-E187E3ADAE36}" srcOrd="0" destOrd="3" presId="urn:microsoft.com/office/officeart/2005/8/layout/hList1"/>
    <dgm:cxn modelId="{BB52B1DE-A66B-4934-AC94-45A5A17D2BD4}" srcId="{E2409A76-2409-4F2E-8F98-E529FDE764F7}" destId="{B91BD504-EA2E-41CF-B8A0-6E1744FEE10A}" srcOrd="0" destOrd="0" parTransId="{D4B507CF-38C8-4815-A756-14FD6B8384D2}" sibTransId="{D82410E4-8C51-44DA-B49B-363F8C939C2A}"/>
    <dgm:cxn modelId="{0E83C2F4-AFF7-4D10-B6ED-051362E8BFEC}" srcId="{E2409A76-2409-4F2E-8F98-E529FDE764F7}" destId="{2A40B916-981D-4947-ABD0-2D50A7DDA8F0}" srcOrd="1" destOrd="0" parTransId="{3BBDC6AC-117C-4142-BF57-920F1CB20879}" sibTransId="{7D5BFEAD-19F4-4780-8EE1-1CCAEFE64DFE}"/>
    <dgm:cxn modelId="{DF9293F8-E883-48D3-A9BD-95C174D1E740}" srcId="{AC55C76B-8997-4EDE-9E9C-F46FAC1FC352}" destId="{E510F53B-34C7-4F57-B1C5-BC35A814D9C1}" srcOrd="0" destOrd="0" parTransId="{D0C0567C-4A94-4636-B7F8-E5D491B122DF}" sibTransId="{A3BE4F3F-5721-4D9F-A0FA-FFEABF11C03C}"/>
    <dgm:cxn modelId="{BCBA97F8-34E6-411B-9EE4-F77A6892B073}" type="presOf" srcId="{E510F53B-34C7-4F57-B1C5-BC35A814D9C1}" destId="{0A208307-D656-4FBF-A160-8BF9B1657D00}" srcOrd="0" destOrd="0" presId="urn:microsoft.com/office/officeart/2005/8/layout/hList1"/>
    <dgm:cxn modelId="{A4088F54-0B40-4C0E-B491-09A11FD2EEEC}" type="presParOf" srcId="{A282A5B6-15B5-4400-A0DE-9C63DEEA907E}" destId="{75F718B3-3FDA-475B-843F-B3D96EC931A1}" srcOrd="0" destOrd="0" presId="urn:microsoft.com/office/officeart/2005/8/layout/hList1"/>
    <dgm:cxn modelId="{3DACE39E-9428-4D83-B991-6F2B3747D02C}" type="presParOf" srcId="{75F718B3-3FDA-475B-843F-B3D96EC931A1}" destId="{4B4F70F7-D3D5-4220-832B-5EE43335CE93}" srcOrd="0" destOrd="0" presId="urn:microsoft.com/office/officeart/2005/8/layout/hList1"/>
    <dgm:cxn modelId="{61718548-ABC2-4BB1-AFCA-5F7824209D90}" type="presParOf" srcId="{75F718B3-3FDA-475B-843F-B3D96EC931A1}" destId="{7B678B54-50F9-4721-B200-E187E3ADAE36}" srcOrd="1" destOrd="0" presId="urn:microsoft.com/office/officeart/2005/8/layout/hList1"/>
    <dgm:cxn modelId="{83095AC7-D17B-478F-AC8E-1602D89E1DF4}" type="presParOf" srcId="{A282A5B6-15B5-4400-A0DE-9C63DEEA907E}" destId="{F9ABD462-E62A-4E97-93BB-9DD933BF83E4}" srcOrd="1" destOrd="0" presId="urn:microsoft.com/office/officeart/2005/8/layout/hList1"/>
    <dgm:cxn modelId="{B32A558F-560E-4BE3-B40A-E5C272EE27EB}" type="presParOf" srcId="{A282A5B6-15B5-4400-A0DE-9C63DEEA907E}" destId="{006F6955-4C3A-4808-BDD4-80C49283D780}" srcOrd="2" destOrd="0" presId="urn:microsoft.com/office/officeart/2005/8/layout/hList1"/>
    <dgm:cxn modelId="{AC460898-8328-4906-9514-19BC839FF325}" type="presParOf" srcId="{006F6955-4C3A-4808-BDD4-80C49283D780}" destId="{892D344E-E9FC-4FBD-86EE-1AA9A8CC421E}" srcOrd="0" destOrd="0" presId="urn:microsoft.com/office/officeart/2005/8/layout/hList1"/>
    <dgm:cxn modelId="{E298431D-F3DF-4E7F-B8FE-6F11A8CD0247}" type="presParOf" srcId="{006F6955-4C3A-4808-BDD4-80C49283D780}" destId="{0A208307-D656-4FBF-A160-8BF9B1657D0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4F70F7-D3D5-4220-832B-5EE43335CE93}">
      <dsp:nvSpPr>
        <dsp:cNvPr id="0" name=""/>
        <dsp:cNvSpPr/>
      </dsp:nvSpPr>
      <dsp:spPr>
        <a:xfrm>
          <a:off x="19214" y="61217"/>
          <a:ext cx="2562286" cy="403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System Tasks</a:t>
          </a:r>
        </a:p>
      </dsp:txBody>
      <dsp:txXfrm>
        <a:off x="19214" y="61217"/>
        <a:ext cx="2562286" cy="403200"/>
      </dsp:txXfrm>
    </dsp:sp>
    <dsp:sp modelId="{7B678B54-50F9-4721-B200-E187E3ADAE36}">
      <dsp:nvSpPr>
        <dsp:cNvPr id="0" name=""/>
        <dsp:cNvSpPr/>
      </dsp:nvSpPr>
      <dsp:spPr>
        <a:xfrm>
          <a:off x="2657" y="470566"/>
          <a:ext cx="2589747" cy="149339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Initialization and startup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Default idle task – low power mode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Logging task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Exception handling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Debug</a:t>
          </a:r>
        </a:p>
      </dsp:txBody>
      <dsp:txXfrm>
        <a:off x="2657" y="470566"/>
        <a:ext cx="2589747" cy="1493392"/>
      </dsp:txXfrm>
    </dsp:sp>
    <dsp:sp modelId="{892D344E-E9FC-4FBD-86EE-1AA9A8CC421E}">
      <dsp:nvSpPr>
        <dsp:cNvPr id="0" name=""/>
        <dsp:cNvSpPr/>
      </dsp:nvSpPr>
      <dsp:spPr>
        <a:xfrm>
          <a:off x="2887689" y="67366"/>
          <a:ext cx="2109172" cy="403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Application Tasks</a:t>
          </a:r>
        </a:p>
      </dsp:txBody>
      <dsp:txXfrm>
        <a:off x="2887689" y="67366"/>
        <a:ext cx="2109172" cy="403200"/>
      </dsp:txXfrm>
    </dsp:sp>
    <dsp:sp modelId="{0A208307-D656-4FBF-A160-8BF9B1657D00}">
      <dsp:nvSpPr>
        <dsp:cNvPr id="0" name=""/>
        <dsp:cNvSpPr/>
      </dsp:nvSpPr>
      <dsp:spPr>
        <a:xfrm>
          <a:off x="2887689" y="470566"/>
          <a:ext cx="2109172" cy="149339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Depends on the system design</a:t>
          </a:r>
        </a:p>
      </dsp:txBody>
      <dsp:txXfrm>
        <a:off x="2887689" y="470566"/>
        <a:ext cx="2109172" cy="14933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B0EB43-1047-49B1-A7BA-175C818A4AB8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2378CB-65D2-4943-9A49-B19EF79798E7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9065DC-7F0C-4011-B6B6-2EFDDA6DCB58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D11E25-CC03-4B06-A0C7-649732E031F7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7F5DFF3B-F0E0-44C0-85DB-E92CE1E96EB2}" type="slidenum">
              <a:t>‹#›</a:t>
            </a:fld>
            <a:endParaRPr lang="en-GB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0176427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3BC4D1-9020-41A5-B932-418AA67D85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A8E11E-9656-495D-BF94-716750D39C85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A233C1D7-8ED3-40A4-A3D6-54B602A4C49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53FDEE-F5AE-468A-AD11-CDB8A253B173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0267B-B3B2-448D-88BC-0AEA7B381E89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E4751B-867E-41E0-B442-464B42EC25E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13380F72-7BF4-407D-A926-CAA4B5BDF1F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202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GB" sz="2000" b="0" i="0" u="none" strike="noStrike" kern="1200" cap="none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ACBC8-E222-4052-AD15-E704AABA8FE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9DF2318-40B5-40B5-BF76-70BDB9958B9C}" type="slidenum">
              <a:t>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4876EF-6681-4C5B-90C4-4272A57431A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4D54B7-4659-48D0-88FD-2304C378AF4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64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E35A6-D373-46DC-BA97-8F95B694390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1FB4AA9-6C95-4267-B81A-AD260301A3C2}" type="slidenum">
              <a:t>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C3CFC9-3BF3-4E26-B973-9AF37CA9F67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512124-5AC1-48E2-93F8-9C2AC7DF8F1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64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F5EE3-F4E7-46AB-8057-F0B58DAEFC9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FCA6C9E-CD99-4E0B-BF69-14BFA2CCCCB6}" type="slidenum">
              <a:t>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789949-9A33-4593-908B-083E308A347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4EE303-5B57-426C-AE7E-BE242D691CC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64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609600" y="160560"/>
            <a:ext cx="10972800" cy="559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400" b="1" strike="noStrike" spc="-1">
              <a:solidFill>
                <a:srgbClr val="333333"/>
              </a:solidFill>
              <a:latin typeface="Calibri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subTitle"/>
          </p:nvPr>
        </p:nvSpPr>
        <p:spPr>
          <a:xfrm>
            <a:off x="609600" y="914400"/>
            <a:ext cx="10972320" cy="521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7137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73AB5-61C9-4B68-8A64-BAFF47C40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295" y="90487"/>
            <a:ext cx="10064430" cy="745781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18109-7F81-4FBE-8AA2-16FB6CF23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8295" y="952155"/>
            <a:ext cx="5573959" cy="41027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63F038-F13A-4882-B96F-0457D6788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8295" y="1478312"/>
            <a:ext cx="5573959" cy="49986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CF6DB0-F6CE-48D7-9AEC-17B74B1AD9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198" y="952156"/>
            <a:ext cx="5749605" cy="41027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52928D-669F-40B4-86A5-A78BC15D05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34100" y="1478312"/>
            <a:ext cx="5787704" cy="49986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0F3D4C-F6E0-42FE-8B9D-AA01EFC83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CD26B09-974A-4991-9F93-6376504C849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1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FD5BF-92C6-4564-A22F-B9A13F017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002060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9AA055-3050-4C36-B4AC-4B24C8C6C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9E70707-78FD-4D9A-BF07-010F2705908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29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0BEBCC-612F-4755-B8E1-FBA229520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AF9FCF9-A959-49BD-8B97-38DDEF68B31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866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712DE-57D7-459A-B954-F67F4FFEE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153FF-1F03-4D99-89B0-0AF9227D0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644F70-01BF-4AD2-837C-FED3F598A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1286F-9D3B-4671-BA48-7B05A8663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08B560F-06D3-4FF6-AADE-14F49535F90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27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C6E7C-425E-49A8-9ACC-1F35218DD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62D8C0-2C7A-4289-A3BE-98248D0F48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CEF9DC-56AB-4998-AAB8-3ED1F77AB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2CBEE-876E-4ED0-8B7C-258FB76F3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54EA7-5BAB-4A50-8DD3-7987F126044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258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76A7A-4D9A-46B9-8637-68A15C7F8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EC2B83-59C6-4017-BC32-DFF22025D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7840" y="1105047"/>
            <a:ext cx="11074080" cy="520322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EAA07-1527-4E13-98C1-6C098AAE61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521"/>
            <a:ext cx="2844480" cy="364679"/>
          </a:xfrm>
          <a:prstGeom prst="rect">
            <a:avLst/>
          </a:prstGeom>
        </p:spPr>
        <p:txBody>
          <a:bodyPr/>
          <a:lstStyle/>
          <a:p>
            <a:pPr lvl="0"/>
            <a:fld id="{FE047984-B5A3-4FFF-B00C-D499882349AD}" type="datetime1">
              <a:rPr lang="en-US" smtClean="0"/>
              <a:pPr lvl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6C507-4B26-42BD-8BF4-5FEF34E43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5840" y="6356521"/>
            <a:ext cx="4469760" cy="364679"/>
          </a:xfrm>
          <a:prstGeom prst="rect">
            <a:avLst/>
          </a:prstGeo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36D32-0899-450B-8414-2E7F9DECF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36827B5-E4E7-438E-859B-9A10108F08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537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EAA90-646E-4931-BDDC-6F0121AF9C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13800" y="457199"/>
            <a:ext cx="2768600" cy="5581650"/>
          </a:xfrm>
        </p:spPr>
        <p:txBody>
          <a:bodyPr vert="eaVert"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66A889-4075-4D85-8BF7-496D6ADFE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8000" y="457199"/>
            <a:ext cx="8102600" cy="55816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50086-8C67-4137-A336-518AAEF2F0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521"/>
            <a:ext cx="2844480" cy="364679"/>
          </a:xfrm>
          <a:prstGeom prst="rect">
            <a:avLst/>
          </a:prstGeom>
        </p:spPr>
        <p:txBody>
          <a:bodyPr/>
          <a:lstStyle/>
          <a:p>
            <a:pPr lvl="0"/>
            <a:fld id="{FE047984-B5A3-4FFF-B00C-D499882349AD}" type="datetime1">
              <a:rPr lang="en-US" smtClean="0"/>
              <a:pPr lvl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B38E2-D9E9-417E-8C96-E9C7ECC4B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5840" y="6356521"/>
            <a:ext cx="4469760" cy="364679"/>
          </a:xfrm>
          <a:prstGeom prst="rect">
            <a:avLst/>
          </a:prstGeo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4C77C-851A-4B34-8581-BA434ABAC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0DFB934-ADDE-4E52-B528-3B64B4A712B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600" y="127800"/>
            <a:ext cx="10972320" cy="625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1572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09600" y="127800"/>
            <a:ext cx="10972320" cy="625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09600" y="914400"/>
            <a:ext cx="10971840" cy="248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609600" y="3636720"/>
            <a:ext cx="10971840" cy="248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6957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78823" y="33091"/>
            <a:ext cx="11299371" cy="7898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805" y="1071154"/>
            <a:ext cx="5521233" cy="50814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071154"/>
            <a:ext cx="5320145" cy="508145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6EA9A86-7779-43BC-AF53-86524ED9347F}" type="datetime1">
              <a:rPr lang="en-US" smtClean="0"/>
              <a:pPr lvl="0"/>
              <a:t>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4499EEA-DDFF-488B-B3D6-4B9DD99FE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35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57" y="33379"/>
            <a:ext cx="11493305" cy="881021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702" y="1127463"/>
            <a:ext cx="11130742" cy="51895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6EA9A86-7779-43BC-AF53-86524ED9347F}" type="datetime1">
              <a:rPr lang="en-US" smtClean="0"/>
              <a:pPr lvl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EF28A73-E385-4A80-96F5-FC5B0CBA3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64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B81BE-FF21-4E0C-B7BF-F39DE1ED1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03E3E2-3F9A-4F24-8E7B-11B62AFF92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4443F-A2E0-459A-BC9A-717C77727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E82CACC-55D7-4C5D-AB4F-3E93402AE8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40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9F000-A57A-4F06-A6D6-B9A1E3B57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042B6-9CC4-4F79-832F-B2EB0B741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785" y="1056408"/>
            <a:ext cx="11581920" cy="520322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99460-BE61-494C-9861-BF93D665C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2D61E19-DCB8-4B67-AAE4-39F3DD2A72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85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19413-1840-4B14-AE31-839FDAB06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3A2FA-0D46-4514-A4E8-4B7DFC1D5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C2A82-D591-4F13-BEDC-F9959635B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58D2AE2-8710-4232-AE3B-3ABFA0C9C3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02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BB273-45B9-4E85-AF5E-3C7300F1B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E602E-590B-42D5-9D07-2CF8B0424F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2230" y="1079770"/>
            <a:ext cx="5702170" cy="5111479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Corbel" panose="020B05030202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816D77-FBDE-430F-A001-FF6BAFC30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599" y="1079770"/>
            <a:ext cx="5686106" cy="511147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D8ABD-A6C8-428A-AEC3-4D83FD77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8295" y="6410002"/>
            <a:ext cx="2844480" cy="364679"/>
          </a:xfrm>
          <a:prstGeom prst="rect">
            <a:avLst/>
          </a:prstGeom>
        </p:spPr>
        <p:txBody>
          <a:bodyPr/>
          <a:lstStyle/>
          <a:p>
            <a:pPr lvl="0"/>
            <a:fld id="{FE047984-B5A3-4FFF-B00C-D499882349AD}" type="datetime1">
              <a:rPr lang="en-US" smtClean="0"/>
              <a:pPr lvl="0"/>
              <a:t>1/10/2024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A0A25-0FED-4E58-8418-C16B3A63F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F8FC013-7DB0-4858-B6E0-BF89A5D85C13}" type="slidenum"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7F6FD8-0E1F-F8C9-DF0A-677A64F41B15}"/>
              </a:ext>
            </a:extLst>
          </p:cNvPr>
          <p:cNvSpPr txBox="1"/>
          <p:nvPr userDrawn="1"/>
        </p:nvSpPr>
        <p:spPr>
          <a:xfrm>
            <a:off x="3643313" y="6356521"/>
            <a:ext cx="6143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1503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3" r:id="rId2"/>
    <p:sldLayoutId id="2147483804" r:id="rId3"/>
    <p:sldLayoutId id="2147483806" r:id="rId4"/>
    <p:sldLayoutId id="2147483807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>
            <a:extLst>
              <a:ext uri="{FF2B5EF4-FFF2-40B4-BE49-F238E27FC236}">
                <a16:creationId xmlns:a16="http://schemas.microsoft.com/office/drawing/2014/main" id="{2ABB1AE4-8BA0-4EBB-9EE2-6146B95BB3D5}"/>
              </a:ext>
            </a:extLst>
          </p:cNvPr>
          <p:cNvSpPr/>
          <p:nvPr/>
        </p:nvSpPr>
        <p:spPr>
          <a:xfrm>
            <a:off x="-12480" y="-7200"/>
            <a:ext cx="12216960" cy="540360"/>
          </a:xfrm>
          <a:custGeom>
            <a:avLst/>
            <a:gdLst>
              <a:gd name="f0" fmla="val w"/>
              <a:gd name="f1" fmla="val h"/>
              <a:gd name="f2" fmla="val 0"/>
              <a:gd name="f3" fmla="val 6"/>
              <a:gd name="f4" fmla="val 2"/>
              <a:gd name="f5" fmla="val 2542"/>
              <a:gd name="f6" fmla="val 2746"/>
              <a:gd name="f7" fmla="val 101"/>
              <a:gd name="f8" fmla="val 3828"/>
              <a:gd name="f9" fmla="val 367"/>
              <a:gd name="f10" fmla="val 4374"/>
              <a:gd name="f11" fmla="val 4920"/>
              <a:gd name="f12" fmla="val 5526"/>
              <a:gd name="f13" fmla="val 152"/>
              <a:gd name="f14" fmla="val 5766"/>
              <a:gd name="f15" fmla="val 55"/>
              <a:gd name="f16" fmla="val 5772"/>
              <a:gd name="f17" fmla="val 213"/>
              <a:gd name="f18" fmla="val 5670"/>
              <a:gd name="f19" fmla="val 257"/>
              <a:gd name="f20" fmla="val 5016"/>
              <a:gd name="f21" fmla="val 441"/>
              <a:gd name="f22" fmla="val 4302"/>
              <a:gd name="f23" fmla="val 439"/>
              <a:gd name="f24" fmla="val 3588"/>
              <a:gd name="f25" fmla="val 437"/>
              <a:gd name="f26" fmla="val 2205"/>
              <a:gd name="f27" fmla="val 165"/>
              <a:gd name="f28" fmla="val 1488"/>
              <a:gd name="f29" fmla="val 201"/>
              <a:gd name="f30" fmla="val 750"/>
              <a:gd name="f31" fmla="val 209"/>
              <a:gd name="f32" fmla="val 270"/>
              <a:gd name="f33" fmla="val 482"/>
              <a:gd name="f34" fmla="val 656"/>
              <a:gd name="f35" fmla="*/ f0 1 9163050"/>
              <a:gd name="f36" fmla="*/ f1 1 540544"/>
              <a:gd name="f37" fmla="*/ 0 f35 1"/>
              <a:gd name="f38" fmla="*/ 0 f3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7" t="f38" r="f37" b="f38"/>
            <a:pathLst>
              <a:path w="9163050" h="540544">
                <a:moveTo>
                  <a:pt x="f3" y="f4"/>
                </a:moveTo>
                <a:lnTo>
                  <a:pt x="f5" y="f2"/>
                </a:lnTo>
                <a:cubicBezTo>
                  <a:pt x="f6" y="f7"/>
                  <a:pt x="f8" y="f9"/>
                  <a:pt x="f10" y="f9"/>
                </a:cubicBezTo>
                <a:cubicBezTo>
                  <a:pt x="f11" y="f9"/>
                  <a:pt x="f12" y="f13"/>
                  <a:pt x="f14" y="f15"/>
                </a:cubicBezTo>
                <a:lnTo>
                  <a:pt x="f16" y="f17"/>
                </a:lnTo>
                <a:cubicBezTo>
                  <a:pt x="f18" y="f19"/>
                  <a:pt x="f20" y="f21"/>
                  <a:pt x="f22" y="f23"/>
                </a:cubicBezTo>
                <a:cubicBezTo>
                  <a:pt x="f24" y="f25"/>
                  <a:pt x="f26" y="f27"/>
                  <a:pt x="f28" y="f29"/>
                </a:cubicBezTo>
                <a:cubicBezTo>
                  <a:pt x="f30" y="f31"/>
                  <a:pt x="f32" y="f33"/>
                  <a:pt x="f2" y="f34"/>
                </a:cubicBezTo>
                <a:lnTo>
                  <a:pt x="f3" y="f4"/>
                </a:lnTo>
                <a:close/>
              </a:path>
            </a:pathLst>
          </a:custGeom>
          <a:gradFill>
            <a:gsLst>
              <a:gs pos="0">
                <a:srgbClr val="0074A0"/>
              </a:gs>
              <a:gs pos="100000">
                <a:srgbClr val="00C4CD"/>
              </a:gs>
            </a:gsLst>
            <a:lin ang="5400000"/>
          </a:gradFill>
          <a:ln>
            <a:noFill/>
            <a:prstDash val="solid"/>
          </a:ln>
        </p:spPr>
        <p:txBody>
          <a:bodyPr wrap="square" lIns="91440" tIns="45720" rIns="91440" bIns="45720" anchor="t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3" name="Freeform 7">
            <a:extLst>
              <a:ext uri="{FF2B5EF4-FFF2-40B4-BE49-F238E27FC236}">
                <a16:creationId xmlns:a16="http://schemas.microsoft.com/office/drawing/2014/main" id="{0E20C82C-5016-41E8-998D-752EBC372101}"/>
              </a:ext>
            </a:extLst>
          </p:cNvPr>
          <p:cNvSpPr/>
          <p:nvPr/>
        </p:nvSpPr>
        <p:spPr>
          <a:xfrm>
            <a:off x="5842081" y="-7200"/>
            <a:ext cx="6349439" cy="540360"/>
          </a:xfrm>
          <a:custGeom>
            <a:avLst/>
            <a:gdLst>
              <a:gd name="f0" fmla="val w"/>
              <a:gd name="f1" fmla="val h"/>
              <a:gd name="f2" fmla="val 0"/>
              <a:gd name="f3" fmla="val 174"/>
              <a:gd name="f4" fmla="val 102"/>
              <a:gd name="f5" fmla="val 1168"/>
              <a:gd name="f6" fmla="val 533"/>
              <a:gd name="f7" fmla="val 1668"/>
              <a:gd name="f8" fmla="val 564"/>
              <a:gd name="f9" fmla="val 2168"/>
              <a:gd name="f10" fmla="val 595"/>
              <a:gd name="f11" fmla="val 2778"/>
              <a:gd name="f12" fmla="val 279"/>
              <a:gd name="f13" fmla="val 3000"/>
              <a:gd name="f14" fmla="val 186"/>
              <a:gd name="f15" fmla="val 6"/>
              <a:gd name="f16" fmla="*/ f0 1 4762500"/>
              <a:gd name="f17" fmla="*/ f1 1 540544"/>
              <a:gd name="f18" fmla="*/ 0 f16 1"/>
              <a:gd name="f19" fmla="*/ 0 f1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19" r="f18" b="f19"/>
            <a:pathLst>
              <a:path w="4762500" h="540544">
                <a:moveTo>
                  <a:pt x="f2" y="f2"/>
                </a:moveTo>
                <a:cubicBezTo>
                  <a:pt x="f3" y="f4"/>
                  <a:pt x="f5" y="f6"/>
                  <a:pt x="f7" y="f8"/>
                </a:cubicBezTo>
                <a:cubicBezTo>
                  <a:pt x="f9" y="f10"/>
                  <a:pt x="f11" y="f12"/>
                  <a:pt x="f13" y="f14"/>
                </a:cubicBezTo>
                <a:lnTo>
                  <a:pt x="f13" y="f15"/>
                </a:lnTo>
                <a:lnTo>
                  <a:pt x="f2" y="f2"/>
                </a:lnTo>
                <a:close/>
              </a:path>
            </a:pathLst>
          </a:custGeom>
          <a:gradFill>
            <a:gsLst>
              <a:gs pos="0">
                <a:srgbClr val="008ABF"/>
              </a:gs>
              <a:gs pos="100000">
                <a:srgbClr val="00A0A8"/>
              </a:gs>
            </a:gsLst>
            <a:lin ang="16200000"/>
          </a:gradFill>
          <a:ln>
            <a:noFill/>
            <a:prstDash val="solid"/>
          </a:ln>
        </p:spPr>
        <p:txBody>
          <a:bodyPr wrap="square" lIns="91440" tIns="45720" rIns="91440" bIns="45720" anchor="t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20E0ABC-0D64-4939-AE15-BF2AA1DA30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2230" y="61982"/>
            <a:ext cx="9992414" cy="743791"/>
          </a:xfrm>
          <a:prstGeom prst="rect">
            <a:avLst/>
          </a:prstGeom>
          <a:noFill/>
          <a:ln>
            <a:noFill/>
          </a:ln>
        </p:spPr>
        <p:txBody>
          <a:bodyPr wrap="square" lIns="0" tIns="45720" rIns="0" bIns="0" anchor="b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9CDFBE1F-37E2-4A0B-9773-316DDEAF89F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0868026" y="6429375"/>
            <a:ext cx="1015679" cy="36467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35C75"/>
                </a:solidFill>
                <a:latin typeface="Calibri"/>
                <a:ea typeface="DejaVu Sans" pitchFamily="2"/>
                <a:cs typeface="DejaVu Sans" pitchFamily="2"/>
              </a:defRPr>
            </a:lvl1pPr>
          </a:lstStyle>
          <a:p>
            <a:pPr lvl="0"/>
            <a:fld id="{1D8CC6C7-2B10-4491-8D5D-9146621D8DF2}" type="slidenum"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51966C-50CD-4E98-AAB7-B102333AF5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2230" y="1105047"/>
            <a:ext cx="11594970" cy="529575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Line 1">
            <a:extLst>
              <a:ext uri="{FF2B5EF4-FFF2-40B4-BE49-F238E27FC236}">
                <a16:creationId xmlns:a16="http://schemas.microsoft.com/office/drawing/2014/main" id="{47FE2466-C375-4BFD-984E-55B1DAFEEA64}"/>
              </a:ext>
            </a:extLst>
          </p:cNvPr>
          <p:cNvSpPr/>
          <p:nvPr userDrawn="1"/>
        </p:nvSpPr>
        <p:spPr>
          <a:xfrm>
            <a:off x="292230" y="874955"/>
            <a:ext cx="11594970" cy="0"/>
          </a:xfrm>
          <a:prstGeom prst="line">
            <a:avLst/>
          </a:prstGeom>
          <a:noFill/>
          <a:ln w="15875" cap="flat" cmpd="sng" algn="ctr">
            <a:solidFill>
              <a:srgbClr val="ED7D31"/>
            </a:solidFill>
            <a:prstDash val="solid"/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A6097-568C-88C2-BEB2-184D8D6DA6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2230" y="6448423"/>
            <a:ext cx="2196780" cy="3646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FE047984-B5A3-4FFF-B00C-D499882349AD}" type="datetime1">
              <a:rPr lang="en-US" smtClean="0"/>
              <a:pPr/>
              <a:t>1/10/2024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09A3C3-F29A-68AF-E7E2-4F59025666F7}"/>
              </a:ext>
            </a:extLst>
          </p:cNvPr>
          <p:cNvSpPr txBox="1"/>
          <p:nvPr userDrawn="1"/>
        </p:nvSpPr>
        <p:spPr>
          <a:xfrm>
            <a:off x="3109913" y="6446223"/>
            <a:ext cx="6143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>
                <a:solidFill>
                  <a:schemeClr val="bg1">
                    <a:lumMod val="65000"/>
                  </a:schemeClr>
                </a:solidFill>
              </a:rPr>
              <a:t>Electronic Systems Engineering, IISc</a:t>
            </a:r>
          </a:p>
        </p:txBody>
      </p:sp>
    </p:spTree>
    <p:extLst>
      <p:ext uri="{BB962C8B-B14F-4D97-AF65-F5344CB8AC3E}">
        <p14:creationId xmlns:p14="http://schemas.microsoft.com/office/powerpoint/2010/main" val="2543855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xStyles>
    <p:titleStyle>
      <a:lvl1pPr lvl="0" algn="l" rtl="0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5000" b="0" i="0" u="none" strike="noStrike" kern="1200" cap="none" spc="0" baseline="0">
          <a:ln>
            <a:noFill/>
          </a:ln>
          <a:solidFill>
            <a:srgbClr val="002060"/>
          </a:solidFill>
          <a:latin typeface="Candara" panose="020E0502030303020204" pitchFamily="34" charset="0"/>
          <a:ea typeface="Candara" panose="020E0502030303020204" pitchFamily="34" charset="0"/>
          <a:cs typeface="Candara" panose="020E0502030303020204" pitchFamily="34" charset="0"/>
        </a:defRPr>
      </a:lvl1pPr>
    </p:titleStyle>
    <p:bodyStyle>
      <a:lvl1pPr algn="l" hangingPunct="1">
        <a:lnSpc>
          <a:spcPct val="100000"/>
        </a:lnSpc>
        <a:spcBef>
          <a:spcPts val="1417"/>
        </a:spcBef>
        <a:spcAft>
          <a:spcPts val="0"/>
        </a:spcAft>
        <a:tabLst/>
        <a:defRPr lang="en-US" sz="2600" b="0" i="0" u="none" strike="noStrike" kern="1200" cap="none" spc="0" baseline="0">
          <a:ln>
            <a:noFill/>
          </a:ln>
          <a:solidFill>
            <a:srgbClr val="000000"/>
          </a:solidFill>
          <a:latin typeface="Calibri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3C5D8-FE55-40F7-9AAF-56D598B2A44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8823" y="97250"/>
            <a:ext cx="11299371" cy="725711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Task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12E8E-D8F1-44CB-86AA-298F273FC31C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540310" y="1749644"/>
            <a:ext cx="5046393" cy="24494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lvl="0"/>
            <a:r>
              <a:rPr lang="en-US" sz="2200" dirty="0"/>
              <a:t>A schedule-able entity that competes for the processor time</a:t>
            </a:r>
          </a:p>
          <a:p>
            <a:pPr lvl="0"/>
            <a:r>
              <a:rPr lang="en-US" sz="2200" dirty="0"/>
              <a:t>Has its own stack</a:t>
            </a:r>
          </a:p>
          <a:p>
            <a:pPr lvl="1"/>
            <a:r>
              <a:rPr lang="en-US" sz="2200" dirty="0"/>
              <a:t>A well-defined priority</a:t>
            </a:r>
          </a:p>
          <a:p>
            <a:pPr lvl="1"/>
            <a:r>
              <a:rPr lang="en-US" sz="2200" dirty="0"/>
              <a:t>Task ID and name</a:t>
            </a:r>
          </a:p>
          <a:p>
            <a:pPr lvl="1"/>
            <a:r>
              <a:rPr lang="en-US" sz="2200" dirty="0"/>
              <a:t>Task Control Block (TCB) – describes the state of the task</a:t>
            </a:r>
          </a:p>
          <a:p>
            <a:pPr lvl="0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83361F6-C3FE-4356-9399-C505D6716140}"/>
              </a:ext>
            </a:extLst>
          </p:cNvPr>
          <p:cNvSpPr/>
          <p:nvPr/>
        </p:nvSpPr>
        <p:spPr>
          <a:xfrm>
            <a:off x="7939755" y="3489496"/>
            <a:ext cx="2212649" cy="219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5000" rIns="90000" bIns="45000" anchor="ctr" anchorCtr="0" compatLnSpc="0">
            <a:noAutofit/>
          </a:bodyPr>
          <a:lstStyle/>
          <a:p>
            <a:pPr hangingPunct="0"/>
            <a:r>
              <a:rPr lang="en-US" dirty="0" err="1">
                <a:solidFill>
                  <a:schemeClr val="tx1"/>
                </a:solidFill>
                <a:latin typeface="Liberation Sans" pitchFamily="18"/>
                <a:ea typeface="Droid Sans Fallback" pitchFamily="2"/>
                <a:cs typeface="Lohit Hindi" pitchFamily="2"/>
              </a:rPr>
              <a:t>MyTask</a:t>
            </a:r>
            <a:r>
              <a:rPr lang="en-US" dirty="0">
                <a:solidFill>
                  <a:schemeClr val="tx1"/>
                </a:solidFill>
                <a:latin typeface="Liberation Sans" pitchFamily="18"/>
                <a:ea typeface="Droid Sans Fallback" pitchFamily="2"/>
                <a:cs typeface="Lohit Hindi" pitchFamily="2"/>
              </a:rPr>
              <a:t>()</a:t>
            </a:r>
          </a:p>
          <a:p>
            <a:pPr hangingPunct="0"/>
            <a:endParaRPr lang="en-US" dirty="0">
              <a:solidFill>
                <a:schemeClr val="tx1"/>
              </a:solidFill>
              <a:latin typeface="Liberation Sans" pitchFamily="18"/>
              <a:ea typeface="Droid Sans Fallback" pitchFamily="2"/>
              <a:cs typeface="Lohit Hindi" pitchFamily="2"/>
            </a:endParaRPr>
          </a:p>
          <a:p>
            <a:pPr marL="448199" hangingPunct="0"/>
            <a:r>
              <a:rPr lang="en-US" dirty="0">
                <a:solidFill>
                  <a:schemeClr val="tx1"/>
                </a:solidFill>
                <a:latin typeface="Liberation Sans" pitchFamily="18"/>
                <a:ea typeface="Droid Sans Fallback" pitchFamily="2"/>
                <a:cs typeface="Lohit Hindi" pitchFamily="2"/>
              </a:rPr>
              <a:t>While{ (1)</a:t>
            </a:r>
          </a:p>
          <a:p>
            <a:pPr marL="448199" hangingPunct="0"/>
            <a:r>
              <a:rPr lang="en-US" dirty="0">
                <a:solidFill>
                  <a:schemeClr val="tx1"/>
                </a:solidFill>
                <a:latin typeface="Liberation Sans" pitchFamily="18"/>
                <a:ea typeface="Droid Sans Fallback" pitchFamily="2"/>
                <a:cs typeface="Lohit Hindi" pitchFamily="2"/>
              </a:rPr>
              <a:t>{</a:t>
            </a:r>
          </a:p>
          <a:p>
            <a:pPr marL="448199" hangingPunct="0"/>
            <a:r>
              <a:rPr lang="en-US" dirty="0">
                <a:solidFill>
                  <a:schemeClr val="tx1"/>
                </a:solidFill>
                <a:latin typeface="Liberation Sans" pitchFamily="18"/>
                <a:ea typeface="Droid Sans Fallback" pitchFamily="2"/>
                <a:cs typeface="Lohit Hindi" pitchFamily="2"/>
              </a:rPr>
              <a:t>..</a:t>
            </a:r>
          </a:p>
          <a:p>
            <a:pPr marL="448199" hangingPunct="0"/>
            <a:r>
              <a:rPr lang="en-US" dirty="0">
                <a:solidFill>
                  <a:schemeClr val="tx1"/>
                </a:solidFill>
                <a:latin typeface="Liberation Sans" pitchFamily="18"/>
                <a:ea typeface="Droid Sans Fallback" pitchFamily="2"/>
                <a:cs typeface="Lohit Hindi" pitchFamily="2"/>
              </a:rPr>
              <a:t>}</a:t>
            </a:r>
          </a:p>
          <a:p>
            <a:pPr hangingPunct="0"/>
            <a:r>
              <a:rPr lang="en-US" dirty="0">
                <a:solidFill>
                  <a:schemeClr val="tx1"/>
                </a:solidFill>
                <a:latin typeface="Liberation Sans" pitchFamily="18"/>
                <a:ea typeface="Droid Sans Fallback" pitchFamily="2"/>
                <a:cs typeface="Lohit Hindi" pitchFamily="2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E8D1EB-8524-4155-A09E-1D8E365CFCDD}"/>
              </a:ext>
            </a:extLst>
          </p:cNvPr>
          <p:cNvSpPr txBox="1"/>
          <p:nvPr/>
        </p:nvSpPr>
        <p:spPr>
          <a:xfrm>
            <a:off x="8295702" y="3114321"/>
            <a:ext cx="1470252" cy="32684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0000" tIns="45000" rIns="90000" bIns="45000" anchorCtr="0" compatLnSpc="0">
            <a:spAutoFit/>
          </a:bodyPr>
          <a:lstStyle/>
          <a:p>
            <a:pPr hangingPunct="0"/>
            <a:r>
              <a:rPr lang="en-US" sz="1600">
                <a:latin typeface="Liberation Sans" pitchFamily="18"/>
                <a:ea typeface="Droid Sans Fallback" pitchFamily="2"/>
                <a:cs typeface="Lohit Hindi" pitchFamily="2"/>
              </a:rPr>
              <a:t>Task ID/Name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441748-89C5-4663-B942-2D5267AA8719}"/>
              </a:ext>
            </a:extLst>
          </p:cNvPr>
          <p:cNvGrpSpPr/>
          <p:nvPr/>
        </p:nvGrpSpPr>
        <p:grpSpPr>
          <a:xfrm>
            <a:off x="10188651" y="1752136"/>
            <a:ext cx="1463039" cy="1094400"/>
            <a:chOff x="7833361" y="1097280"/>
            <a:chExt cx="1463039" cy="109440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EB70910-24CB-4506-940F-4D544D834BAD}"/>
                </a:ext>
              </a:extLst>
            </p:cNvPr>
            <p:cNvSpPr/>
            <p:nvPr/>
          </p:nvSpPr>
          <p:spPr>
            <a:xfrm>
              <a:off x="7833361" y="1097280"/>
              <a:ext cx="1463039" cy="374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algn="ctr" hangingPunct="0"/>
              <a:r>
                <a:rPr lang="en-US">
                  <a:latin typeface="Liberation Sans" pitchFamily="18"/>
                  <a:ea typeface="Droid Sans Fallback" pitchFamily="2"/>
                  <a:cs typeface="Lohit Hindi" pitchFamily="2"/>
                </a:rPr>
                <a:t>Task Stack</a:t>
              </a: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C0D40C6-79C2-43D4-B042-86472075D49B}"/>
                </a:ext>
              </a:extLst>
            </p:cNvPr>
            <p:cNvSpPr/>
            <p:nvPr/>
          </p:nvSpPr>
          <p:spPr>
            <a:xfrm>
              <a:off x="7833361" y="1457280"/>
              <a:ext cx="1463039" cy="374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hangingPunct="0"/>
              <a:endParaRPr lang="en-US">
                <a:latin typeface="Liberation Sans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F9B1F75-0673-47EF-996B-31E05B3DE78F}"/>
                </a:ext>
              </a:extLst>
            </p:cNvPr>
            <p:cNvSpPr/>
            <p:nvPr/>
          </p:nvSpPr>
          <p:spPr>
            <a:xfrm>
              <a:off x="7833361" y="1817280"/>
              <a:ext cx="1463039" cy="374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hangingPunct="0"/>
              <a:endParaRPr lang="en-US">
                <a:latin typeface="Liberation Sans" pitchFamily="18"/>
                <a:ea typeface="Droid Sans Fallback" pitchFamily="2"/>
                <a:cs typeface="Lohit Hindi" pitchFamily="2"/>
              </a:endParaRPr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C18315B-4788-4931-89B1-8A81B5C3E96F}"/>
              </a:ext>
            </a:extLst>
          </p:cNvPr>
          <p:cNvSpPr/>
          <p:nvPr/>
        </p:nvSpPr>
        <p:spPr>
          <a:xfrm>
            <a:off x="10807526" y="4201576"/>
            <a:ext cx="274320" cy="102528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hangingPunct="0"/>
            <a:endParaRPr lang="en-US">
              <a:latin typeface="Liberation Sans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120346-9E31-484C-AE54-CA4150E900D2}"/>
              </a:ext>
            </a:extLst>
          </p:cNvPr>
          <p:cNvSpPr txBox="1"/>
          <p:nvPr/>
        </p:nvSpPr>
        <p:spPr>
          <a:xfrm>
            <a:off x="10352575" y="4696191"/>
            <a:ext cx="1299115" cy="32684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0000" tIns="45000" rIns="90000" bIns="45000" anchorCtr="0" compatLnSpc="0">
            <a:spAutoFit/>
          </a:bodyPr>
          <a:lstStyle/>
          <a:p>
            <a:pPr hangingPunct="0"/>
            <a:r>
              <a:rPr lang="en-US" sz="1600">
                <a:latin typeface="Liberation Sans" pitchFamily="18"/>
                <a:ea typeface="Droid Sans Fallback" pitchFamily="2"/>
                <a:cs typeface="Lohit Hindi" pitchFamily="2"/>
              </a:rPr>
              <a:t>Task Priority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6E11D6-7BBE-4609-A5CF-30716A288CBD}"/>
              </a:ext>
            </a:extLst>
          </p:cNvPr>
          <p:cNvSpPr txBox="1"/>
          <p:nvPr/>
        </p:nvSpPr>
        <p:spPr>
          <a:xfrm>
            <a:off x="10483526" y="5265736"/>
            <a:ext cx="913112" cy="35633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hangingPunct="0"/>
            <a:r>
              <a:rPr lang="en-US">
                <a:latin typeface="Liberation Sans" pitchFamily="18"/>
                <a:ea typeface="Droid Sans Fallback" pitchFamily="2"/>
                <a:cs typeface="Lohit Hindi" pitchFamily="2"/>
              </a:rPr>
              <a:t>Lowest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7FC224-601E-4AC5-B012-0C7BDFF7062A}"/>
              </a:ext>
            </a:extLst>
          </p:cNvPr>
          <p:cNvSpPr txBox="1"/>
          <p:nvPr/>
        </p:nvSpPr>
        <p:spPr>
          <a:xfrm>
            <a:off x="10447886" y="3717735"/>
            <a:ext cx="964408" cy="35633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hangingPunct="0"/>
            <a:r>
              <a:rPr lang="en-US">
                <a:latin typeface="Liberation Sans" pitchFamily="18"/>
                <a:ea typeface="Droid Sans Fallback" pitchFamily="2"/>
                <a:cs typeface="Lohit Hindi" pitchFamily="2"/>
              </a:rPr>
              <a:t>Highest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BB5B26A-FA4A-4A1F-A398-FCBF828F80BE}"/>
              </a:ext>
            </a:extLst>
          </p:cNvPr>
          <p:cNvCxnSpPr>
            <a:cxnSpLocks/>
            <a:stCxn id="19" idx="3"/>
          </p:cNvCxnSpPr>
          <p:nvPr/>
        </p:nvCxnSpPr>
        <p:spPr>
          <a:xfrm rot="10800000" flipV="1">
            <a:off x="9898341" y="1939336"/>
            <a:ext cx="290310" cy="1550160"/>
          </a:xfrm>
          <a:prstGeom prst="bentConnector2">
            <a:avLst/>
          </a:prstGeom>
          <a:noFill/>
          <a:ln w="28575">
            <a:solidFill>
              <a:srgbClr val="3465A4"/>
            </a:solidFill>
            <a:prstDash val="solid"/>
          </a:ln>
        </p:spPr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4124941-616B-409D-B38B-2B842625FB23}"/>
              </a:ext>
            </a:extLst>
          </p:cNvPr>
          <p:cNvCxnSpPr>
            <a:cxnSpLocks/>
            <a:stCxn id="22" idx="1"/>
          </p:cNvCxnSpPr>
          <p:nvPr/>
        </p:nvCxnSpPr>
        <p:spPr>
          <a:xfrm>
            <a:off x="7595197" y="1939336"/>
            <a:ext cx="568118" cy="1550160"/>
          </a:xfrm>
          <a:prstGeom prst="bentConnector2">
            <a:avLst/>
          </a:prstGeom>
          <a:noFill/>
          <a:ln w="28575">
            <a:solidFill>
              <a:srgbClr val="3465A4"/>
            </a:solidFill>
            <a:prstDash val="solid"/>
          </a:ln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6F11DC2-A9EF-4F9E-9BDE-3794D56C8982}"/>
              </a:ext>
            </a:extLst>
          </p:cNvPr>
          <p:cNvSpPr txBox="1"/>
          <p:nvPr/>
        </p:nvSpPr>
        <p:spPr>
          <a:xfrm>
            <a:off x="8276334" y="5745642"/>
            <a:ext cx="1516097" cy="35633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0000" tIns="45000" rIns="90000" bIns="45000" anchorCtr="0" compatLnSpc="0">
            <a:spAutoFit/>
          </a:bodyPr>
          <a:lstStyle/>
          <a:p>
            <a:pPr hangingPunct="0"/>
            <a:r>
              <a:rPr lang="en-US" dirty="0">
                <a:latin typeface="Liberation Sans" pitchFamily="18"/>
                <a:ea typeface="Droid Sans Fallback" pitchFamily="2"/>
                <a:cs typeface="Lohit Hindi" pitchFamily="2"/>
              </a:rPr>
              <a:t>Task Routine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F1F15A4-4481-4D26-9ACB-1CB5DEA0AA70}"/>
              </a:ext>
            </a:extLst>
          </p:cNvPr>
          <p:cNvGrpSpPr/>
          <p:nvPr/>
        </p:nvGrpSpPr>
        <p:grpSpPr>
          <a:xfrm>
            <a:off x="6132158" y="1752136"/>
            <a:ext cx="1463039" cy="1094400"/>
            <a:chOff x="5508065" y="1397248"/>
            <a:chExt cx="1463039" cy="109440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7936CEA-2476-4AA1-B4E8-4F39375D0249}"/>
                </a:ext>
              </a:extLst>
            </p:cNvPr>
            <p:cNvGrpSpPr/>
            <p:nvPr/>
          </p:nvGrpSpPr>
          <p:grpSpPr>
            <a:xfrm>
              <a:off x="5508065" y="1397248"/>
              <a:ext cx="1463039" cy="1094400"/>
              <a:chOff x="2438401" y="1186560"/>
              <a:chExt cx="1463039" cy="1094400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97018D4-245A-45A5-9417-22154C63D31A}"/>
                  </a:ext>
                </a:extLst>
              </p:cNvPr>
              <p:cNvSpPr/>
              <p:nvPr/>
            </p:nvSpPr>
            <p:spPr>
              <a:xfrm>
                <a:off x="2438401" y="1186560"/>
                <a:ext cx="1463039" cy="3744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CFE7F5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wrap="none" lIns="90000" tIns="45000" rIns="90000" bIns="45000" anchor="ctr" anchorCtr="0" compatLnSpc="0">
                <a:noAutofit/>
              </a:bodyPr>
              <a:lstStyle/>
              <a:p>
                <a:pPr algn="ctr" hangingPunct="0"/>
                <a:r>
                  <a:rPr lang="en-US" dirty="0">
                    <a:latin typeface="Liberation Sans" pitchFamily="18"/>
                    <a:ea typeface="Droid Sans Fallback" pitchFamily="2"/>
                    <a:cs typeface="Lohit Hindi" pitchFamily="2"/>
                  </a:rPr>
                  <a:t>TCB</a:t>
                </a:r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79906A83-8BF0-47CF-ABDE-FE2D8DF0BE7B}"/>
                  </a:ext>
                </a:extLst>
              </p:cNvPr>
              <p:cNvSpPr/>
              <p:nvPr/>
            </p:nvSpPr>
            <p:spPr>
              <a:xfrm>
                <a:off x="2438401" y="1546560"/>
                <a:ext cx="1463039" cy="3744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CFE7F5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wrap="none" lIns="90000" tIns="45000" rIns="90000" bIns="45000" anchor="ctr" anchorCtr="0" compatLnSpc="0">
                <a:noAutofit/>
              </a:bodyPr>
              <a:lstStyle/>
              <a:p>
                <a:pPr hangingPunct="0"/>
                <a:endParaRPr lang="en-US">
                  <a:latin typeface="Liberation Sans" pitchFamily="18"/>
                  <a:ea typeface="Droid Sans Fallback" pitchFamily="2"/>
                  <a:cs typeface="Lohit Hindi" pitchFamily="2"/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56A9F0D-0D5C-48F0-B82F-DFF5B804DB12}"/>
                  </a:ext>
                </a:extLst>
              </p:cNvPr>
              <p:cNvSpPr/>
              <p:nvPr/>
            </p:nvSpPr>
            <p:spPr>
              <a:xfrm>
                <a:off x="2438401" y="1906560"/>
                <a:ext cx="1463039" cy="3744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CFE7F5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wrap="none" lIns="90000" tIns="45000" rIns="90000" bIns="45000" anchor="ctr" anchorCtr="0" compatLnSpc="0">
                <a:noAutofit/>
              </a:bodyPr>
              <a:lstStyle/>
              <a:p>
                <a:pPr hangingPunct="0"/>
                <a:endParaRPr lang="en-US">
                  <a:latin typeface="Liberation Sans" pitchFamily="18"/>
                  <a:ea typeface="Droid Sans Fallback" pitchFamily="2"/>
                  <a:cs typeface="Lohit Hindi" pitchFamily="2"/>
                </a:endParaRP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F40B7EE-F6D4-4509-9722-5438622209AB}"/>
                </a:ext>
              </a:extLst>
            </p:cNvPr>
            <p:cNvSpPr txBox="1"/>
            <p:nvPr/>
          </p:nvSpPr>
          <p:spPr>
            <a:xfrm>
              <a:off x="5667026" y="2152790"/>
              <a:ext cx="1139777" cy="326841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0000" tIns="45000" rIns="90000" bIns="45000" anchorCtr="0" compatLnSpc="0">
              <a:spAutoFit/>
            </a:bodyPr>
            <a:lstStyle/>
            <a:p>
              <a:pPr hangingPunct="0"/>
              <a:r>
                <a:rPr lang="en-US" sz="1600" dirty="0">
                  <a:latin typeface="Liberation Sans" pitchFamily="18"/>
                  <a:ea typeface="Droid Sans Fallback" pitchFamily="2"/>
                  <a:cs typeface="Lohit Hindi" pitchFamily="2"/>
                </a:rPr>
                <a:t>Task State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86FCB4B3-5B54-4822-836C-0A0F4346D23F}"/>
              </a:ext>
            </a:extLst>
          </p:cNvPr>
          <p:cNvSpPr/>
          <p:nvPr/>
        </p:nvSpPr>
        <p:spPr>
          <a:xfrm>
            <a:off x="541548" y="1019247"/>
            <a:ext cx="11136646" cy="4616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US" sz="2400" dirty="0"/>
              <a:t>A task is nothing but a  function with an independent asynchronous thread of execution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9850DAE-2737-4952-9908-4BD4210F8654}"/>
              </a:ext>
            </a:extLst>
          </p:cNvPr>
          <p:cNvGraphicFramePr/>
          <p:nvPr/>
        </p:nvGraphicFramePr>
        <p:xfrm>
          <a:off x="587183" y="4428241"/>
          <a:ext cx="4999520" cy="2031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28" grpId="0" animBg="1"/>
      <p:bldGraphic spid="5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35FB1-D690-449F-94FE-BA6B151D86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3557" y="108443"/>
            <a:ext cx="11493305" cy="725711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Scheduling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8EEC8-737C-4E65-BD1E-2736643FE0B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23702" y="2097248"/>
            <a:ext cx="11130742" cy="4219795"/>
          </a:xfrm>
        </p:spPr>
        <p:txBody>
          <a:bodyPr/>
          <a:lstStyle/>
          <a:p>
            <a:pPr lvl="0"/>
            <a:r>
              <a:rPr lang="en-US" dirty="0"/>
              <a:t>Each task thinks that it has the entire CPU for itself</a:t>
            </a:r>
          </a:p>
          <a:p>
            <a:pPr lvl="0"/>
            <a:r>
              <a:rPr lang="en-US" dirty="0"/>
              <a:t>Control given from one task to another with/without task’s knowledge</a:t>
            </a:r>
          </a:p>
          <a:p>
            <a:pPr lvl="0"/>
            <a:r>
              <a:rPr lang="en-US" dirty="0"/>
              <a:t>Operating system “schedules” task i.e., scheduler decides which task to run “now”</a:t>
            </a:r>
          </a:p>
          <a:p>
            <a:pPr lvl="0"/>
            <a:r>
              <a:rPr lang="en-US" dirty="0"/>
              <a:t>Scheduling Algorithms</a:t>
            </a:r>
          </a:p>
          <a:p>
            <a:pPr lvl="1"/>
            <a:r>
              <a:rPr lang="en-US" dirty="0"/>
              <a:t>First come first serve</a:t>
            </a:r>
          </a:p>
          <a:p>
            <a:pPr lvl="1"/>
            <a:r>
              <a:rPr lang="en-US" dirty="0"/>
              <a:t>Round robin</a:t>
            </a:r>
          </a:p>
          <a:p>
            <a:pPr lvl="1"/>
            <a:r>
              <a:rPr lang="en-US" dirty="0"/>
              <a:t>Preemptive priority based scheduling</a:t>
            </a: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3AD922-0F2C-4A8F-B668-541F4E19BA4C}"/>
              </a:ext>
            </a:extLst>
          </p:cNvPr>
          <p:cNvSpPr txBox="1"/>
          <p:nvPr/>
        </p:nvSpPr>
        <p:spPr>
          <a:xfrm>
            <a:off x="1412541" y="1171689"/>
            <a:ext cx="9366917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/>
            <a:r>
              <a:rPr lang="en-US" sz="2800" dirty="0"/>
              <a:t>A mechanism to share the CPU among different applications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B3C29-3D42-4443-8F88-C83CC87B507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Task states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45EDF-B385-425B-958B-B1915A2429EF}"/>
              </a:ext>
            </a:extLst>
          </p:cNvPr>
          <p:cNvSpPr txBox="1"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Running</a:t>
            </a:r>
          </a:p>
          <a:p>
            <a:pPr lvl="1"/>
            <a:r>
              <a:rPr lang="en-US" sz="1800" dirty="0"/>
              <a:t>CPU is currently executing the task</a:t>
            </a:r>
          </a:p>
          <a:p>
            <a:pPr lvl="0"/>
            <a:r>
              <a:rPr lang="en-US" dirty="0"/>
              <a:t>Ready</a:t>
            </a:r>
          </a:p>
          <a:p>
            <a:pPr lvl="1"/>
            <a:r>
              <a:rPr lang="en-US" sz="1800" dirty="0"/>
              <a:t>Needs CPU time but higher priority task is running</a:t>
            </a:r>
          </a:p>
          <a:p>
            <a:pPr lvl="1"/>
            <a:r>
              <a:rPr lang="en-US" sz="1800" dirty="0"/>
              <a:t>Eligible to compete with other Ready tasks for CPU time</a:t>
            </a:r>
          </a:p>
          <a:p>
            <a:pPr lvl="0"/>
            <a:r>
              <a:rPr lang="en-US" dirty="0"/>
              <a:t>Waiting/Blocked</a:t>
            </a:r>
          </a:p>
          <a:p>
            <a:pPr lvl="1"/>
            <a:r>
              <a:rPr lang="en-US" sz="1800" dirty="0"/>
              <a:t>Can not continue, waiting for resource data/event/communication</a:t>
            </a:r>
          </a:p>
          <a:p>
            <a:pPr lvl="1"/>
            <a:r>
              <a:rPr lang="en-US" sz="1800" dirty="0"/>
              <a:t>Task requests for the resource that is not available. OS blocks it so that  other tasks can run</a:t>
            </a:r>
          </a:p>
          <a:p>
            <a:pPr lvl="1"/>
            <a:r>
              <a:rPr lang="en-US" sz="1800" dirty="0"/>
              <a:t>Waiting for other task to fill up the buffer</a:t>
            </a:r>
          </a:p>
          <a:p>
            <a:pPr lvl="1"/>
            <a:r>
              <a:rPr lang="en-US" sz="1800" dirty="0"/>
              <a:t>Waiting for button press/timer or DMA interrupt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C13D2E-B204-47DC-96A9-723EFD4256D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283040" y="1658947"/>
            <a:ext cx="5199682" cy="3743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29A1E22-B6C8-AA8F-2257-EC81A790A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Assignment-1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E73722-A94C-A940-40B6-95DDDA8CDB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Arrange tasks in a queue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TCB structure will have</a:t>
            </a:r>
          </a:p>
          <a:p>
            <a:pPr marL="1143000" lvl="1" indent="-457200"/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task_id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0" lvl="1" indent="-457200"/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task_pri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0" lvl="1" indent="-457200"/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ptr_context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0" lvl="1" indent="-457200"/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task_state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IN" dirty="0">
                <a:cs typeface="Courier New" panose="02070309020205020404" pitchFamily="49" charset="0"/>
              </a:rPr>
              <a:t>Running/Waiting/Ready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1143000" lvl="1" indent="-457200"/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event_id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dirty="0">
                <a:cs typeface="Courier New" panose="02070309020205020404" pitchFamily="49" charset="0"/>
              </a:rPr>
              <a:t>[id of event task is waiting for]</a:t>
            </a:r>
          </a:p>
          <a:p>
            <a:pPr marL="1143000" lvl="1" indent="-457200"/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ptr_next_task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Implement </a:t>
            </a:r>
            <a:r>
              <a:rPr lang="en-IN" dirty="0" err="1"/>
              <a:t>r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eady_queue</a:t>
            </a:r>
            <a:r>
              <a:rPr lang="en-IN" dirty="0"/>
              <a:t> and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waiting_queue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Ready queue is sorted according to priority </a:t>
            </a:r>
          </a:p>
          <a:p>
            <a:pPr marL="1143000" lvl="1" indent="-457200"/>
            <a:r>
              <a:rPr lang="en-IN" dirty="0"/>
              <a:t>Lower the number higher the priority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Waiting queue tasks are waiting for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event_id</a:t>
            </a:r>
            <a:r>
              <a:rPr lang="en-IN" dirty="0"/>
              <a:t>. As soon as the event occurs the task is removed from waiting queue and added to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ready_queue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Read initial state of the machine from init_tasks.txt file</a:t>
            </a:r>
          </a:p>
          <a:p>
            <a:pPr marL="457200" indent="-457200"/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E67DFAB-B427-03CA-CA47-EB507A2065B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Console: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b="1" i="1" dirty="0"/>
              <a:t>n </a:t>
            </a:r>
            <a:r>
              <a:rPr lang="en-IN" b="1" i="1" dirty="0" err="1"/>
              <a:t>task_id</a:t>
            </a:r>
            <a:r>
              <a:rPr lang="en-IN" dirty="0"/>
              <a:t>– Add/create new task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b="1" i="1" dirty="0"/>
              <a:t>d </a:t>
            </a:r>
            <a:r>
              <a:rPr lang="en-IN" b="1" i="1" dirty="0" err="1"/>
              <a:t>task_id</a:t>
            </a:r>
            <a:r>
              <a:rPr lang="en-IN" dirty="0"/>
              <a:t>– Delete task from the Ready/Waiting queue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b="1" i="1" dirty="0"/>
              <a:t>w </a:t>
            </a:r>
            <a:r>
              <a:rPr lang="en-IN" b="1" i="1" dirty="0" err="1"/>
              <a:t>task_id</a:t>
            </a:r>
            <a:r>
              <a:rPr lang="en-IN" b="1" i="1" dirty="0"/>
              <a:t> </a:t>
            </a:r>
            <a:r>
              <a:rPr lang="en-IN" b="1" i="1" dirty="0" err="1"/>
              <a:t>event_id</a:t>
            </a:r>
            <a:r>
              <a:rPr lang="en-IN" dirty="0"/>
              <a:t> – Move task from Ready to Waiting queue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b="1" i="1" dirty="0"/>
              <a:t>e </a:t>
            </a:r>
            <a:r>
              <a:rPr lang="en-IN" b="1" i="1" dirty="0" err="1"/>
              <a:t>event_id</a:t>
            </a:r>
            <a:r>
              <a:rPr lang="en-IN" dirty="0"/>
              <a:t> – Trigger the event of </a:t>
            </a:r>
            <a:r>
              <a:rPr lang="en-IN" dirty="0" err="1"/>
              <a:t>event_id</a:t>
            </a:r>
            <a:endParaRPr lang="en-IN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b="1" i="1" dirty="0"/>
              <a:t>s </a:t>
            </a:r>
            <a:r>
              <a:rPr lang="en-IN" b="1" i="1" dirty="0" err="1"/>
              <a:t>event_id</a:t>
            </a:r>
            <a:r>
              <a:rPr lang="en-IN" dirty="0"/>
              <a:t> – Suspend running task with </a:t>
            </a:r>
            <a:r>
              <a:rPr lang="en-IN" dirty="0" err="1"/>
              <a:t>event_id</a:t>
            </a:r>
            <a:endParaRPr lang="en-IN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3611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 Onl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08DA875AE9AB41AD4FA1523C72F8D1" ma:contentTypeVersion="1" ma:contentTypeDescription="Create a new document." ma:contentTypeScope="" ma:versionID="80148d6a67b5b496037143f6bf600e3d">
  <xsd:schema xmlns:xsd="http://www.w3.org/2001/XMLSchema" xmlns:xs="http://www.w3.org/2001/XMLSchema" xmlns:p="http://schemas.microsoft.com/office/2006/metadata/properties" xmlns:ns2="89a7f201-a90f-4f60-8fd0-d909f67a82d3" targetNamespace="http://schemas.microsoft.com/office/2006/metadata/properties" ma:root="true" ma:fieldsID="3d8640880d934d30d7cd9e7134584bda" ns2:_="">
    <xsd:import namespace="89a7f201-a90f-4f60-8fd0-d909f67a82d3"/>
    <xsd:element name="properties">
      <xsd:complexType>
        <xsd:sequence>
          <xsd:element name="documentManagement">
            <xsd:complexType>
              <xsd:all>
                <xsd:element ref="ns2:Reference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a7f201-a90f-4f60-8fd0-d909f67a82d3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89a7f201-a90f-4f60-8fd0-d909f67a82d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4E861EF-1263-4CD5-B9A1-02EEB4AE9638}"/>
</file>

<file path=customXml/itemProps2.xml><?xml version="1.0" encoding="utf-8"?>
<ds:datastoreItem xmlns:ds="http://schemas.openxmlformats.org/officeDocument/2006/customXml" ds:itemID="{DE965D1C-32C5-4162-A4C5-073FAA1A8B0E}">
  <ds:schemaRefs>
    <ds:schemaRef ds:uri="http://purl.org/dc/terms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5aaea5f5-d7e1-4b49-a5a6-8730a6f5b3dd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698D4DA-2EF5-4542-98FD-B566A3652B6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5389</TotalTime>
  <Words>419</Words>
  <Application>Microsoft Office PowerPoint</Application>
  <PresentationFormat>Widescreen</PresentationFormat>
  <Paragraphs>73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Candara</vt:lpstr>
      <vt:lpstr>Corbel</vt:lpstr>
      <vt:lpstr>Courier New</vt:lpstr>
      <vt:lpstr>Liberation Sans</vt:lpstr>
      <vt:lpstr>Liberation Serif</vt:lpstr>
      <vt:lpstr>Office Theme</vt:lpstr>
      <vt:lpstr>Title Only</vt:lpstr>
      <vt:lpstr>Task</vt:lpstr>
      <vt:lpstr>Scheduling</vt:lpstr>
      <vt:lpstr>Task states</vt:lpstr>
      <vt:lpstr>Assignment-1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Interfacing External Peripherals</dc:title>
  <dc:creator>Haresh Dagale</dc:creator>
  <cp:lastModifiedBy>Haresh Dagale</cp:lastModifiedBy>
  <cp:revision>138</cp:revision>
  <dcterms:created xsi:type="dcterms:W3CDTF">2020-04-22T08:21:24Z</dcterms:created>
  <dcterms:modified xsi:type="dcterms:W3CDTF">2024-01-10T07:32:16Z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0x010100B0F8A445FA48FD468C159B6610705D5B</vt:lpwstr>
  </property>
</Properties>
</file>