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37D-9B6D-B8CE-0E1E-376620A37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42D5D-3D52-A236-BDE1-AF020BF0A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79D66-143C-CB00-8152-A6801BFE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8D3-D0DF-44A0-9D74-F1E016B35716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2762F-A974-A3DA-26BA-86123B38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60542-0BEC-A2B4-DA9F-418514D2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CBA9-572E-4A7E-B50A-27A19ADA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10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C400-3C60-2561-018C-39EF47C4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D32AC-5265-DD67-DF6D-A31BB0D6B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315FF-A1A5-9B3C-6EE3-C8919F34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8D3-D0DF-44A0-9D74-F1E016B35716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47D02-FF53-1ADE-F3F8-8FA602E2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E384-30EE-3F9E-D0B1-0FE1313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CBA9-572E-4A7E-B50A-27A19ADA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18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67C04-6425-E482-570A-CD12D0875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3E7F4-AB86-F1B9-A763-ADD28836F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8EBA8-2714-4541-9525-8D9C30EC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8D3-D0DF-44A0-9D74-F1E016B35716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871CF-9CE7-F8A5-443D-BD367788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360C1-1CF9-EE95-8E04-9B14FC31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CBA9-572E-4A7E-B50A-27A19ADA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63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DDC0-6377-9821-3739-F3A2BC30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4631-3974-37AF-DD2F-CCD67BCF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279B-41B4-8067-C3BE-C6ABAD46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8D3-D0DF-44A0-9D74-F1E016B35716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5182-AAFA-34D6-CDBE-BD56B2F0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83EE0-DEBA-8E99-DB11-EE0E9782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CBA9-572E-4A7E-B50A-27A19ADA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1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64F7-DF3E-4E6C-7401-8F95979E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F2FE5-4004-46D4-5995-DFF387648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85776-12C6-926B-64E0-9A6FA28A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8D3-D0DF-44A0-9D74-F1E016B35716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223C2-B3D6-96A7-AD4B-6246884D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0BCB3-A5FB-B0BF-10AD-A71130B4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CBA9-572E-4A7E-B50A-27A19ADA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6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C44B-3071-748E-72C1-C70F4629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AAA4-818D-E051-1CB2-456168E0D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C4482-A4D2-A4A9-2500-CC4DC00FC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34C70-C59B-C6E4-73E8-16294007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8D3-D0DF-44A0-9D74-F1E016B35716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F789B-8F30-F217-C055-FB81E665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AF51E-10D3-CAD0-6806-96CC29FC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CBA9-572E-4A7E-B50A-27A19ADA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03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19E5-4A4D-6555-ED98-9D124FD4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91F63-DFAE-113C-1984-6BA31D46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A0F4F-37B2-A70D-91AC-166EFA157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93FF1-9726-2A49-24A5-38D644722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E9FA0-BC78-C370-0995-39D556618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C0967-0EA3-C58C-57C0-9BFC692E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8D3-D0DF-44A0-9D74-F1E016B35716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36558-A6F5-4225-8DEB-869ACFFC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4B105-FCF2-C9CC-9408-95A40108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CBA9-572E-4A7E-B50A-27A19ADA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3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4F74-8631-63B4-D9E5-BD843909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3FE98-62FA-D71B-A882-5667EF3E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8D3-D0DF-44A0-9D74-F1E016B35716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56B35-C8C6-3DC4-F9E3-3EEA5B3B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E69D8-A20E-B950-59B5-8B582DD5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CBA9-572E-4A7E-B50A-27A19ADA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14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89D13-FBB8-2520-7163-8472C558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8D3-D0DF-44A0-9D74-F1E016B35716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D2222-BF39-8C8F-F9AC-9D83C1BF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C596B-B854-B64C-C48D-192799F6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CBA9-572E-4A7E-B50A-27A19ADA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97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3DF2-5473-06AA-4EC5-C4999DE0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C722-0345-7378-D13E-7A7D09BB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911F9-913B-F6C7-7704-549D6163F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F187-8470-A9E1-CF30-84EF4998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8D3-D0DF-44A0-9D74-F1E016B35716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9196E-08B1-BF3D-F902-69666B93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0275-C852-04C8-EFD3-421676FB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CBA9-572E-4A7E-B50A-27A19ADA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1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7119-F749-C671-4431-C443C27A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827E7-CC62-6807-8579-70BC5D096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50225-F248-E80C-BC59-06896B888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8A24-11D1-0626-BFED-A81AAE1E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C8D3-D0DF-44A0-9D74-F1E016B35716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B5F83-7CF3-E0EE-FF1F-8FA23638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06BEC-3788-1F9F-4843-E9C00134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CBA9-572E-4A7E-B50A-27A19ADA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75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3AEB0-77E4-F420-023C-C4E51BAC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8845B-C369-8675-F206-C83FA6BCD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77CE-1477-9F09-B2F3-02F5EDF6D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EC8D3-D0DF-44A0-9D74-F1E016B35716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91AFC-B7B8-8BF0-465C-426F2F5B0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8C8B-E0D3-4B23-5838-111B43B4A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7CBA9-572E-4A7E-B50A-27A19ADA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4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303B87-A6B3-2228-2476-CDDD63B50CEF}"/>
              </a:ext>
            </a:extLst>
          </p:cNvPr>
          <p:cNvSpPr/>
          <p:nvPr/>
        </p:nvSpPr>
        <p:spPr>
          <a:xfrm>
            <a:off x="1198880" y="1554480"/>
            <a:ext cx="1595120" cy="174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4607E3-4450-324A-0781-EC8FFF1156AE}"/>
              </a:ext>
            </a:extLst>
          </p:cNvPr>
          <p:cNvSpPr/>
          <p:nvPr/>
        </p:nvSpPr>
        <p:spPr>
          <a:xfrm>
            <a:off x="3863340" y="1554480"/>
            <a:ext cx="1595120" cy="174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90B3A5-5257-A86E-EAD4-DF2861258C71}"/>
              </a:ext>
            </a:extLst>
          </p:cNvPr>
          <p:cNvSpPr/>
          <p:nvPr/>
        </p:nvSpPr>
        <p:spPr>
          <a:xfrm>
            <a:off x="6100573" y="1554480"/>
            <a:ext cx="1696720" cy="174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1E33E6-DD98-434B-43FF-D607041D0B33}"/>
              </a:ext>
            </a:extLst>
          </p:cNvPr>
          <p:cNvSpPr/>
          <p:nvPr/>
        </p:nvSpPr>
        <p:spPr>
          <a:xfrm>
            <a:off x="9705340" y="1487863"/>
            <a:ext cx="1612900" cy="1814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82B4FCA-4E59-EB98-E7E4-548798A33592}"/>
              </a:ext>
            </a:extLst>
          </p:cNvPr>
          <p:cNvSpPr/>
          <p:nvPr/>
        </p:nvSpPr>
        <p:spPr>
          <a:xfrm rot="5400000">
            <a:off x="1148080" y="2300224"/>
            <a:ext cx="357632" cy="256032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49D7A33-0F7D-05F5-822B-01424DF8D345}"/>
              </a:ext>
            </a:extLst>
          </p:cNvPr>
          <p:cNvSpPr/>
          <p:nvPr/>
        </p:nvSpPr>
        <p:spPr>
          <a:xfrm rot="5400000">
            <a:off x="3812540" y="2300224"/>
            <a:ext cx="357632" cy="256032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78296DC-6533-3CFB-2E7D-99DCF42F2B91}"/>
              </a:ext>
            </a:extLst>
          </p:cNvPr>
          <p:cNvSpPr/>
          <p:nvPr/>
        </p:nvSpPr>
        <p:spPr>
          <a:xfrm rot="5400000">
            <a:off x="6060439" y="2341880"/>
            <a:ext cx="357632" cy="256032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A000D7B-3A18-82A2-A5CC-ABEF021A7EB5}"/>
              </a:ext>
            </a:extLst>
          </p:cNvPr>
          <p:cNvSpPr/>
          <p:nvPr/>
        </p:nvSpPr>
        <p:spPr>
          <a:xfrm rot="5400000">
            <a:off x="9672320" y="2326640"/>
            <a:ext cx="357632" cy="256032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7A7BC5-0AF0-1A38-F9A0-9D329995CAB5}"/>
              </a:ext>
            </a:extLst>
          </p:cNvPr>
          <p:cNvCxnSpPr>
            <a:cxnSpLocks/>
          </p:cNvCxnSpPr>
          <p:nvPr/>
        </p:nvCxnSpPr>
        <p:spPr>
          <a:xfrm>
            <a:off x="528320" y="2428240"/>
            <a:ext cx="67056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C88CD0-5162-8E54-B27A-3DDED1326A99}"/>
              </a:ext>
            </a:extLst>
          </p:cNvPr>
          <p:cNvCxnSpPr>
            <a:cxnSpLocks/>
          </p:cNvCxnSpPr>
          <p:nvPr/>
        </p:nvCxnSpPr>
        <p:spPr>
          <a:xfrm>
            <a:off x="3179064" y="2454656"/>
            <a:ext cx="67056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44AC3B-1AF6-F189-0A60-43547ABDACA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872480" y="2428240"/>
            <a:ext cx="228093" cy="21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9F1D14-65A5-4886-70EF-A79E1A8C6B88}"/>
              </a:ext>
            </a:extLst>
          </p:cNvPr>
          <p:cNvCxnSpPr>
            <a:cxnSpLocks/>
          </p:cNvCxnSpPr>
          <p:nvPr/>
        </p:nvCxnSpPr>
        <p:spPr>
          <a:xfrm>
            <a:off x="9458960" y="2469896"/>
            <a:ext cx="264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7AF77B-379B-6811-0457-726928729A5E}"/>
              </a:ext>
            </a:extLst>
          </p:cNvPr>
          <p:cNvCxnSpPr>
            <a:cxnSpLocks/>
          </p:cNvCxnSpPr>
          <p:nvPr/>
        </p:nvCxnSpPr>
        <p:spPr>
          <a:xfrm>
            <a:off x="528320" y="2428240"/>
            <a:ext cx="0" cy="1568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0A2A1E-10A8-E7C6-B266-2D6109EC3910}"/>
              </a:ext>
            </a:extLst>
          </p:cNvPr>
          <p:cNvCxnSpPr>
            <a:cxnSpLocks/>
          </p:cNvCxnSpPr>
          <p:nvPr/>
        </p:nvCxnSpPr>
        <p:spPr>
          <a:xfrm>
            <a:off x="3179064" y="2459736"/>
            <a:ext cx="0" cy="153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90B941-9E6F-8BF3-A393-D11C41C8B284}"/>
              </a:ext>
            </a:extLst>
          </p:cNvPr>
          <p:cNvCxnSpPr>
            <a:cxnSpLocks/>
          </p:cNvCxnSpPr>
          <p:nvPr/>
        </p:nvCxnSpPr>
        <p:spPr>
          <a:xfrm>
            <a:off x="5872480" y="2428240"/>
            <a:ext cx="0" cy="1568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32E4D3-7279-7894-32DB-D93F9C2A9D9B}"/>
              </a:ext>
            </a:extLst>
          </p:cNvPr>
          <p:cNvCxnSpPr>
            <a:cxnSpLocks/>
          </p:cNvCxnSpPr>
          <p:nvPr/>
        </p:nvCxnSpPr>
        <p:spPr>
          <a:xfrm>
            <a:off x="250444" y="3996944"/>
            <a:ext cx="9188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D1AD40D-DB01-6C7A-7B08-76FD6DCEA975}"/>
              </a:ext>
            </a:extLst>
          </p:cNvPr>
          <p:cNvCxnSpPr>
            <a:cxnSpLocks/>
          </p:cNvCxnSpPr>
          <p:nvPr/>
        </p:nvCxnSpPr>
        <p:spPr>
          <a:xfrm>
            <a:off x="172720" y="1869440"/>
            <a:ext cx="102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F7E0F56-3D18-9FD8-391B-01F73749DE4F}"/>
              </a:ext>
            </a:extLst>
          </p:cNvPr>
          <p:cNvSpPr txBox="1"/>
          <p:nvPr/>
        </p:nvSpPr>
        <p:spPr>
          <a:xfrm>
            <a:off x="109982" y="1223108"/>
            <a:ext cx="149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ENABLE SIGNAL FROM PUSH BUTTON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776710-E8F9-B296-5D68-25F1174F8EFB}"/>
              </a:ext>
            </a:extLst>
          </p:cNvPr>
          <p:cNvSpPr txBox="1"/>
          <p:nvPr/>
        </p:nvSpPr>
        <p:spPr>
          <a:xfrm>
            <a:off x="1253236" y="1790209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SYNCHRONIZER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C4D1A1-FF12-1205-6BD5-A18C5FF7D1B6}"/>
              </a:ext>
            </a:extLst>
          </p:cNvPr>
          <p:cNvSpPr txBox="1"/>
          <p:nvPr/>
        </p:nvSpPr>
        <p:spPr>
          <a:xfrm>
            <a:off x="3882899" y="1790209"/>
            <a:ext cx="157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SYNCHRONIZER 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C1B5E1-841C-D256-A5D0-7AE989925F02}"/>
              </a:ext>
            </a:extLst>
          </p:cNvPr>
          <p:cNvSpPr txBox="1"/>
          <p:nvPr/>
        </p:nvSpPr>
        <p:spPr>
          <a:xfrm>
            <a:off x="109982" y="4006143"/>
            <a:ext cx="18282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/>
              <a:t>100 MHz </a:t>
            </a:r>
            <a:r>
              <a:rPr lang="en-IN" sz="1300" b="1" dirty="0" err="1"/>
              <a:t>Clk</a:t>
            </a:r>
            <a:endParaRPr lang="en-IN" sz="13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7A8DCE-DE19-3832-10DB-59944A789423}"/>
              </a:ext>
            </a:extLst>
          </p:cNvPr>
          <p:cNvCxnSpPr>
            <a:cxnSpLocks/>
          </p:cNvCxnSpPr>
          <p:nvPr/>
        </p:nvCxnSpPr>
        <p:spPr>
          <a:xfrm>
            <a:off x="2794000" y="1944097"/>
            <a:ext cx="1088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9158C1-6B3B-9D51-75FF-9292FCA8A989}"/>
              </a:ext>
            </a:extLst>
          </p:cNvPr>
          <p:cNvCxnSpPr>
            <a:cxnSpLocks/>
          </p:cNvCxnSpPr>
          <p:nvPr/>
        </p:nvCxnSpPr>
        <p:spPr>
          <a:xfrm>
            <a:off x="5458460" y="1927314"/>
            <a:ext cx="637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256370A-DCB0-F2DC-1128-008751DA2F62}"/>
              </a:ext>
            </a:extLst>
          </p:cNvPr>
          <p:cNvCxnSpPr>
            <a:cxnSpLocks/>
          </p:cNvCxnSpPr>
          <p:nvPr/>
        </p:nvCxnSpPr>
        <p:spPr>
          <a:xfrm>
            <a:off x="9066985" y="1790209"/>
            <a:ext cx="656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A15E1D5-A933-03A3-4FD3-07C2CB0B8C53}"/>
              </a:ext>
            </a:extLst>
          </p:cNvPr>
          <p:cNvSpPr txBox="1"/>
          <p:nvPr/>
        </p:nvSpPr>
        <p:spPr>
          <a:xfrm>
            <a:off x="9644826" y="1637319"/>
            <a:ext cx="833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EN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F0CA21-4437-C114-EC4D-513E628D6B13}"/>
              </a:ext>
            </a:extLst>
          </p:cNvPr>
          <p:cNvSpPr txBox="1"/>
          <p:nvPr/>
        </p:nvSpPr>
        <p:spPr>
          <a:xfrm>
            <a:off x="6306565" y="1631164"/>
            <a:ext cx="11991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SATURATION COUNTER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78AFC6-DD9A-EC71-23D7-019CFD6D3818}"/>
              </a:ext>
            </a:extLst>
          </p:cNvPr>
          <p:cNvSpPr txBox="1"/>
          <p:nvPr/>
        </p:nvSpPr>
        <p:spPr>
          <a:xfrm>
            <a:off x="10022585" y="2107185"/>
            <a:ext cx="11991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UP - DOWN COUNTER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1E14A8B-F0A5-9BA4-0D7F-395E104B7490}"/>
              </a:ext>
            </a:extLst>
          </p:cNvPr>
          <p:cNvCxnSpPr>
            <a:cxnSpLocks/>
          </p:cNvCxnSpPr>
          <p:nvPr/>
        </p:nvCxnSpPr>
        <p:spPr>
          <a:xfrm>
            <a:off x="11318240" y="1721842"/>
            <a:ext cx="70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B7AEAA-82E8-EA66-3178-FD7D1331629D}"/>
              </a:ext>
            </a:extLst>
          </p:cNvPr>
          <p:cNvSpPr txBox="1"/>
          <p:nvPr/>
        </p:nvSpPr>
        <p:spPr>
          <a:xfrm>
            <a:off x="11300460" y="1487863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COUNT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F70183E-A711-7359-C795-ED560263CB10}"/>
              </a:ext>
            </a:extLst>
          </p:cNvPr>
          <p:cNvSpPr/>
          <p:nvPr/>
        </p:nvSpPr>
        <p:spPr>
          <a:xfrm>
            <a:off x="1914271" y="3299216"/>
            <a:ext cx="187071" cy="1782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ECC0608-B0F1-7FAE-8A31-82078CB6A04A}"/>
              </a:ext>
            </a:extLst>
          </p:cNvPr>
          <p:cNvSpPr/>
          <p:nvPr/>
        </p:nvSpPr>
        <p:spPr>
          <a:xfrm>
            <a:off x="4577143" y="3299216"/>
            <a:ext cx="187071" cy="1782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3BC8D9A-C985-0688-DD61-50E980E83123}"/>
              </a:ext>
            </a:extLst>
          </p:cNvPr>
          <p:cNvSpPr/>
          <p:nvPr/>
        </p:nvSpPr>
        <p:spPr>
          <a:xfrm flipH="1">
            <a:off x="6731442" y="3276762"/>
            <a:ext cx="146625" cy="2009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A8E8E28-054A-FC3E-2C0D-DB533B1B77C1}"/>
              </a:ext>
            </a:extLst>
          </p:cNvPr>
          <p:cNvSpPr/>
          <p:nvPr/>
        </p:nvSpPr>
        <p:spPr>
          <a:xfrm>
            <a:off x="10477946" y="3299216"/>
            <a:ext cx="187071" cy="1782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E6FDA03A-FA5B-57AA-9A71-A5EC34A2AE70}"/>
              </a:ext>
            </a:extLst>
          </p:cNvPr>
          <p:cNvSpPr/>
          <p:nvPr/>
        </p:nvSpPr>
        <p:spPr>
          <a:xfrm rot="2889257">
            <a:off x="1230737" y="3665902"/>
            <a:ext cx="914400" cy="914400"/>
          </a:xfrm>
          <a:prstGeom prst="arc">
            <a:avLst>
              <a:gd name="adj1" fmla="val 16200000"/>
              <a:gd name="adj2" fmla="val 209224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92EFBF83-2DC6-C3D5-A3F0-B5A14EAF0A94}"/>
              </a:ext>
            </a:extLst>
          </p:cNvPr>
          <p:cNvSpPr/>
          <p:nvPr/>
        </p:nvSpPr>
        <p:spPr>
          <a:xfrm rot="2889257">
            <a:off x="3895536" y="3635861"/>
            <a:ext cx="914400" cy="914400"/>
          </a:xfrm>
          <a:prstGeom prst="arc">
            <a:avLst>
              <a:gd name="adj1" fmla="val 16200000"/>
              <a:gd name="adj2" fmla="val 209224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8104ADC6-7364-8ACF-DE3E-B026FF311F0F}"/>
              </a:ext>
            </a:extLst>
          </p:cNvPr>
          <p:cNvSpPr/>
          <p:nvPr/>
        </p:nvSpPr>
        <p:spPr>
          <a:xfrm rot="2889257">
            <a:off x="6039479" y="3644524"/>
            <a:ext cx="914400" cy="914400"/>
          </a:xfrm>
          <a:prstGeom prst="arc">
            <a:avLst>
              <a:gd name="adj1" fmla="val 16200000"/>
              <a:gd name="adj2" fmla="val 209224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3A9419E-4E44-5BDA-FBC5-FEAE71EA3A64}"/>
              </a:ext>
            </a:extLst>
          </p:cNvPr>
          <p:cNvCxnSpPr>
            <a:cxnSpLocks/>
          </p:cNvCxnSpPr>
          <p:nvPr/>
        </p:nvCxnSpPr>
        <p:spPr>
          <a:xfrm>
            <a:off x="1996440" y="3477504"/>
            <a:ext cx="11366" cy="342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2EC89B4-2567-1133-C68A-ECD30FF8051E}"/>
              </a:ext>
            </a:extLst>
          </p:cNvPr>
          <p:cNvCxnSpPr>
            <a:cxnSpLocks/>
          </p:cNvCxnSpPr>
          <p:nvPr/>
        </p:nvCxnSpPr>
        <p:spPr>
          <a:xfrm>
            <a:off x="4670678" y="3456125"/>
            <a:ext cx="11366" cy="342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2AB5C5-A59B-38B9-C7D9-4601B7F2E2AC}"/>
              </a:ext>
            </a:extLst>
          </p:cNvPr>
          <p:cNvCxnSpPr>
            <a:cxnSpLocks/>
          </p:cNvCxnSpPr>
          <p:nvPr/>
        </p:nvCxnSpPr>
        <p:spPr>
          <a:xfrm>
            <a:off x="6804754" y="3456125"/>
            <a:ext cx="11366" cy="342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3254DF-5604-308B-1FF4-9FAB872FBC01}"/>
              </a:ext>
            </a:extLst>
          </p:cNvPr>
          <p:cNvCxnSpPr>
            <a:cxnSpLocks/>
          </p:cNvCxnSpPr>
          <p:nvPr/>
        </p:nvCxnSpPr>
        <p:spPr>
          <a:xfrm>
            <a:off x="10560107" y="3466668"/>
            <a:ext cx="41409" cy="1598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326CBE3-FC39-6A2E-074E-5269DE84F424}"/>
              </a:ext>
            </a:extLst>
          </p:cNvPr>
          <p:cNvCxnSpPr>
            <a:cxnSpLocks/>
          </p:cNvCxnSpPr>
          <p:nvPr/>
        </p:nvCxnSpPr>
        <p:spPr>
          <a:xfrm>
            <a:off x="2044192" y="4372637"/>
            <a:ext cx="0" cy="680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76F7FFC-C185-C5D9-BAF6-5E502C3060B1}"/>
              </a:ext>
            </a:extLst>
          </p:cNvPr>
          <p:cNvCxnSpPr>
            <a:cxnSpLocks/>
          </p:cNvCxnSpPr>
          <p:nvPr/>
        </p:nvCxnSpPr>
        <p:spPr>
          <a:xfrm>
            <a:off x="4735766" y="4324817"/>
            <a:ext cx="0" cy="721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6D785D4-9D86-8B46-8932-3F6B26F4EADC}"/>
              </a:ext>
            </a:extLst>
          </p:cNvPr>
          <p:cNvCxnSpPr>
            <a:cxnSpLocks/>
          </p:cNvCxnSpPr>
          <p:nvPr/>
        </p:nvCxnSpPr>
        <p:spPr>
          <a:xfrm>
            <a:off x="6848855" y="4345921"/>
            <a:ext cx="0" cy="734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8A4039F-8532-1A1E-CA24-F19BD97249AE}"/>
              </a:ext>
            </a:extLst>
          </p:cNvPr>
          <p:cNvCxnSpPr>
            <a:cxnSpLocks/>
          </p:cNvCxnSpPr>
          <p:nvPr/>
        </p:nvCxnSpPr>
        <p:spPr>
          <a:xfrm flipV="1">
            <a:off x="495236" y="5046208"/>
            <a:ext cx="10126916" cy="1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35AF703-A3F9-5670-1B31-5903A26770AA}"/>
              </a:ext>
            </a:extLst>
          </p:cNvPr>
          <p:cNvSpPr txBox="1"/>
          <p:nvPr/>
        </p:nvSpPr>
        <p:spPr>
          <a:xfrm>
            <a:off x="280416" y="4759292"/>
            <a:ext cx="1945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/>
              <a:t>rst</a:t>
            </a:r>
            <a:endParaRPr lang="en-IN" sz="16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EF1653-8436-9C84-FE2F-B1E5DD99B155}"/>
              </a:ext>
            </a:extLst>
          </p:cNvPr>
          <p:cNvCxnSpPr>
            <a:cxnSpLocks/>
          </p:cNvCxnSpPr>
          <p:nvPr/>
        </p:nvCxnSpPr>
        <p:spPr>
          <a:xfrm>
            <a:off x="9438640" y="2459736"/>
            <a:ext cx="0" cy="1568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C6F18A7-7A68-1D2D-6087-482440838436}"/>
              </a:ext>
            </a:extLst>
          </p:cNvPr>
          <p:cNvSpPr/>
          <p:nvPr/>
        </p:nvSpPr>
        <p:spPr>
          <a:xfrm>
            <a:off x="8233865" y="1528769"/>
            <a:ext cx="833120" cy="11150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LOGIC</a:t>
            </a:r>
            <a:r>
              <a:rPr lang="en-IN" b="1" dirty="0"/>
              <a:t> </a:t>
            </a:r>
            <a:r>
              <a:rPr lang="en-IN" sz="1200" b="1" dirty="0"/>
              <a:t>BLOCK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67CDAC-6637-6CC3-9EE3-D18D80D978AC}"/>
              </a:ext>
            </a:extLst>
          </p:cNvPr>
          <p:cNvCxnSpPr>
            <a:cxnSpLocks/>
          </p:cNvCxnSpPr>
          <p:nvPr/>
        </p:nvCxnSpPr>
        <p:spPr>
          <a:xfrm>
            <a:off x="7797293" y="1856193"/>
            <a:ext cx="436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06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Guhan Rajasekar</dc:creator>
  <cp:lastModifiedBy>Guhan Rajasekar</cp:lastModifiedBy>
  <cp:revision>2</cp:revision>
  <dcterms:created xsi:type="dcterms:W3CDTF">2024-03-25T05:49:13Z</dcterms:created>
  <dcterms:modified xsi:type="dcterms:W3CDTF">2024-03-25T06:45:09Z</dcterms:modified>
</cp:coreProperties>
</file>