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1E423A-B444-48B3-AFF7-34C5E575C3BB}" type="datetimeFigureOut">
              <a:rPr lang="en-IN" smtClean="0"/>
              <a:t>25-03-2024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D6663B-36C0-4063-832D-FFD9B53504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31178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9FD33-52E1-1AE3-03D8-AF4312D094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169007-418E-C4A2-90F4-0EC1299520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9121B3-2A2F-864B-C178-A6564FD2B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FF08A-30EC-4F7B-9CB3-C3FDF7CB1ECB}" type="datetimeFigureOut">
              <a:rPr lang="en-IN" smtClean="0"/>
              <a:t>25-03-2024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826F15-6BA0-1B37-A11A-D0BADE24A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91B092-EEDF-1571-FFBC-D27D77577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2232C-FE4B-4F99-A14F-954DE84313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0193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4EC6C-ADCD-F45A-B595-A9ABD6D4A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CE85E9-3052-22E1-D08A-6E495446C7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E79998-7F87-9BA0-227D-C299CCC1F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FF08A-30EC-4F7B-9CB3-C3FDF7CB1ECB}" type="datetimeFigureOut">
              <a:rPr lang="en-IN" smtClean="0"/>
              <a:t>25-03-2024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0F22C1-A78E-4791-D8A2-613B35E3F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96553D-8FBC-E558-A70D-F23BC7621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2232C-FE4B-4F99-A14F-954DE84313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7681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2041A0-5E45-9A9A-5AD0-DC9C12CC13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5C22E4-E221-6D1C-ED7A-A96EB87B4F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B669B7-8693-2D8E-F503-2D3274D95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FF08A-30EC-4F7B-9CB3-C3FDF7CB1ECB}" type="datetimeFigureOut">
              <a:rPr lang="en-IN" smtClean="0"/>
              <a:t>25-03-2024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2BC5EE-D13A-70C2-2D1E-E62799D31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E7F29D-2B01-F757-C9E2-00A9D3683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2232C-FE4B-4F99-A14F-954DE84313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7199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DB9F3-DCE5-A197-4333-678D2AB1B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6BA81E-C61D-7CBB-B3BF-7F7CB6A9BE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A5C30E-1960-9C19-A91C-03F07AF29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FF08A-30EC-4F7B-9CB3-C3FDF7CB1ECB}" type="datetimeFigureOut">
              <a:rPr lang="en-IN" smtClean="0"/>
              <a:t>25-03-2024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7C4128-6650-078F-D538-25412EFD1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19FA81-77C5-7846-8EB3-4E8ECB3CD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2232C-FE4B-4F99-A14F-954DE84313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0107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F29E4-884A-BB70-32C4-5E761ED63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17D920-CACE-F22C-F95C-142279114F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97FADD-5C9A-AE1A-0E0B-96FDD9206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FF08A-30EC-4F7B-9CB3-C3FDF7CB1ECB}" type="datetimeFigureOut">
              <a:rPr lang="en-IN" smtClean="0"/>
              <a:t>25-03-2024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2A6D5F-B4C8-D451-BE32-D9DD74709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5F6E4E-BDAD-0D14-6047-CB3C8E466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2232C-FE4B-4F99-A14F-954DE84313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3520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5E278-545C-70FB-25FD-CA9012039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29F47F-CEA9-3FBF-8C18-AE29C1FA61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C0068D-5701-75C3-E82D-8FB467AE51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D01B9F-836A-9245-12B1-FA03D0A6B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FF08A-30EC-4F7B-9CB3-C3FDF7CB1ECB}" type="datetimeFigureOut">
              <a:rPr lang="en-IN" smtClean="0"/>
              <a:t>25-03-2024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CC8295-1C62-04BD-836D-EFC00106D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6DF8A2-ACEC-F13F-A0CD-7D9A87340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2232C-FE4B-4F99-A14F-954DE84313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4218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6C38A-6F8A-8FBC-4BF9-4FE1D1DA2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04DF96-1C4C-9A61-43CC-3165B6DC68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7285D5-008D-700C-AEB8-1679D506A4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14DD3D-AAEB-D9DE-F5C9-230A906AD4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58BB97-3769-38F2-9D45-7A5C2971CC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FFEAE7-5696-B870-F8E4-F891655F2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FF08A-30EC-4F7B-9CB3-C3FDF7CB1ECB}" type="datetimeFigureOut">
              <a:rPr lang="en-IN" smtClean="0"/>
              <a:t>25-03-2024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5CF7FB-1067-705E-FFF4-3D397158D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3C0481-80ED-5C64-0B4F-F204D01A1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2232C-FE4B-4F99-A14F-954DE84313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6103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600D3-7BAF-53BB-D947-E5E01575D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26D294-AD26-F7EC-DBE6-A906A672E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FF08A-30EC-4F7B-9CB3-C3FDF7CB1ECB}" type="datetimeFigureOut">
              <a:rPr lang="en-IN" smtClean="0"/>
              <a:t>25-03-2024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9CE41C-F7BA-F85E-8417-4F90F12A9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FA8815-ACB3-D6E3-3A97-1EE072937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2232C-FE4B-4F99-A14F-954DE84313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8844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6F529C-A374-E46D-435D-37F822E2D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FF08A-30EC-4F7B-9CB3-C3FDF7CB1ECB}" type="datetimeFigureOut">
              <a:rPr lang="en-IN" smtClean="0"/>
              <a:t>25-03-2024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0B01DC-1DE0-9FBF-694A-A638703EA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5B9A02-3F27-7201-355C-606127E30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2232C-FE4B-4F99-A14F-954DE84313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7765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AB312-B16F-898E-FCE0-8CD1CD804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D38884-52B5-3EC7-EDD8-2E9D7597F9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6C571B-725C-CF8C-4C39-B2401B8620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B2645B-8ADD-90D7-B3F0-572B42B63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FF08A-30EC-4F7B-9CB3-C3FDF7CB1ECB}" type="datetimeFigureOut">
              <a:rPr lang="en-IN" smtClean="0"/>
              <a:t>25-03-2024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3DC5B9-72E5-0877-B056-1A315D712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F4B665-60B0-0EDC-B936-E864B9BE3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2232C-FE4B-4F99-A14F-954DE84313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1563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FD869-1E5E-520E-950B-0A37A6E3F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B7FD05-D8EB-708F-ECD5-B9A71A356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A2A133-D460-F4D0-2E5A-F8FE813E06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64864D-C7D1-B2DF-65F7-AA01C554C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FF08A-30EC-4F7B-9CB3-C3FDF7CB1ECB}" type="datetimeFigureOut">
              <a:rPr lang="en-IN" smtClean="0"/>
              <a:t>25-03-2024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594AED-8927-0FC1-C69A-ECC77585F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242EF8-5790-4144-2B61-F4E930C45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2232C-FE4B-4F99-A14F-954DE84313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5611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670A65-AA7E-F956-119A-543DCF561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3B7FA6-7C69-6A9A-FBA6-D4F16EC4DE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20E48-3765-7444-4757-181D61EF4C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5FF08A-30EC-4F7B-9CB3-C3FDF7CB1ECB}" type="datetimeFigureOut">
              <a:rPr lang="en-IN" smtClean="0"/>
              <a:t>25-03-2024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FEC446-B0B4-CA53-1587-2018CD87AE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B1667F-5747-7182-C911-51B4B0E6B8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D2232C-FE4B-4F99-A14F-954DE84313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5215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6AE5CFE-E651-608A-2193-240F8851AB52}"/>
              </a:ext>
            </a:extLst>
          </p:cNvPr>
          <p:cNvSpPr/>
          <p:nvPr/>
        </p:nvSpPr>
        <p:spPr>
          <a:xfrm>
            <a:off x="1217932" y="791727"/>
            <a:ext cx="1595120" cy="8534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 err="1"/>
              <a:t>x_reg</a:t>
            </a:r>
            <a:endParaRPr lang="en-IN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D9D466A-81F1-D7E0-1F2D-6B892C9144A3}"/>
              </a:ext>
            </a:extLst>
          </p:cNvPr>
          <p:cNvSpPr/>
          <p:nvPr/>
        </p:nvSpPr>
        <p:spPr>
          <a:xfrm>
            <a:off x="1198880" y="2377440"/>
            <a:ext cx="1595120" cy="8534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 err="1"/>
              <a:t>y_reg</a:t>
            </a:r>
            <a:endParaRPr lang="en-IN" b="1" dirty="0"/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718C953E-0A09-78F6-47C2-FBE34E56ADC9}"/>
              </a:ext>
            </a:extLst>
          </p:cNvPr>
          <p:cNvSpPr/>
          <p:nvPr/>
        </p:nvSpPr>
        <p:spPr>
          <a:xfrm rot="5400000">
            <a:off x="1184912" y="1122680"/>
            <a:ext cx="325120" cy="274320"/>
          </a:xfrm>
          <a:prstGeom prst="triangl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EAF04254-7B75-3C5F-20A4-1F471B078EFE}"/>
              </a:ext>
            </a:extLst>
          </p:cNvPr>
          <p:cNvSpPr/>
          <p:nvPr/>
        </p:nvSpPr>
        <p:spPr>
          <a:xfrm rot="5400000">
            <a:off x="1173482" y="2695079"/>
            <a:ext cx="325120" cy="274320"/>
          </a:xfrm>
          <a:prstGeom prst="triangl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9C9D571-3192-C5A3-F52A-6C837CF9A42F}"/>
              </a:ext>
            </a:extLst>
          </p:cNvPr>
          <p:cNvCxnSpPr>
            <a:cxnSpLocks/>
          </p:cNvCxnSpPr>
          <p:nvPr/>
        </p:nvCxnSpPr>
        <p:spPr>
          <a:xfrm>
            <a:off x="913130" y="1229360"/>
            <a:ext cx="2997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D2CCF98-FD71-0332-E284-26654908C914}"/>
              </a:ext>
            </a:extLst>
          </p:cNvPr>
          <p:cNvCxnSpPr>
            <a:cxnSpLocks/>
          </p:cNvCxnSpPr>
          <p:nvPr/>
        </p:nvCxnSpPr>
        <p:spPr>
          <a:xfrm>
            <a:off x="913130" y="2834640"/>
            <a:ext cx="2857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66FFB1F-CC44-BC77-F251-864404F989B1}"/>
              </a:ext>
            </a:extLst>
          </p:cNvPr>
          <p:cNvCxnSpPr>
            <a:cxnSpLocks/>
          </p:cNvCxnSpPr>
          <p:nvPr/>
        </p:nvCxnSpPr>
        <p:spPr>
          <a:xfrm>
            <a:off x="496572" y="965200"/>
            <a:ext cx="7213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5616872-B4E5-B31B-3809-3ADFCBF8694E}"/>
              </a:ext>
            </a:extLst>
          </p:cNvPr>
          <p:cNvCxnSpPr>
            <a:cxnSpLocks/>
          </p:cNvCxnSpPr>
          <p:nvPr/>
        </p:nvCxnSpPr>
        <p:spPr>
          <a:xfrm>
            <a:off x="473710" y="3119120"/>
            <a:ext cx="7213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63309C0-CD69-4708-1885-B9BBC86D89D8}"/>
              </a:ext>
            </a:extLst>
          </p:cNvPr>
          <p:cNvCxnSpPr>
            <a:cxnSpLocks/>
          </p:cNvCxnSpPr>
          <p:nvPr/>
        </p:nvCxnSpPr>
        <p:spPr>
          <a:xfrm flipV="1">
            <a:off x="918210" y="1229360"/>
            <a:ext cx="15240" cy="157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BD4D60A-3DBD-5234-C688-14BEC006E3FA}"/>
              </a:ext>
            </a:extLst>
          </p:cNvPr>
          <p:cNvSpPr txBox="1"/>
          <p:nvPr/>
        </p:nvSpPr>
        <p:spPr>
          <a:xfrm>
            <a:off x="405130" y="656828"/>
            <a:ext cx="101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x[7:0]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2B4C98D-FF85-676D-85C3-D1FA40E4DF6B}"/>
              </a:ext>
            </a:extLst>
          </p:cNvPr>
          <p:cNvSpPr txBox="1"/>
          <p:nvPr/>
        </p:nvSpPr>
        <p:spPr>
          <a:xfrm>
            <a:off x="328930" y="3206989"/>
            <a:ext cx="101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y[7:0]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7606E88-9A80-6110-96FC-AA7FEB7845F2}"/>
              </a:ext>
            </a:extLst>
          </p:cNvPr>
          <p:cNvSpPr/>
          <p:nvPr/>
        </p:nvSpPr>
        <p:spPr>
          <a:xfrm>
            <a:off x="3112770" y="154940"/>
            <a:ext cx="1285237" cy="52984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Partial Product Generator (With Sign Extension and Zero Padding)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A5B6839-C3C6-A735-F7D8-A095748F4CDD}"/>
              </a:ext>
            </a:extLst>
          </p:cNvPr>
          <p:cNvCxnSpPr>
            <a:cxnSpLocks/>
          </p:cNvCxnSpPr>
          <p:nvPr/>
        </p:nvCxnSpPr>
        <p:spPr>
          <a:xfrm flipH="1">
            <a:off x="2813052" y="1076960"/>
            <a:ext cx="326388" cy="101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25EBF98-D091-CAA2-28CE-5EED4558084E}"/>
              </a:ext>
            </a:extLst>
          </p:cNvPr>
          <p:cNvCxnSpPr>
            <a:cxnSpLocks/>
          </p:cNvCxnSpPr>
          <p:nvPr/>
        </p:nvCxnSpPr>
        <p:spPr>
          <a:xfrm>
            <a:off x="2794000" y="2704347"/>
            <a:ext cx="3187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86EA750-4366-DBDF-7A3F-9268CEA56C2F}"/>
              </a:ext>
            </a:extLst>
          </p:cNvPr>
          <p:cNvCxnSpPr>
            <a:cxnSpLocks/>
          </p:cNvCxnSpPr>
          <p:nvPr/>
        </p:nvCxnSpPr>
        <p:spPr>
          <a:xfrm>
            <a:off x="4351014" y="1132641"/>
            <a:ext cx="696595" cy="101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D2F1002-69D6-9883-ACB3-8B168A77A649}"/>
              </a:ext>
            </a:extLst>
          </p:cNvPr>
          <p:cNvCxnSpPr>
            <a:cxnSpLocks/>
          </p:cNvCxnSpPr>
          <p:nvPr/>
        </p:nvCxnSpPr>
        <p:spPr>
          <a:xfrm>
            <a:off x="4367891" y="1705054"/>
            <a:ext cx="612989" cy="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A829274C-B9D5-1BAB-963A-3DC804ABAE7E}"/>
              </a:ext>
            </a:extLst>
          </p:cNvPr>
          <p:cNvSpPr txBox="1"/>
          <p:nvPr/>
        </p:nvSpPr>
        <p:spPr>
          <a:xfrm>
            <a:off x="4328154" y="860028"/>
            <a:ext cx="1856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PP0 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DEA2DFA-6A3C-6511-BA97-A0C72497FE91}"/>
              </a:ext>
            </a:extLst>
          </p:cNvPr>
          <p:cNvSpPr txBox="1"/>
          <p:nvPr/>
        </p:nvSpPr>
        <p:spPr>
          <a:xfrm>
            <a:off x="4299862" y="1422400"/>
            <a:ext cx="1620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PP1 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5DA6BD76-8ADC-E2D0-3B81-394B3FF71294}"/>
              </a:ext>
            </a:extLst>
          </p:cNvPr>
          <p:cNvCxnSpPr>
            <a:cxnSpLocks/>
          </p:cNvCxnSpPr>
          <p:nvPr/>
        </p:nvCxnSpPr>
        <p:spPr>
          <a:xfrm flipV="1">
            <a:off x="161290" y="1906508"/>
            <a:ext cx="756920" cy="137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A47DC0D7-F87A-9864-A134-CF731B83BFD9}"/>
              </a:ext>
            </a:extLst>
          </p:cNvPr>
          <p:cNvCxnSpPr>
            <a:cxnSpLocks/>
          </p:cNvCxnSpPr>
          <p:nvPr/>
        </p:nvCxnSpPr>
        <p:spPr>
          <a:xfrm>
            <a:off x="161290" y="1906508"/>
            <a:ext cx="0" cy="44841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E6858A62-0C46-673B-BDFE-C4E275BBCDB5}"/>
              </a:ext>
            </a:extLst>
          </p:cNvPr>
          <p:cNvCxnSpPr>
            <a:cxnSpLocks/>
          </p:cNvCxnSpPr>
          <p:nvPr/>
        </p:nvCxnSpPr>
        <p:spPr>
          <a:xfrm>
            <a:off x="161290" y="6390640"/>
            <a:ext cx="97751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83084510-A26F-6167-2473-0081FD4307B6}"/>
              </a:ext>
            </a:extLst>
          </p:cNvPr>
          <p:cNvSpPr txBox="1"/>
          <p:nvPr/>
        </p:nvSpPr>
        <p:spPr>
          <a:xfrm>
            <a:off x="318188" y="1656080"/>
            <a:ext cx="884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CLK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682EB51-BE2A-18F8-5391-A90B511BB02F}"/>
              </a:ext>
            </a:extLst>
          </p:cNvPr>
          <p:cNvSpPr/>
          <p:nvPr/>
        </p:nvSpPr>
        <p:spPr>
          <a:xfrm>
            <a:off x="5760719" y="1284418"/>
            <a:ext cx="1059808" cy="86236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021B9A88-E092-79FA-6220-CCE75185E24C}"/>
              </a:ext>
            </a:extLst>
          </p:cNvPr>
          <p:cNvSpPr/>
          <p:nvPr/>
        </p:nvSpPr>
        <p:spPr>
          <a:xfrm>
            <a:off x="5141903" y="1227296"/>
            <a:ext cx="396558" cy="43029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+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B34F8D9D-B089-A703-AD08-75A7364627F2}"/>
              </a:ext>
            </a:extLst>
          </p:cNvPr>
          <p:cNvCxnSpPr>
            <a:cxnSpLocks/>
            <a:endCxn id="44" idx="1"/>
          </p:cNvCxnSpPr>
          <p:nvPr/>
        </p:nvCxnSpPr>
        <p:spPr>
          <a:xfrm>
            <a:off x="5033639" y="1132641"/>
            <a:ext cx="166339" cy="1576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E4E426A1-97C0-3705-563A-4222BC7089CC}"/>
              </a:ext>
            </a:extLst>
          </p:cNvPr>
          <p:cNvCxnSpPr>
            <a:cxnSpLocks/>
            <a:endCxn id="44" idx="3"/>
          </p:cNvCxnSpPr>
          <p:nvPr/>
        </p:nvCxnSpPr>
        <p:spPr>
          <a:xfrm flipV="1">
            <a:off x="4988520" y="1594573"/>
            <a:ext cx="211458" cy="1021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EBB1569D-C756-47EE-6880-A89EF9918167}"/>
              </a:ext>
            </a:extLst>
          </p:cNvPr>
          <p:cNvCxnSpPr>
            <a:cxnSpLocks/>
          </p:cNvCxnSpPr>
          <p:nvPr/>
        </p:nvCxnSpPr>
        <p:spPr>
          <a:xfrm>
            <a:off x="5544816" y="1440725"/>
            <a:ext cx="2095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F12E296E-59B8-72BE-BB2F-043A5EB93CD8}"/>
              </a:ext>
            </a:extLst>
          </p:cNvPr>
          <p:cNvSpPr txBox="1"/>
          <p:nvPr/>
        </p:nvSpPr>
        <p:spPr>
          <a:xfrm>
            <a:off x="5943874" y="1632733"/>
            <a:ext cx="80264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300" dirty="0"/>
              <a:t>PIPE1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5C10DAE-BA8F-0B27-EB71-1E23D7D195A6}"/>
              </a:ext>
            </a:extLst>
          </p:cNvPr>
          <p:cNvSpPr txBox="1"/>
          <p:nvPr/>
        </p:nvSpPr>
        <p:spPr>
          <a:xfrm flipH="1">
            <a:off x="6577327" y="1284418"/>
            <a:ext cx="2432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300" dirty="0"/>
              <a:t>S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DBC2DD1E-46A0-BF87-B4CB-D2155C64C47A}"/>
              </a:ext>
            </a:extLst>
          </p:cNvPr>
          <p:cNvSpPr txBox="1"/>
          <p:nvPr/>
        </p:nvSpPr>
        <p:spPr>
          <a:xfrm flipH="1">
            <a:off x="6577327" y="1859627"/>
            <a:ext cx="2432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300" dirty="0"/>
              <a:t>C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0355A93E-2C1F-08DE-8F90-E0A4F0A5B291}"/>
              </a:ext>
            </a:extLst>
          </p:cNvPr>
          <p:cNvSpPr/>
          <p:nvPr/>
        </p:nvSpPr>
        <p:spPr>
          <a:xfrm>
            <a:off x="7866026" y="1515074"/>
            <a:ext cx="1059808" cy="86236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91453FFE-D3A8-1E30-E93B-E6D31AD55C56}"/>
              </a:ext>
            </a:extLst>
          </p:cNvPr>
          <p:cNvSpPr/>
          <p:nvPr/>
        </p:nvSpPr>
        <p:spPr>
          <a:xfrm>
            <a:off x="7247210" y="1457952"/>
            <a:ext cx="396558" cy="43029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+</a:t>
            </a: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F9D8EE4C-7F6C-E951-8674-F4DF83612E52}"/>
              </a:ext>
            </a:extLst>
          </p:cNvPr>
          <p:cNvCxnSpPr>
            <a:cxnSpLocks/>
            <a:endCxn id="79" idx="1"/>
          </p:cNvCxnSpPr>
          <p:nvPr/>
        </p:nvCxnSpPr>
        <p:spPr>
          <a:xfrm>
            <a:off x="7138946" y="1363297"/>
            <a:ext cx="166339" cy="1576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B927942D-B479-FBF2-F49D-D4F674596AA7}"/>
              </a:ext>
            </a:extLst>
          </p:cNvPr>
          <p:cNvCxnSpPr>
            <a:cxnSpLocks/>
            <a:endCxn id="79" idx="3"/>
          </p:cNvCxnSpPr>
          <p:nvPr/>
        </p:nvCxnSpPr>
        <p:spPr>
          <a:xfrm flipV="1">
            <a:off x="7145899" y="1825229"/>
            <a:ext cx="159386" cy="733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C72B7F97-4B37-CA60-1D9E-BCF92FA3A897}"/>
              </a:ext>
            </a:extLst>
          </p:cNvPr>
          <p:cNvCxnSpPr>
            <a:cxnSpLocks/>
          </p:cNvCxnSpPr>
          <p:nvPr/>
        </p:nvCxnSpPr>
        <p:spPr>
          <a:xfrm>
            <a:off x="7650123" y="1671381"/>
            <a:ext cx="2095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D68E903A-9818-86A5-4215-1B0065B750CD}"/>
              </a:ext>
            </a:extLst>
          </p:cNvPr>
          <p:cNvSpPr txBox="1"/>
          <p:nvPr/>
        </p:nvSpPr>
        <p:spPr>
          <a:xfrm>
            <a:off x="8049181" y="1863389"/>
            <a:ext cx="80264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300" dirty="0"/>
              <a:t>PIPE2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D6525827-EF98-4474-5904-59E78267E2AA}"/>
              </a:ext>
            </a:extLst>
          </p:cNvPr>
          <p:cNvSpPr txBox="1"/>
          <p:nvPr/>
        </p:nvSpPr>
        <p:spPr>
          <a:xfrm flipH="1">
            <a:off x="8682634" y="1515074"/>
            <a:ext cx="2432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300" dirty="0"/>
              <a:t>S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FBD42FF-9C69-2C84-1E81-F3F5500E3854}"/>
              </a:ext>
            </a:extLst>
          </p:cNvPr>
          <p:cNvSpPr txBox="1"/>
          <p:nvPr/>
        </p:nvSpPr>
        <p:spPr>
          <a:xfrm flipH="1">
            <a:off x="8682634" y="2090283"/>
            <a:ext cx="2432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300" dirty="0"/>
              <a:t>C</a:t>
            </a:r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3EE79555-A8E5-8BBF-83A6-ABC1E6EA53F7}"/>
              </a:ext>
            </a:extLst>
          </p:cNvPr>
          <p:cNvCxnSpPr>
            <a:cxnSpLocks/>
          </p:cNvCxnSpPr>
          <p:nvPr/>
        </p:nvCxnSpPr>
        <p:spPr>
          <a:xfrm>
            <a:off x="6797003" y="1363297"/>
            <a:ext cx="3488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F6B3BE2C-9ABD-0D79-5C82-796658AE841D}"/>
              </a:ext>
            </a:extLst>
          </p:cNvPr>
          <p:cNvCxnSpPr>
            <a:cxnSpLocks/>
          </p:cNvCxnSpPr>
          <p:nvPr/>
        </p:nvCxnSpPr>
        <p:spPr>
          <a:xfrm flipV="1">
            <a:off x="6820527" y="1898534"/>
            <a:ext cx="325372" cy="1308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15A49082-C6E3-A74E-1E66-062EAC319C46}"/>
              </a:ext>
            </a:extLst>
          </p:cNvPr>
          <p:cNvSpPr txBox="1"/>
          <p:nvPr/>
        </p:nvSpPr>
        <p:spPr>
          <a:xfrm>
            <a:off x="4331964" y="2677645"/>
            <a:ext cx="1620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PP2 </a:t>
            </a:r>
          </a:p>
        </p:txBody>
      </p: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49DB4345-6D18-B275-3235-7009C51666BB}"/>
              </a:ext>
            </a:extLst>
          </p:cNvPr>
          <p:cNvCxnSpPr>
            <a:cxnSpLocks/>
          </p:cNvCxnSpPr>
          <p:nvPr/>
        </p:nvCxnSpPr>
        <p:spPr>
          <a:xfrm>
            <a:off x="4398007" y="3037234"/>
            <a:ext cx="1405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2738FB31-38E8-AA51-F0ED-021A62C33C83}"/>
              </a:ext>
            </a:extLst>
          </p:cNvPr>
          <p:cNvCxnSpPr>
            <a:cxnSpLocks/>
          </p:cNvCxnSpPr>
          <p:nvPr/>
        </p:nvCxnSpPr>
        <p:spPr>
          <a:xfrm>
            <a:off x="4398007" y="4378354"/>
            <a:ext cx="13943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399DED45-7092-ED76-571B-8B79A38BB25A}"/>
              </a:ext>
            </a:extLst>
          </p:cNvPr>
          <p:cNvSpPr txBox="1"/>
          <p:nvPr/>
        </p:nvSpPr>
        <p:spPr>
          <a:xfrm>
            <a:off x="4427163" y="3859013"/>
            <a:ext cx="1620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PP3</a:t>
            </a:r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9DCC81B6-3A72-8D8C-C33F-D0BA5BE3303F}"/>
              </a:ext>
            </a:extLst>
          </p:cNvPr>
          <p:cNvCxnSpPr>
            <a:cxnSpLocks/>
          </p:cNvCxnSpPr>
          <p:nvPr/>
        </p:nvCxnSpPr>
        <p:spPr>
          <a:xfrm>
            <a:off x="7446915" y="1877546"/>
            <a:ext cx="0" cy="1159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887264BD-E4AA-E179-82CE-2B89020BE1C3}"/>
              </a:ext>
            </a:extLst>
          </p:cNvPr>
          <p:cNvCxnSpPr>
            <a:cxnSpLocks/>
          </p:cNvCxnSpPr>
          <p:nvPr/>
        </p:nvCxnSpPr>
        <p:spPr>
          <a:xfrm>
            <a:off x="8925834" y="1667878"/>
            <a:ext cx="3488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4FFC0205-8FB3-F91D-C2DB-824CA8709A76}"/>
              </a:ext>
            </a:extLst>
          </p:cNvPr>
          <p:cNvCxnSpPr>
            <a:cxnSpLocks/>
          </p:cNvCxnSpPr>
          <p:nvPr/>
        </p:nvCxnSpPr>
        <p:spPr>
          <a:xfrm>
            <a:off x="8925834" y="2177954"/>
            <a:ext cx="3488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Oval 131">
            <a:extLst>
              <a:ext uri="{FF2B5EF4-FFF2-40B4-BE49-F238E27FC236}">
                <a16:creationId xmlns:a16="http://schemas.microsoft.com/office/drawing/2014/main" id="{2D680317-94E9-61C8-4883-17E92BF5BBED}"/>
              </a:ext>
            </a:extLst>
          </p:cNvPr>
          <p:cNvSpPr/>
          <p:nvPr/>
        </p:nvSpPr>
        <p:spPr>
          <a:xfrm>
            <a:off x="9435753" y="1705094"/>
            <a:ext cx="392403" cy="43029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+</a:t>
            </a:r>
          </a:p>
        </p:txBody>
      </p: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77718934-D4EF-638C-D949-0B0B7578426E}"/>
              </a:ext>
            </a:extLst>
          </p:cNvPr>
          <p:cNvCxnSpPr>
            <a:cxnSpLocks/>
          </p:cNvCxnSpPr>
          <p:nvPr/>
        </p:nvCxnSpPr>
        <p:spPr>
          <a:xfrm>
            <a:off x="9261774" y="1667878"/>
            <a:ext cx="166339" cy="1576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A7D0BABF-8815-F1CB-0471-636321A970CB}"/>
              </a:ext>
            </a:extLst>
          </p:cNvPr>
          <p:cNvCxnSpPr>
            <a:cxnSpLocks/>
          </p:cNvCxnSpPr>
          <p:nvPr/>
        </p:nvCxnSpPr>
        <p:spPr>
          <a:xfrm flipV="1">
            <a:off x="9261774" y="2059230"/>
            <a:ext cx="219725" cy="1134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623E7F0B-70F0-95D1-27D1-AF4A8CF9523F}"/>
              </a:ext>
            </a:extLst>
          </p:cNvPr>
          <p:cNvCxnSpPr>
            <a:cxnSpLocks/>
          </p:cNvCxnSpPr>
          <p:nvPr/>
        </p:nvCxnSpPr>
        <p:spPr>
          <a:xfrm>
            <a:off x="9631954" y="2135386"/>
            <a:ext cx="0" cy="22865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29274DBF-AD15-7567-BAEC-819EA4819087}"/>
              </a:ext>
            </a:extLst>
          </p:cNvPr>
          <p:cNvCxnSpPr>
            <a:cxnSpLocks/>
          </p:cNvCxnSpPr>
          <p:nvPr/>
        </p:nvCxnSpPr>
        <p:spPr>
          <a:xfrm>
            <a:off x="9828156" y="1915352"/>
            <a:ext cx="4902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Rectangle 145">
            <a:extLst>
              <a:ext uri="{FF2B5EF4-FFF2-40B4-BE49-F238E27FC236}">
                <a16:creationId xmlns:a16="http://schemas.microsoft.com/office/drawing/2014/main" id="{1F3D588E-BA6D-FCB7-D2C5-CB43B54807D2}"/>
              </a:ext>
            </a:extLst>
          </p:cNvPr>
          <p:cNvSpPr/>
          <p:nvPr/>
        </p:nvSpPr>
        <p:spPr>
          <a:xfrm>
            <a:off x="10295465" y="1688346"/>
            <a:ext cx="1059808" cy="86236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E36118F0-F53C-7EFE-C2AB-7273199EA25D}"/>
              </a:ext>
            </a:extLst>
          </p:cNvPr>
          <p:cNvSpPr txBox="1"/>
          <p:nvPr/>
        </p:nvSpPr>
        <p:spPr>
          <a:xfrm>
            <a:off x="10435509" y="1752340"/>
            <a:ext cx="80264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300" dirty="0"/>
              <a:t>RESULT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0F970AEA-5879-2296-BF19-B647C822FA64}"/>
              </a:ext>
            </a:extLst>
          </p:cNvPr>
          <p:cNvSpPr txBox="1"/>
          <p:nvPr/>
        </p:nvSpPr>
        <p:spPr>
          <a:xfrm flipH="1">
            <a:off x="11152190" y="1742050"/>
            <a:ext cx="2432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300" dirty="0"/>
              <a:t>S</a:t>
            </a:r>
          </a:p>
        </p:txBody>
      </p: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11751A2D-8D05-5DE9-1E98-9BCC7F78D62E}"/>
              </a:ext>
            </a:extLst>
          </p:cNvPr>
          <p:cNvCxnSpPr>
            <a:cxnSpLocks/>
          </p:cNvCxnSpPr>
          <p:nvPr/>
        </p:nvCxnSpPr>
        <p:spPr>
          <a:xfrm flipV="1">
            <a:off x="11355273" y="1913374"/>
            <a:ext cx="450647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Isosceles Triangle 157">
            <a:extLst>
              <a:ext uri="{FF2B5EF4-FFF2-40B4-BE49-F238E27FC236}">
                <a16:creationId xmlns:a16="http://schemas.microsoft.com/office/drawing/2014/main" id="{983B9E0E-2860-F45A-5BE3-0510CDBBFA29}"/>
              </a:ext>
            </a:extLst>
          </p:cNvPr>
          <p:cNvSpPr/>
          <p:nvPr/>
        </p:nvSpPr>
        <p:spPr>
          <a:xfrm rot="5400000">
            <a:off x="10248513" y="2172562"/>
            <a:ext cx="233947" cy="140044"/>
          </a:xfrm>
          <a:prstGeom prst="triangl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9" name="Isosceles Triangle 158">
            <a:extLst>
              <a:ext uri="{FF2B5EF4-FFF2-40B4-BE49-F238E27FC236}">
                <a16:creationId xmlns:a16="http://schemas.microsoft.com/office/drawing/2014/main" id="{D1EB5718-4BAA-9436-BC75-1E2F72F50A2C}"/>
              </a:ext>
            </a:extLst>
          </p:cNvPr>
          <p:cNvSpPr/>
          <p:nvPr/>
        </p:nvSpPr>
        <p:spPr>
          <a:xfrm rot="5400000">
            <a:off x="7832128" y="1968782"/>
            <a:ext cx="233947" cy="140044"/>
          </a:xfrm>
          <a:prstGeom prst="triangl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0" name="Isosceles Triangle 159">
            <a:extLst>
              <a:ext uri="{FF2B5EF4-FFF2-40B4-BE49-F238E27FC236}">
                <a16:creationId xmlns:a16="http://schemas.microsoft.com/office/drawing/2014/main" id="{FB6E2E50-9EB3-C71D-DE1B-032C1294E5F1}"/>
              </a:ext>
            </a:extLst>
          </p:cNvPr>
          <p:cNvSpPr/>
          <p:nvPr/>
        </p:nvSpPr>
        <p:spPr>
          <a:xfrm rot="5400000">
            <a:off x="5716761" y="1726379"/>
            <a:ext cx="233947" cy="140044"/>
          </a:xfrm>
          <a:prstGeom prst="triangl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1" name="Arc 160">
            <a:extLst>
              <a:ext uri="{FF2B5EF4-FFF2-40B4-BE49-F238E27FC236}">
                <a16:creationId xmlns:a16="http://schemas.microsoft.com/office/drawing/2014/main" id="{BB03B81D-E2EF-2E8D-329A-75F0F6BF444E}"/>
              </a:ext>
            </a:extLst>
          </p:cNvPr>
          <p:cNvSpPr/>
          <p:nvPr/>
        </p:nvSpPr>
        <p:spPr>
          <a:xfrm rot="2414837">
            <a:off x="4780223" y="4005306"/>
            <a:ext cx="914400" cy="914400"/>
          </a:xfrm>
          <a:prstGeom prst="arc">
            <a:avLst>
              <a:gd name="adj1" fmla="val 16200000"/>
              <a:gd name="adj2" fmla="val 67270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2" name="Arc 161">
            <a:extLst>
              <a:ext uri="{FF2B5EF4-FFF2-40B4-BE49-F238E27FC236}">
                <a16:creationId xmlns:a16="http://schemas.microsoft.com/office/drawing/2014/main" id="{0E914B61-E4DB-59E9-E5CF-C3367284451F}"/>
              </a:ext>
            </a:extLst>
          </p:cNvPr>
          <p:cNvSpPr/>
          <p:nvPr/>
        </p:nvSpPr>
        <p:spPr>
          <a:xfrm rot="2414837">
            <a:off x="6899694" y="4023362"/>
            <a:ext cx="914400" cy="914400"/>
          </a:xfrm>
          <a:prstGeom prst="arc">
            <a:avLst>
              <a:gd name="adj1" fmla="val 16200000"/>
              <a:gd name="adj2" fmla="val 100095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706C34E6-FA7D-BFCB-023E-88B95DCEEE65}"/>
              </a:ext>
            </a:extLst>
          </p:cNvPr>
          <p:cNvCxnSpPr>
            <a:cxnSpLocks/>
          </p:cNvCxnSpPr>
          <p:nvPr/>
        </p:nvCxnSpPr>
        <p:spPr>
          <a:xfrm flipH="1">
            <a:off x="5538461" y="1799761"/>
            <a:ext cx="7620" cy="8113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Arc 166">
            <a:extLst>
              <a:ext uri="{FF2B5EF4-FFF2-40B4-BE49-F238E27FC236}">
                <a16:creationId xmlns:a16="http://schemas.microsoft.com/office/drawing/2014/main" id="{2236BED5-EB13-2E5D-6E53-0B41E41CE21C}"/>
              </a:ext>
            </a:extLst>
          </p:cNvPr>
          <p:cNvSpPr/>
          <p:nvPr/>
        </p:nvSpPr>
        <p:spPr>
          <a:xfrm rot="2414837">
            <a:off x="4780223" y="2501620"/>
            <a:ext cx="914400" cy="914400"/>
          </a:xfrm>
          <a:prstGeom prst="arc">
            <a:avLst>
              <a:gd name="adj1" fmla="val 16200000"/>
              <a:gd name="adj2" fmla="val 68331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73173C66-1150-DA9F-B2ED-B5D23DF228FE}"/>
              </a:ext>
            </a:extLst>
          </p:cNvPr>
          <p:cNvCxnSpPr>
            <a:cxnSpLocks/>
          </p:cNvCxnSpPr>
          <p:nvPr/>
        </p:nvCxnSpPr>
        <p:spPr>
          <a:xfrm flipH="1">
            <a:off x="5526893" y="3286943"/>
            <a:ext cx="7620" cy="8113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215FC175-F446-2632-0E91-79C1C92285A6}"/>
              </a:ext>
            </a:extLst>
          </p:cNvPr>
          <p:cNvCxnSpPr>
            <a:cxnSpLocks/>
            <a:endCxn id="160" idx="3"/>
          </p:cNvCxnSpPr>
          <p:nvPr/>
        </p:nvCxnSpPr>
        <p:spPr>
          <a:xfrm flipV="1">
            <a:off x="5526893" y="1796402"/>
            <a:ext cx="236820" cy="107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2EB8D06F-E414-E6DA-8FBB-49597F3111B8}"/>
              </a:ext>
            </a:extLst>
          </p:cNvPr>
          <p:cNvCxnSpPr>
            <a:cxnSpLocks/>
            <a:stCxn id="161" idx="2"/>
          </p:cNvCxnSpPr>
          <p:nvPr/>
        </p:nvCxnSpPr>
        <p:spPr>
          <a:xfrm>
            <a:off x="5522292" y="4820111"/>
            <a:ext cx="19979" cy="16181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7E1C8968-B055-23CB-FAC9-2F563934209D}"/>
              </a:ext>
            </a:extLst>
          </p:cNvPr>
          <p:cNvCxnSpPr>
            <a:cxnSpLocks/>
          </p:cNvCxnSpPr>
          <p:nvPr/>
        </p:nvCxnSpPr>
        <p:spPr>
          <a:xfrm flipV="1">
            <a:off x="7630071" y="2029057"/>
            <a:ext cx="236820" cy="107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4ACDD9B6-C8E3-1E08-786B-289DD77B3699}"/>
              </a:ext>
            </a:extLst>
          </p:cNvPr>
          <p:cNvCxnSpPr>
            <a:cxnSpLocks/>
            <a:endCxn id="162" idx="0"/>
          </p:cNvCxnSpPr>
          <p:nvPr/>
        </p:nvCxnSpPr>
        <p:spPr>
          <a:xfrm>
            <a:off x="7639261" y="2044728"/>
            <a:ext cx="13024" cy="20868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73447DE8-D778-9957-FA1C-CBF577A4AF48}"/>
              </a:ext>
            </a:extLst>
          </p:cNvPr>
          <p:cNvCxnSpPr>
            <a:cxnSpLocks/>
          </p:cNvCxnSpPr>
          <p:nvPr/>
        </p:nvCxnSpPr>
        <p:spPr>
          <a:xfrm>
            <a:off x="7619019" y="4804196"/>
            <a:ext cx="0" cy="16008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A82FCF81-37A0-661B-093B-F75C55B4A98C}"/>
              </a:ext>
            </a:extLst>
          </p:cNvPr>
          <p:cNvCxnSpPr>
            <a:cxnSpLocks/>
          </p:cNvCxnSpPr>
          <p:nvPr/>
        </p:nvCxnSpPr>
        <p:spPr>
          <a:xfrm>
            <a:off x="9936480" y="2236477"/>
            <a:ext cx="3589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2D994E6B-39F4-5BE4-22D3-0DEE9B4C03E6}"/>
              </a:ext>
            </a:extLst>
          </p:cNvPr>
          <p:cNvCxnSpPr>
            <a:cxnSpLocks/>
          </p:cNvCxnSpPr>
          <p:nvPr/>
        </p:nvCxnSpPr>
        <p:spPr>
          <a:xfrm>
            <a:off x="9936480" y="2226826"/>
            <a:ext cx="0" cy="41638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806F861A-7FBA-3FA7-A454-BD3E35D6394E}"/>
              </a:ext>
            </a:extLst>
          </p:cNvPr>
          <p:cNvSpPr/>
          <p:nvPr/>
        </p:nvSpPr>
        <p:spPr>
          <a:xfrm>
            <a:off x="5792358" y="2746139"/>
            <a:ext cx="1059808" cy="86236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1A9894B-E693-572F-C267-7334DD74DCC2}"/>
              </a:ext>
            </a:extLst>
          </p:cNvPr>
          <p:cNvSpPr/>
          <p:nvPr/>
        </p:nvSpPr>
        <p:spPr>
          <a:xfrm>
            <a:off x="5803227" y="4230783"/>
            <a:ext cx="1059808" cy="86236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1473B76-B510-687F-DDBC-BBE087C5EA23}"/>
              </a:ext>
            </a:extLst>
          </p:cNvPr>
          <p:cNvSpPr/>
          <p:nvPr/>
        </p:nvSpPr>
        <p:spPr>
          <a:xfrm>
            <a:off x="8079141" y="4308733"/>
            <a:ext cx="1059808" cy="86236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3B51E09-1251-DD55-3B67-C869C7839E7A}"/>
              </a:ext>
            </a:extLst>
          </p:cNvPr>
          <p:cNvCxnSpPr>
            <a:cxnSpLocks/>
          </p:cNvCxnSpPr>
          <p:nvPr/>
        </p:nvCxnSpPr>
        <p:spPr>
          <a:xfrm>
            <a:off x="6873904" y="4421944"/>
            <a:ext cx="11943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7126491-4FF9-ACA6-BED3-B1553833528B}"/>
              </a:ext>
            </a:extLst>
          </p:cNvPr>
          <p:cNvCxnSpPr>
            <a:cxnSpLocks/>
          </p:cNvCxnSpPr>
          <p:nvPr/>
        </p:nvCxnSpPr>
        <p:spPr>
          <a:xfrm flipV="1">
            <a:off x="6824756" y="3037234"/>
            <a:ext cx="620733" cy="24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35849B9-1B87-2F51-A7C5-041B3D266944}"/>
              </a:ext>
            </a:extLst>
          </p:cNvPr>
          <p:cNvCxnSpPr>
            <a:cxnSpLocks/>
          </p:cNvCxnSpPr>
          <p:nvPr/>
        </p:nvCxnSpPr>
        <p:spPr>
          <a:xfrm>
            <a:off x="9108737" y="4421944"/>
            <a:ext cx="5232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2AFA7D84-7E50-D88C-D4D3-EC4672CE78FD}"/>
              </a:ext>
            </a:extLst>
          </p:cNvPr>
          <p:cNvSpPr/>
          <p:nvPr/>
        </p:nvSpPr>
        <p:spPr>
          <a:xfrm rot="5400000">
            <a:off x="5741064" y="3320629"/>
            <a:ext cx="233947" cy="140044"/>
          </a:xfrm>
          <a:prstGeom prst="triangl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Isosceles Triangle 35">
            <a:extLst>
              <a:ext uri="{FF2B5EF4-FFF2-40B4-BE49-F238E27FC236}">
                <a16:creationId xmlns:a16="http://schemas.microsoft.com/office/drawing/2014/main" id="{B595AACE-97D9-5A94-2DED-BAD064549D6E}"/>
              </a:ext>
            </a:extLst>
          </p:cNvPr>
          <p:cNvSpPr/>
          <p:nvPr/>
        </p:nvSpPr>
        <p:spPr>
          <a:xfrm rot="5400000">
            <a:off x="5756275" y="4786392"/>
            <a:ext cx="233947" cy="140044"/>
          </a:xfrm>
          <a:prstGeom prst="triangl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1727719-2FAC-1E6C-57AC-01F08FAF4784}"/>
              </a:ext>
            </a:extLst>
          </p:cNvPr>
          <p:cNvCxnSpPr>
            <a:cxnSpLocks/>
            <a:endCxn id="36" idx="3"/>
          </p:cNvCxnSpPr>
          <p:nvPr/>
        </p:nvCxnSpPr>
        <p:spPr>
          <a:xfrm flipV="1">
            <a:off x="5498816" y="4856415"/>
            <a:ext cx="304411" cy="182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1C49A43-7DB7-7080-C658-B5F1A21CEF6D}"/>
              </a:ext>
            </a:extLst>
          </p:cNvPr>
          <p:cNvCxnSpPr>
            <a:cxnSpLocks/>
            <a:endCxn id="35" idx="3"/>
          </p:cNvCxnSpPr>
          <p:nvPr/>
        </p:nvCxnSpPr>
        <p:spPr>
          <a:xfrm>
            <a:off x="5498816" y="3390651"/>
            <a:ext cx="28920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Isosceles Triangle 50">
            <a:extLst>
              <a:ext uri="{FF2B5EF4-FFF2-40B4-BE49-F238E27FC236}">
                <a16:creationId xmlns:a16="http://schemas.microsoft.com/office/drawing/2014/main" id="{35E2A6AF-C859-0946-8827-F8D7C7FB0CE8}"/>
              </a:ext>
            </a:extLst>
          </p:cNvPr>
          <p:cNvSpPr/>
          <p:nvPr/>
        </p:nvSpPr>
        <p:spPr>
          <a:xfrm rot="5400000">
            <a:off x="8044314" y="4851148"/>
            <a:ext cx="233947" cy="140044"/>
          </a:xfrm>
          <a:prstGeom prst="triangl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41D8E170-20C0-9D77-CE81-C9F70AC6904F}"/>
              </a:ext>
            </a:extLst>
          </p:cNvPr>
          <p:cNvCxnSpPr>
            <a:cxnSpLocks/>
            <a:endCxn id="51" idx="3"/>
          </p:cNvCxnSpPr>
          <p:nvPr/>
        </p:nvCxnSpPr>
        <p:spPr>
          <a:xfrm flipV="1">
            <a:off x="7586136" y="4921171"/>
            <a:ext cx="505130" cy="69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158B1407-262C-5DDE-DD18-45ABC791A0F3}"/>
              </a:ext>
            </a:extLst>
          </p:cNvPr>
          <p:cNvSpPr txBox="1"/>
          <p:nvPr/>
        </p:nvSpPr>
        <p:spPr>
          <a:xfrm>
            <a:off x="5943874" y="2893155"/>
            <a:ext cx="80264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300" dirty="0"/>
              <a:t>PIPE1a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F1BEDDA-C06B-AF06-C4EB-C3FDBC253431}"/>
              </a:ext>
            </a:extLst>
          </p:cNvPr>
          <p:cNvSpPr txBox="1"/>
          <p:nvPr/>
        </p:nvSpPr>
        <p:spPr>
          <a:xfrm>
            <a:off x="5931811" y="4344468"/>
            <a:ext cx="80264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300" dirty="0"/>
              <a:t>PIPE1b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687E092-9C13-D787-D4EA-9DE0473C9941}"/>
              </a:ext>
            </a:extLst>
          </p:cNvPr>
          <p:cNvSpPr txBox="1"/>
          <p:nvPr/>
        </p:nvSpPr>
        <p:spPr>
          <a:xfrm>
            <a:off x="8281314" y="4462853"/>
            <a:ext cx="80264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300" dirty="0"/>
              <a:t>PIPE2a</a:t>
            </a:r>
          </a:p>
        </p:txBody>
      </p:sp>
    </p:spTree>
    <p:extLst>
      <p:ext uri="{BB962C8B-B14F-4D97-AF65-F5344CB8AC3E}">
        <p14:creationId xmlns:p14="http://schemas.microsoft.com/office/powerpoint/2010/main" val="3338013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44</Words>
  <Application>Microsoft Office PowerPoint</Application>
  <PresentationFormat>Widescreen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Guhan Rajasekar</dc:creator>
  <cp:lastModifiedBy>Guhan Rajasekar</cp:lastModifiedBy>
  <cp:revision>12</cp:revision>
  <dcterms:created xsi:type="dcterms:W3CDTF">2024-03-01T14:55:39Z</dcterms:created>
  <dcterms:modified xsi:type="dcterms:W3CDTF">2024-03-25T10:22:14Z</dcterms:modified>
</cp:coreProperties>
</file>