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78" y="4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6D3F15E-83B9-4D71-A132-1026FDA2AB78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02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0D89813-7D20-4457-9D45-50E66348939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7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946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IN" sz="294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7A2FEC-D935-48D3-A068-AC97781D9A7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7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8C2A9F-4734-44A7-BFBB-AC47CDB92F6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2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CAADD7-9E79-476D-BAEF-B87804E296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0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3013" y="3679042"/>
            <a:ext cx="7143803" cy="2536691"/>
          </a:xfrm>
        </p:spPr>
        <p:txBody>
          <a:bodyPr rIns="5039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77408" y="1702869"/>
            <a:ext cx="7143803" cy="1931917"/>
          </a:xfrm>
        </p:spPr>
        <p:txBody>
          <a:bodyPr tIns="0" rIns="50397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80CE48-40E5-4A3C-86CA-82953B37D7E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C8B1C5-C889-4B71-87DB-7E0B9F8BBCA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3950517"/>
            <a:ext cx="7308453" cy="2013227"/>
          </a:xfrm>
        </p:spPr>
        <p:txBody>
          <a:bodyPr tIns="0" bIns="0" anchor="t"/>
          <a:lstStyle>
            <a:lvl1pPr algn="l">
              <a:buNone/>
              <a:defRPr sz="46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47" y="2740134"/>
            <a:ext cx="7308453" cy="1175826"/>
          </a:xfrm>
        </p:spPr>
        <p:txBody>
          <a:bodyPr lIns="50397" tIns="0" rIns="50397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AFB88-CB28-4F1A-8D2E-D268D554E9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4292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14112-FE28-45C1-A255-441F1EEE1F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6047740"/>
            <a:ext cx="4454027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6047740"/>
            <a:ext cx="4455776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672115"/>
            <a:ext cx="4454027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672115"/>
            <a:ext cx="4455776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8B3079-2BBF-4B44-B6EC-BDD3442120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387"/>
            <a:ext cx="8235871" cy="1259946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7C6A027-11A3-4D12-AF81-91AC405E0BD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3D945E-D4CD-4669-AFF6-02454E01C2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1306825"/>
            <a:ext cx="3528219" cy="804965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4031" y="236363"/>
            <a:ext cx="3024188" cy="1007957"/>
          </a:xfrm>
        </p:spPr>
        <p:txBody>
          <a:bodyPr lIns="50397" tIns="0" rIns="50397" bIns="0" anchor="b"/>
          <a:lstStyle>
            <a:lvl1pPr marL="0" indent="0" algn="l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4031" y="2183906"/>
            <a:ext cx="7812484" cy="419981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1918" y="7079137"/>
            <a:ext cx="840052" cy="402483"/>
          </a:xfrm>
        </p:spPr>
        <p:txBody>
          <a:bodyPr/>
          <a:lstStyle/>
          <a:p>
            <a:pPr lvl="0"/>
            <a:fld id="{420B7013-18C9-444F-BDA5-D5675E93B5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05243E-96DE-4456-8341-0256F91AAFB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9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911" y="1880228"/>
            <a:ext cx="3366677" cy="1382091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74781" y="1124259"/>
            <a:ext cx="4536281" cy="4535805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5913" y="3305583"/>
            <a:ext cx="3366675" cy="2935996"/>
          </a:xfrm>
        </p:spPr>
        <p:txBody>
          <a:bodyPr lIns="50397" rIns="50397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79137"/>
            <a:ext cx="2352146" cy="402483"/>
          </a:xfrm>
        </p:spPr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95BCE9-EE54-4BB3-B96B-AA03C0BB32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CB042F-1603-4B65-A9A0-BD6CD65E127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1BF463-4372-4369-A842-96AAF5A3E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551DD-1119-4395-B7B1-34D33E62671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108465-5A02-4BA0-B3E7-DEEB88F34A3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5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0AFEB-B965-4184-9206-DC4B5A78F72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4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5DD91-3AE1-4324-BD33-0A3AEAAA7B0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9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4A62F5-D218-41A8-9DCE-C7BEB1C0CCA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0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E3EAAD-BFEF-4F39-ABAF-749D30951BA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6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7AA289-4461-4B75-AF7B-30DC2674367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6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0A1E217-06C6-4B0B-834D-C54A202D6F6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064500" y="0"/>
            <a:ext cx="2016125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8232510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79137"/>
            <a:ext cx="2352146" cy="402483"/>
          </a:xfrm>
          <a:prstGeom prst="rect">
            <a:avLst/>
          </a:prstGeom>
        </p:spPr>
        <p:txBody>
          <a:bodyPr vert="horz" lIns="100794" tIns="50397" rIns="100794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44214" y="7079137"/>
            <a:ext cx="3192198" cy="402483"/>
          </a:xfrm>
          <a:prstGeom prst="rect">
            <a:avLst/>
          </a:prstGeom>
        </p:spPr>
        <p:txBody>
          <a:bodyPr vert="horz" lIns="0" tIns="50397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988557" y="7079137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fld id="{F0A1E217-06C6-4B0B-834D-C54A202D6F6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654" indent="-42333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6275" indent="-30238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82224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62065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947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774" indent="-20158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8587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55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489325"/>
            <a:ext cx="9072563" cy="126206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Restful Web Services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008063" y="3829050"/>
            <a:ext cx="9072562" cy="400685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IN" sz="3200"/>
              <a:t>Presented By Guhan Ganesan M.E.,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5000">
                <a:solidFill>
                  <a:srgbClr val="FFFFFF"/>
                </a:solidFill>
              </a:rPr>
              <a:t>What is Restful Web Service?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511300"/>
            <a:ext cx="9648825" cy="5113338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en-IN"/>
              <a:t>REST stands for REpresentational State Transfer.</a:t>
            </a:r>
          </a:p>
          <a:p>
            <a:pPr lvl="0" algn="just"/>
            <a:r>
              <a:rPr lang="en-IN"/>
              <a:t>REST is used to build Web services that are lightweight, maintainable, and scalable in nature.</a:t>
            </a:r>
          </a:p>
          <a:p>
            <a:pPr lvl="0" algn="just"/>
            <a:r>
              <a:rPr lang="en-IN"/>
              <a:t>A service which is built on the REST architecture is called a RESTful service.</a:t>
            </a:r>
          </a:p>
          <a:p>
            <a:pPr lvl="0" algn="just"/>
            <a:r>
              <a:rPr lang="en-IN"/>
              <a:t>The underlying protocol for REST is HTTP, which is the basic web protocol.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RESTful Key Elements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>
            <a:normAutofit fontScale="9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IN"/>
              <a:t>Resources</a:t>
            </a:r>
          </a:p>
          <a:p>
            <a:pPr lvl="0"/>
            <a:r>
              <a:rPr lang="en-IN"/>
              <a:t>Request Verbs</a:t>
            </a:r>
          </a:p>
          <a:p>
            <a:pPr lvl="0"/>
            <a:r>
              <a:rPr lang="en-IN"/>
              <a:t>Request Headers</a:t>
            </a:r>
          </a:p>
          <a:p>
            <a:pPr lvl="0"/>
            <a:r>
              <a:rPr lang="en-IN"/>
              <a:t>Request Body</a:t>
            </a:r>
          </a:p>
          <a:p>
            <a:pPr lvl="0"/>
            <a:r>
              <a:rPr lang="en-IN"/>
              <a:t>Response Body</a:t>
            </a:r>
          </a:p>
          <a:p>
            <a:pPr lvl="0"/>
            <a:r>
              <a:rPr lang="en-IN"/>
              <a:t>Response Status Codes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>
            <a:normAutofit fontScale="625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en-IN"/>
              <a:t>The first key element is the resource itself.</a:t>
            </a:r>
          </a:p>
          <a:p>
            <a:pPr lvl="0" algn="just"/>
            <a:r>
              <a:rPr lang="en-IN"/>
              <a:t>Let assume that a web application on a server has records of several employees.</a:t>
            </a:r>
          </a:p>
          <a:p>
            <a:pPr lvl="0" algn="just"/>
            <a:r>
              <a:rPr lang="en-IN"/>
              <a:t>Let's assume the URL of the web application is http://example.com.</a:t>
            </a:r>
          </a:p>
          <a:p>
            <a:pPr lvl="0" algn="just"/>
            <a:r>
              <a:rPr lang="en-IN"/>
              <a:t>Now in order to access an employee record resource via REST, one can issue the command http://example.com/employee/1.</a:t>
            </a:r>
          </a:p>
          <a:p>
            <a:pPr lvl="0" algn="just"/>
            <a:r>
              <a:rPr lang="en-IN"/>
              <a:t>This command tells the web server to please provide the details of the employee whose employee number is 1.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Request Verbs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>
            <a:normAutofit fontScale="70000" lnSpcReduction="20000"/>
          </a:bodyPr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en-IN"/>
              <a:t>These describe what you want to do with the resource.</a:t>
            </a:r>
          </a:p>
          <a:p>
            <a:pPr lvl="0" algn="just"/>
            <a:r>
              <a:rPr lang="en-IN"/>
              <a:t>A browser issues a GET verb to instruct the endpoint it wants to get data.</a:t>
            </a:r>
          </a:p>
          <a:p>
            <a:pPr lvl="0" algn="just"/>
            <a:r>
              <a:rPr lang="en-IN"/>
              <a:t>However, there are many other verbs available including things like POST, PUT, and DELETE.</a:t>
            </a:r>
          </a:p>
          <a:p>
            <a:pPr lvl="0" algn="just"/>
            <a:r>
              <a:rPr lang="en-IN"/>
              <a:t>So in the case of the example http://example.com/employee/1 , the web browser is actually issuing a GET Verb because it wants to get the details of the employee record.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Request Headers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824038"/>
            <a:ext cx="9072563" cy="4384675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en-IN"/>
              <a:t>These are additional instructions sent with the request.</a:t>
            </a:r>
          </a:p>
          <a:p>
            <a:pPr lvl="0" algn="just"/>
            <a:r>
              <a:rPr lang="en-IN"/>
              <a:t>These might define the type of response required or the authorization details.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Request Body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7488" y="1584325"/>
            <a:ext cx="9863137" cy="561498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en-IN" sz="3300"/>
              <a:t>Data is sent with the request.</a:t>
            </a:r>
          </a:p>
          <a:p>
            <a:pPr lvl="0" algn="just"/>
            <a:r>
              <a:rPr lang="en-IN" sz="3300"/>
              <a:t>Data is normally sent in the request when a POST request is made to the REST web service.</a:t>
            </a:r>
          </a:p>
          <a:p>
            <a:pPr lvl="0" algn="just"/>
            <a:r>
              <a:rPr lang="en-IN" sz="3300"/>
              <a:t>In a POST call, the client actually tells the web service that it wants to add a resource to the server.</a:t>
            </a:r>
          </a:p>
          <a:p>
            <a:pPr lvl="0" algn="just"/>
            <a:r>
              <a:rPr lang="en-IN" sz="3300"/>
              <a:t>Hence, the request body would have the details of the resource which is required to be added to the server.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Response status codes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7488" y="1584325"/>
            <a:ext cx="9863137" cy="561498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en-IN" sz="3300"/>
              <a:t>These codes are the general codes which are returned along with the response from the web server.</a:t>
            </a:r>
          </a:p>
          <a:p>
            <a:pPr lvl="0" algn="just"/>
            <a:r>
              <a:rPr lang="en-IN" sz="3300"/>
              <a:t>An example is the code 200 which is normally returned if there is no error when returning a response to the client.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9072563" cy="865187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>
                <a:solidFill>
                  <a:srgbClr val="FFFFFF"/>
                </a:solidFill>
              </a:rPr>
              <a:t>Restful Methods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7488" y="1584325"/>
            <a:ext cx="9863137" cy="5614988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None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879"/>
              </a:spcAft>
              <a:buSzPct val="45000"/>
              <a:buFont typeface="StarSymbol"/>
              <a:buChar char="●"/>
              <a:defRPr lang="en-IN" sz="42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502"/>
              </a:spcAft>
              <a:buSzPct val="75000"/>
              <a:buFont typeface="StarSymbol"/>
              <a:buChar char="–"/>
              <a:defRPr lang="en-IN" sz="371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1123"/>
              </a:spcAft>
              <a:buSzPct val="45000"/>
              <a:buFont typeface="StarSymbol"/>
              <a:buChar char="●"/>
              <a:defRPr lang="en-IN" sz="32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748"/>
              </a:spcAft>
              <a:buSzPct val="75000"/>
              <a:buFont typeface="StarSymbol"/>
              <a:buChar char="–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69"/>
              </a:spcAft>
              <a:buSzPct val="45000"/>
              <a:buFont typeface="StarSymbol"/>
              <a:buChar char="●"/>
              <a:defRPr lang="en-IN" sz="267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en-IN" sz="3300"/>
              <a:t>POST – This would be used to create a new employee using the RESTful web service</a:t>
            </a:r>
          </a:p>
          <a:p>
            <a:pPr lvl="0" algn="just"/>
            <a:r>
              <a:rPr lang="en-IN" sz="3300"/>
              <a:t>GET - This would be used to get a list of all employee using the RESTful web service</a:t>
            </a:r>
          </a:p>
          <a:p>
            <a:pPr lvl="0" algn="just"/>
            <a:r>
              <a:rPr lang="en-IN" sz="3300"/>
              <a:t>PUT - This would be used to update all employee using the RESTful web service</a:t>
            </a:r>
          </a:p>
          <a:p>
            <a:pPr lvl="0" algn="just"/>
            <a:r>
              <a:rPr lang="en-IN" sz="3300"/>
              <a:t>DELETE - This would be used to delete all employee using the RESTful web 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452</Words>
  <Application>Microsoft Office PowerPoint</Application>
  <PresentationFormat>On-screen Show (4:3)</PresentationFormat>
  <Paragraphs>42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</vt:lpstr>
      <vt:lpstr>Technic</vt:lpstr>
      <vt:lpstr>Restful Web Services</vt:lpstr>
      <vt:lpstr>What is Restful Web Service?</vt:lpstr>
      <vt:lpstr>RESTful Key Elements</vt:lpstr>
      <vt:lpstr>Resources</vt:lpstr>
      <vt:lpstr>Request Verbs</vt:lpstr>
      <vt:lpstr>Request Headers</vt:lpstr>
      <vt:lpstr>Request Body</vt:lpstr>
      <vt:lpstr>Response status codes</vt:lpstr>
      <vt:lpstr>Restful Methods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Services</dc:title>
  <dc:creator>admin</dc:creator>
  <cp:lastModifiedBy>admin</cp:lastModifiedBy>
  <cp:revision>30</cp:revision>
  <dcterms:created xsi:type="dcterms:W3CDTF">2020-01-08T10:33:09Z</dcterms:created>
  <dcterms:modified xsi:type="dcterms:W3CDTF">2021-08-08T06:54:11Z</dcterms:modified>
</cp:coreProperties>
</file>