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79EC-60A9-4763-B1B6-F85F64B2B681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CA70-439A-46B7-ADA1-C6FA3C174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79EC-60A9-4763-B1B6-F85F64B2B681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CA70-439A-46B7-ADA1-C6FA3C174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79EC-60A9-4763-B1B6-F85F64B2B681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CA70-439A-46B7-ADA1-C6FA3C174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79EC-60A9-4763-B1B6-F85F64B2B681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CA70-439A-46B7-ADA1-C6FA3C174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79EC-60A9-4763-B1B6-F85F64B2B681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CA70-439A-46B7-ADA1-C6FA3C174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79EC-60A9-4763-B1B6-F85F64B2B681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CA70-439A-46B7-ADA1-C6FA3C174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79EC-60A9-4763-B1B6-F85F64B2B681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CA70-439A-46B7-ADA1-C6FA3C174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79EC-60A9-4763-B1B6-F85F64B2B681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5CA70-439A-46B7-ADA1-C6FA3C1745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79EC-60A9-4763-B1B6-F85F64B2B681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CA70-439A-46B7-ADA1-C6FA3C174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79EC-60A9-4763-B1B6-F85F64B2B681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225CA70-439A-46B7-ADA1-C6FA3C174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14179EC-60A9-4763-B1B6-F85F64B2B681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CA70-439A-46B7-ADA1-C6FA3C174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14179EC-60A9-4763-B1B6-F85F64B2B681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225CA70-439A-46B7-ADA1-C6FA3C174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514600"/>
            <a:ext cx="6480048" cy="2301240"/>
          </a:xfrm>
        </p:spPr>
        <p:txBody>
          <a:bodyPr/>
          <a:lstStyle/>
          <a:p>
            <a:r>
              <a:rPr lang="en-US" dirty="0" smtClean="0"/>
              <a:t>Apache WEB SERVER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4953000"/>
            <a:ext cx="69342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Prepared By </a:t>
            </a:r>
            <a:r>
              <a:rPr lang="en-US" sz="3200" dirty="0" err="1" smtClean="0">
                <a:solidFill>
                  <a:srgbClr val="FFFF00"/>
                </a:solidFill>
              </a:rPr>
              <a:t>Guhan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Ganesan</a:t>
            </a:r>
            <a:r>
              <a:rPr lang="en-US" sz="3200" dirty="0" smtClean="0">
                <a:solidFill>
                  <a:srgbClr val="FFFF00"/>
                </a:solidFill>
              </a:rPr>
              <a:t> M.E.,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web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Apache is an </a:t>
            </a:r>
            <a:r>
              <a:rPr lang="en-US" dirty="0" smtClean="0">
                <a:solidFill>
                  <a:srgbClr val="FF0000"/>
                </a:solidFill>
              </a:rPr>
              <a:t>open-source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free web server </a:t>
            </a:r>
            <a:r>
              <a:rPr lang="en-US" dirty="0" smtClean="0"/>
              <a:t>software that powers around 46% of websites around the world. </a:t>
            </a:r>
          </a:p>
          <a:p>
            <a:r>
              <a:rPr lang="en-US" dirty="0" smtClean="0"/>
              <a:t>The official name is Apache HTTP Server, and it’s maintained and developed by the </a:t>
            </a:r>
            <a:r>
              <a:rPr lang="en-US" dirty="0" smtClean="0">
                <a:solidFill>
                  <a:srgbClr val="FF0000"/>
                </a:solidFill>
              </a:rPr>
              <a:t>Apache Software Foundation.</a:t>
            </a:r>
          </a:p>
          <a:p>
            <a:r>
              <a:rPr lang="en-US" dirty="0"/>
              <a:t>It allows website owners to </a:t>
            </a:r>
            <a:r>
              <a:rPr lang="en-US" dirty="0">
                <a:solidFill>
                  <a:srgbClr val="FF0000"/>
                </a:solidFill>
              </a:rPr>
              <a:t>serve content on the web</a:t>
            </a:r>
            <a:r>
              <a:rPr lang="en-US" dirty="0"/>
              <a:t> — hence the name “</a:t>
            </a:r>
            <a:r>
              <a:rPr lang="en-US" dirty="0">
                <a:solidFill>
                  <a:srgbClr val="FF0000"/>
                </a:solidFill>
              </a:rPr>
              <a:t>web server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 </a:t>
            </a:r>
            <a:r>
              <a:rPr lang="en-US" dirty="0"/>
              <a:t>It’s one of the oldest and most reliable web servers, with the first version released more than 20 years ago, in 1995.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web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File servers, database servers, mail servers, and web servers use different kinds of server software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Each of these applications can access files stored on a physical server and use them for different purposes</a:t>
            </a:r>
            <a:r>
              <a:rPr lang="en-US" dirty="0" smtClean="0"/>
              <a:t>.</a:t>
            </a:r>
          </a:p>
          <a:p>
            <a:r>
              <a:rPr lang="en-US" dirty="0"/>
              <a:t>The job of a web server is to </a:t>
            </a:r>
            <a:r>
              <a:rPr lang="en-US" dirty="0">
                <a:solidFill>
                  <a:srgbClr val="FF0000"/>
                </a:solidFill>
              </a:rPr>
              <a:t>serve websites </a:t>
            </a:r>
            <a:r>
              <a:rPr lang="en-US" dirty="0"/>
              <a:t>on the internet.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achieve that goal, it acts as a </a:t>
            </a:r>
            <a:r>
              <a:rPr lang="en-US" dirty="0">
                <a:solidFill>
                  <a:srgbClr val="FF0000"/>
                </a:solidFill>
              </a:rPr>
              <a:t>middleman</a:t>
            </a:r>
            <a:r>
              <a:rPr lang="en-US" dirty="0"/>
              <a:t> between the server and client machines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pulls content from the server on each user request and delivers it to the web.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Does Apache Web Server Work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Although we call Apache a web server, </a:t>
            </a:r>
            <a:r>
              <a:rPr lang="en-US" dirty="0">
                <a:solidFill>
                  <a:srgbClr val="FF0000"/>
                </a:solidFill>
              </a:rPr>
              <a:t>it is not a physical server</a:t>
            </a:r>
            <a:r>
              <a:rPr lang="en-US" dirty="0"/>
              <a:t>, but rather a software that runs on a server. </a:t>
            </a:r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/>
              <a:t>job is to </a:t>
            </a:r>
            <a:r>
              <a:rPr lang="en-US" dirty="0">
                <a:solidFill>
                  <a:srgbClr val="FF0000"/>
                </a:solidFill>
              </a:rPr>
              <a:t>establish a connection </a:t>
            </a:r>
            <a:r>
              <a:rPr lang="en-US" dirty="0"/>
              <a:t>between a server and the browsers of website visitors (Firefox, Google Chrome, Safari, etc.) </a:t>
            </a:r>
            <a:r>
              <a:rPr lang="en-US" dirty="0" smtClean="0"/>
              <a:t>while </a:t>
            </a:r>
            <a:r>
              <a:rPr lang="en-US" dirty="0"/>
              <a:t>delivering files back and forth between them (client-server structure). </a:t>
            </a:r>
            <a:endParaRPr lang="en-US" dirty="0" smtClean="0"/>
          </a:p>
          <a:p>
            <a:r>
              <a:rPr lang="en-US" dirty="0" smtClean="0"/>
              <a:t>Apache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a cross-platform software</a:t>
            </a:r>
            <a:r>
              <a:rPr lang="en-US" dirty="0"/>
              <a:t>, therefore it works on both Unix and Windows servers.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678363"/>
          </a:xfrm>
        </p:spPr>
        <p:txBody>
          <a:bodyPr/>
          <a:lstStyle/>
          <a:p>
            <a:r>
              <a:rPr lang="en-US" dirty="0" smtClean="0"/>
              <a:t>Apache is highly customizable, as it has a </a:t>
            </a:r>
            <a:r>
              <a:rPr lang="en-US" dirty="0" smtClean="0">
                <a:solidFill>
                  <a:srgbClr val="FF0000"/>
                </a:solidFill>
              </a:rPr>
              <a:t>module-based</a:t>
            </a:r>
            <a:r>
              <a:rPr lang="en-US" dirty="0" smtClean="0"/>
              <a:t> structure. </a:t>
            </a:r>
          </a:p>
          <a:p>
            <a:r>
              <a:rPr lang="en-US" dirty="0" smtClean="0"/>
              <a:t>Modules allow server administrators to turn </a:t>
            </a:r>
            <a:r>
              <a:rPr lang="en-US" dirty="0" smtClean="0">
                <a:solidFill>
                  <a:srgbClr val="FF0000"/>
                </a:solidFill>
              </a:rPr>
              <a:t>additional functionalities on and off. </a:t>
            </a:r>
          </a:p>
          <a:p>
            <a:r>
              <a:rPr lang="en-US" dirty="0" smtClean="0"/>
              <a:t>Apache has modules for </a:t>
            </a:r>
            <a:r>
              <a:rPr lang="en-US" dirty="0" smtClean="0">
                <a:solidFill>
                  <a:srgbClr val="FF0000"/>
                </a:solidFill>
              </a:rPr>
              <a:t>security, caching, URL rewriting, password authentication</a:t>
            </a:r>
            <a:r>
              <a:rPr lang="en-US" dirty="0" smtClean="0"/>
              <a:t>, and more.</a:t>
            </a:r>
          </a:p>
          <a:p>
            <a:r>
              <a:rPr lang="en-US" dirty="0" smtClean="0"/>
              <a:t>You can also </a:t>
            </a:r>
            <a:r>
              <a:rPr lang="en-US" dirty="0" smtClean="0">
                <a:solidFill>
                  <a:srgbClr val="FF0000"/>
                </a:solidFill>
              </a:rPr>
              <a:t>set up </a:t>
            </a:r>
            <a:r>
              <a:rPr lang="en-US" dirty="0" smtClean="0"/>
              <a:t>your own server configurations through a file called</a:t>
            </a:r>
            <a:r>
              <a:rPr lang="en-US" dirty="0" smtClean="0">
                <a:solidFill>
                  <a:srgbClr val="FF0000"/>
                </a:solidFill>
              </a:rPr>
              <a:t> .</a:t>
            </a:r>
            <a:r>
              <a:rPr lang="en-US" dirty="0" err="1" smtClean="0">
                <a:solidFill>
                  <a:srgbClr val="FF0000"/>
                </a:solidFill>
              </a:rPr>
              <a:t>htaccess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Apache </a:t>
            </a:r>
            <a:r>
              <a:rPr lang="en-US" b="1" dirty="0" err="1"/>
              <a:t>vs</a:t>
            </a:r>
            <a:r>
              <a:rPr lang="en-US" b="1" dirty="0"/>
              <a:t> </a:t>
            </a:r>
            <a:r>
              <a:rPr lang="en-US" b="1" dirty="0" smtClean="0"/>
              <a:t>Tomcat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Tomcat is a web server also developed by the </a:t>
            </a:r>
            <a:r>
              <a:rPr lang="en-US" dirty="0" smtClean="0">
                <a:solidFill>
                  <a:srgbClr val="FF0000"/>
                </a:solidFill>
              </a:rPr>
              <a:t>Apache Software Foundation</a:t>
            </a:r>
            <a:r>
              <a:rPr lang="en-US" dirty="0" smtClean="0"/>
              <a:t>, thus its official name is </a:t>
            </a:r>
            <a:r>
              <a:rPr lang="en-US" dirty="0" smtClean="0">
                <a:solidFill>
                  <a:srgbClr val="FF0000"/>
                </a:solidFill>
              </a:rPr>
              <a:t>Apache Tomcat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It’s an HTTP server as well, however it powers </a:t>
            </a:r>
            <a:r>
              <a:rPr lang="en-US" dirty="0" smtClean="0">
                <a:solidFill>
                  <a:srgbClr val="FF0000"/>
                </a:solidFill>
              </a:rPr>
              <a:t>Java applications </a:t>
            </a:r>
            <a:r>
              <a:rPr lang="en-US" dirty="0" smtClean="0"/>
              <a:t>instead of static websites.</a:t>
            </a:r>
          </a:p>
          <a:p>
            <a:r>
              <a:rPr lang="en-US" dirty="0" smtClean="0"/>
              <a:t>Tomcat can run several different Java specifications such as </a:t>
            </a:r>
            <a:r>
              <a:rPr lang="en-US" dirty="0" smtClean="0">
                <a:solidFill>
                  <a:srgbClr val="FF0000"/>
                </a:solidFill>
              </a:rPr>
              <a:t>Java </a:t>
            </a:r>
            <a:r>
              <a:rPr lang="en-US" dirty="0" err="1" smtClean="0">
                <a:solidFill>
                  <a:srgbClr val="FF0000"/>
                </a:solidFill>
              </a:rPr>
              <a:t>Servlet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JavaServer</a:t>
            </a:r>
            <a:r>
              <a:rPr lang="en-US" dirty="0" smtClean="0">
                <a:solidFill>
                  <a:srgbClr val="FF0000"/>
                </a:solidFill>
              </a:rPr>
              <a:t> Pages (JSP), Java EL, and </a:t>
            </a:r>
            <a:r>
              <a:rPr lang="en-US" dirty="0" err="1" smtClean="0">
                <a:solidFill>
                  <a:srgbClr val="FF0000"/>
                </a:solidFill>
              </a:rPr>
              <a:t>WebSocket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Tomcat has been created specifically for Java apps, while Apache is a general-purpose HTTP server. </a:t>
            </a:r>
          </a:p>
          <a:p>
            <a:r>
              <a:rPr lang="en-US" dirty="0" smtClean="0"/>
              <a:t>You can use Apache together with different programming languages (PHP, Python, Perl, etc.) with the help of the appropriate Apache module (</a:t>
            </a:r>
            <a:r>
              <a:rPr lang="en-US" dirty="0" err="1" smtClean="0"/>
              <a:t>mod_php</a:t>
            </a:r>
            <a:r>
              <a:rPr lang="en-US" dirty="0" smtClean="0"/>
              <a:t>, </a:t>
            </a:r>
            <a:r>
              <a:rPr lang="en-US" dirty="0" err="1" smtClean="0"/>
              <a:t>mod_python</a:t>
            </a:r>
            <a:r>
              <a:rPr lang="en-US" dirty="0" smtClean="0"/>
              <a:t>, </a:t>
            </a:r>
            <a:r>
              <a:rPr lang="en-US" dirty="0" err="1" smtClean="0"/>
              <a:t>mod_perl</a:t>
            </a:r>
            <a:r>
              <a:rPr lang="en-US" dirty="0" smtClean="0"/>
              <a:t>, etc.).</a:t>
            </a:r>
          </a:p>
          <a:p>
            <a:r>
              <a:rPr lang="en-US" dirty="0" smtClean="0"/>
              <a:t>Although you can use a Tomcat server to serve static web pages as well, it’s less efficient for that purpose than Apache. </a:t>
            </a:r>
          </a:p>
          <a:p>
            <a:r>
              <a:rPr lang="en-US" dirty="0" smtClean="0"/>
              <a:t>For instance, Tomcat </a:t>
            </a:r>
            <a:r>
              <a:rPr lang="en-US" dirty="0" smtClean="0">
                <a:solidFill>
                  <a:srgbClr val="FF0000"/>
                </a:solidFill>
              </a:rPr>
              <a:t>pre-loads the Java Virtual Machine </a:t>
            </a:r>
            <a:r>
              <a:rPr lang="en-US" dirty="0" smtClean="0"/>
              <a:t>and other Java-related libraries you won’t need on most websites.</a:t>
            </a:r>
          </a:p>
          <a:p>
            <a:r>
              <a:rPr lang="en-US" dirty="0" smtClean="0"/>
              <a:t>Tomcat is also less configurable compared to other web servers. </a:t>
            </a:r>
          </a:p>
          <a:p>
            <a:r>
              <a:rPr lang="en-US" dirty="0" smtClean="0"/>
              <a:t>For example, to run </a:t>
            </a:r>
            <a:r>
              <a:rPr lang="en-US" dirty="0" err="1" smtClean="0"/>
              <a:t>WordPress</a:t>
            </a:r>
            <a:r>
              <a:rPr lang="en-US" dirty="0" smtClean="0"/>
              <a:t>, the best choice is a general-purpose HTTP server such as Apache or NGINX.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55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55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5500" dirty="0" smtClean="0">
                <a:solidFill>
                  <a:srgbClr val="FF0000"/>
                </a:solidFill>
              </a:rPr>
              <a:t>                 Thank You</a:t>
            </a:r>
            <a:endParaRPr lang="en-US" sz="5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46</TotalTime>
  <Words>370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Technic</vt:lpstr>
      <vt:lpstr>Apache WEB SERVER </vt:lpstr>
      <vt:lpstr>What is apache web server?</vt:lpstr>
      <vt:lpstr>What is a web server?</vt:lpstr>
      <vt:lpstr>How Does Apache Web Server Work?</vt:lpstr>
      <vt:lpstr>Cont..</vt:lpstr>
      <vt:lpstr>Apache vs Tomcat</vt:lpstr>
      <vt:lpstr>Cont..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</dc:title>
  <dc:creator>test</dc:creator>
  <cp:lastModifiedBy>test</cp:lastModifiedBy>
  <cp:revision>28</cp:revision>
  <dcterms:created xsi:type="dcterms:W3CDTF">2019-09-08T16:55:39Z</dcterms:created>
  <dcterms:modified xsi:type="dcterms:W3CDTF">2019-09-09T03:40:31Z</dcterms:modified>
</cp:coreProperties>
</file>