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297210-BB74-4677-8E24-27A33F397620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B1ABFA-5135-4AD5-AD60-EAD927FC2A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251" y="2702968"/>
            <a:ext cx="9144000" cy="920926"/>
          </a:xfrm>
        </p:spPr>
        <p:txBody>
          <a:bodyPr>
            <a:normAutofit/>
          </a:bodyPr>
          <a:lstStyle/>
          <a:p>
            <a:r>
              <a:rPr lang="en-US" dirty="0" smtClean="0"/>
              <a:t>FLASK CRUD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0663" y="4349931"/>
            <a:ext cx="805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rial Rounded MT Bold" pitchFamily="34" charset="0"/>
              </a:rPr>
              <a:t>Prepared By </a:t>
            </a:r>
            <a:r>
              <a:rPr lang="en-US" sz="3200" dirty="0" smtClean="0">
                <a:solidFill>
                  <a:srgbClr val="C00000"/>
                </a:solidFill>
                <a:latin typeface="Arial Rounded MT Bold" pitchFamily="34" charset="0"/>
              </a:rPr>
              <a:t>GUHAN GANESAN M.E.,</a:t>
            </a:r>
            <a:endParaRPr lang="en-US" sz="32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3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Framework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WSGI</a:t>
            </a:r>
          </a:p>
          <a:p>
            <a:r>
              <a:rPr lang="en-US" dirty="0" err="1" smtClean="0"/>
              <a:t>Werkzeug</a:t>
            </a:r>
            <a:endParaRPr lang="en-US" dirty="0"/>
          </a:p>
          <a:p>
            <a:r>
              <a:rPr lang="en-US" dirty="0"/>
              <a:t>Jinga2</a:t>
            </a:r>
          </a:p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5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3" y="320041"/>
            <a:ext cx="10515600" cy="1325563"/>
          </a:xfrm>
        </p:spPr>
        <p:txBody>
          <a:bodyPr/>
          <a:lstStyle/>
          <a:p>
            <a:r>
              <a:rPr lang="en-US" b="1" dirty="0" smtClean="0"/>
              <a:t>Prerequisites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400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Flask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is a web application framework written in Python. </a:t>
            </a:r>
          </a:p>
          <a:p>
            <a:r>
              <a:rPr lang="en-US" dirty="0" smtClean="0"/>
              <a:t>It is developed by Armin </a:t>
            </a:r>
            <a:r>
              <a:rPr lang="en-US" dirty="0" err="1" smtClean="0"/>
              <a:t>Ronacher</a:t>
            </a:r>
            <a:r>
              <a:rPr lang="en-US" dirty="0" smtClean="0"/>
              <a:t>, who leads an international group of Python enthusiasts named </a:t>
            </a:r>
            <a:r>
              <a:rPr lang="en-US" dirty="0" err="1" smtClean="0"/>
              <a:t>Pocco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Flask is based on the </a:t>
            </a:r>
            <a:r>
              <a:rPr lang="en-US" dirty="0" err="1" smtClean="0"/>
              <a:t>Werkzeug</a:t>
            </a:r>
            <a:r>
              <a:rPr lang="en-US" dirty="0" smtClean="0"/>
              <a:t> </a:t>
            </a:r>
            <a:r>
              <a:rPr lang="en-US" dirty="0" smtClean="0"/>
              <a:t>WSGI(</a:t>
            </a:r>
            <a:r>
              <a:rPr lang="en-US" dirty="0" smtClean="0"/>
              <a:t>Web Server Gateway </a:t>
            </a:r>
            <a:r>
              <a:rPr lang="en-US" dirty="0" smtClean="0"/>
              <a:t>Interface)</a:t>
            </a:r>
            <a:r>
              <a:rPr lang="en-US" dirty="0" smtClean="0"/>
              <a:t> </a:t>
            </a:r>
            <a:r>
              <a:rPr lang="en-US" dirty="0" smtClean="0"/>
              <a:t>toolkit and Jinja2 template engine. Both are </a:t>
            </a:r>
            <a:r>
              <a:rPr lang="en-US" dirty="0" err="1" smtClean="0"/>
              <a:t>Pocco</a:t>
            </a:r>
            <a:r>
              <a:rPr lang="en-US" dirty="0" smtClean="0"/>
              <a:t>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145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WSGI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 Gateway Interface (WSGI) has been adopted as a standard for Python web application development. </a:t>
            </a:r>
            <a:endParaRPr lang="en-US" dirty="0" smtClean="0"/>
          </a:p>
          <a:p>
            <a:r>
              <a:rPr lang="en-US" dirty="0" smtClean="0"/>
              <a:t>WSGI </a:t>
            </a:r>
            <a:r>
              <a:rPr lang="en-US" dirty="0"/>
              <a:t>is a specification for a universal interface between the web server and the web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7220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Werkzeug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WSGI toolkit, which implements requests, response objects, and other utility functions.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enables building a web framework on top of it. The Flask framework uses </a:t>
            </a:r>
            <a:r>
              <a:rPr lang="en-US" dirty="0" err="1"/>
              <a:t>Werkzeug</a:t>
            </a:r>
            <a:r>
              <a:rPr lang="en-US" dirty="0"/>
              <a:t> as one of its bases.</a:t>
            </a:r>
          </a:p>
        </p:txBody>
      </p:sp>
    </p:spTree>
    <p:extLst>
      <p:ext uri="{BB962C8B-B14F-4D97-AF65-F5344CB8AC3E}">
        <p14:creationId xmlns:p14="http://schemas.microsoft.com/office/powerpoint/2010/main" xmlns="" val="128722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Jinga2?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Jinga2 is a popular </a:t>
            </a:r>
            <a:r>
              <a:rPr lang="en-US" dirty="0" err="1"/>
              <a:t>templating</a:t>
            </a:r>
            <a:r>
              <a:rPr lang="en-US" dirty="0"/>
              <a:t> engine for Python. A web </a:t>
            </a:r>
            <a:r>
              <a:rPr lang="en-US" dirty="0" err="1"/>
              <a:t>templating</a:t>
            </a:r>
            <a:r>
              <a:rPr lang="en-US" dirty="0"/>
              <a:t> system combines a template with a certain data source to render dynamic web pages.</a:t>
            </a:r>
          </a:p>
          <a:p>
            <a:r>
              <a:rPr lang="en-US" dirty="0"/>
              <a:t>Flask is often referred to as a micro framework. It aims to keep the core of an application simple yet extensible. </a:t>
            </a:r>
            <a:endParaRPr lang="en-US" dirty="0" smtClean="0"/>
          </a:p>
          <a:p>
            <a:r>
              <a:rPr lang="en-US" dirty="0" smtClean="0"/>
              <a:t>Flask </a:t>
            </a:r>
            <a:r>
              <a:rPr lang="en-US" dirty="0"/>
              <a:t>does not have built-in abstraction layer for database handling, nor does it have form a validation support.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Flask supports the extensions to add such functionality to the application.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30013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87743" cy="5032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V</a:t>
            </a:r>
            <a:r>
              <a:rPr lang="en-US" b="1" dirty="0" err="1" smtClean="0"/>
              <a:t>irtualenv</a:t>
            </a:r>
            <a:r>
              <a:rPr lang="en-US" dirty="0"/>
              <a:t> is a virtual Python environment builder. It helps a user to create multiple Python environments side-by-side. Thereby, it can avoid compatibility issues between the different versions of the libraries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Command prompt</a:t>
            </a:r>
          </a:p>
          <a:p>
            <a:r>
              <a:rPr lang="en-US" dirty="0" smtClean="0"/>
              <a:t>1. pip install </a:t>
            </a:r>
            <a:r>
              <a:rPr lang="en-US" dirty="0" err="1" smtClean="0"/>
              <a:t>virtualenv</a:t>
            </a:r>
            <a:endParaRPr lang="en-US" dirty="0" smtClean="0"/>
          </a:p>
          <a:p>
            <a:r>
              <a:rPr lang="en-US" dirty="0" smtClean="0"/>
              <a:t>2.mkdir </a:t>
            </a:r>
            <a:r>
              <a:rPr lang="en-US" dirty="0" err="1" smtClean="0"/>
              <a:t>newproject</a:t>
            </a:r>
            <a:endParaRPr lang="en-US" dirty="0" smtClean="0"/>
          </a:p>
          <a:p>
            <a:r>
              <a:rPr lang="en-US" dirty="0" smtClean="0"/>
              <a:t>3. cd </a:t>
            </a:r>
            <a:r>
              <a:rPr lang="en-US" dirty="0" err="1" smtClean="0"/>
              <a:t>newproject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virtualenv</a:t>
            </a:r>
            <a:r>
              <a:rPr lang="en-US" dirty="0" smtClean="0"/>
              <a:t> </a:t>
            </a:r>
            <a:r>
              <a:rPr lang="en-US" dirty="0" err="1" smtClean="0"/>
              <a:t>venv</a:t>
            </a:r>
            <a:endParaRPr lang="en-US" dirty="0" smtClean="0"/>
          </a:p>
          <a:p>
            <a:r>
              <a:rPr lang="en-US" dirty="0" smtClean="0"/>
              <a:t>5. cd </a:t>
            </a:r>
            <a:r>
              <a:rPr lang="en-US" dirty="0" err="1" smtClean="0"/>
              <a:t>venv</a:t>
            </a:r>
            <a:r>
              <a:rPr lang="en-US" dirty="0" smtClean="0"/>
              <a:t>\scripts\activate</a:t>
            </a:r>
          </a:p>
          <a:p>
            <a:r>
              <a:rPr lang="en-US" dirty="0" smtClean="0"/>
              <a:t>6. pip install flask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22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14" y="2501536"/>
            <a:ext cx="10018713" cy="1752599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6848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94</TotalTime>
  <Words>250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FLASK CRUD API</vt:lpstr>
      <vt:lpstr>Contents</vt:lpstr>
      <vt:lpstr>Prerequisites</vt:lpstr>
      <vt:lpstr>Flask Framework</vt:lpstr>
      <vt:lpstr>What is WSGI</vt:lpstr>
      <vt:lpstr>What is Werkzeug?</vt:lpstr>
      <vt:lpstr>What is Jinga2?</vt:lpstr>
      <vt:lpstr>Installation…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test</dc:creator>
  <cp:lastModifiedBy>test</cp:lastModifiedBy>
  <cp:revision>38</cp:revision>
  <dcterms:created xsi:type="dcterms:W3CDTF">2019-01-24T05:22:57Z</dcterms:created>
  <dcterms:modified xsi:type="dcterms:W3CDTF">2019-09-09T03:38:47Z</dcterms:modified>
</cp:coreProperties>
</file>