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966741F-DF69-4B50-9270-6BDE95719367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2A549285-63B7-4EEC-AEFE-51A7F653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41F-DF69-4B50-9270-6BDE95719367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9285-63B7-4EEC-AEFE-51A7F653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41F-DF69-4B50-9270-6BDE95719367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9285-63B7-4EEC-AEFE-51A7F653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66741F-DF69-4B50-9270-6BDE95719367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549285-63B7-4EEC-AEFE-51A7F6537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4966741F-DF69-4B50-9270-6BDE95719367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2A549285-63B7-4EEC-AEFE-51A7F653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41F-DF69-4B50-9270-6BDE95719367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9285-63B7-4EEC-AEFE-51A7F6537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41F-DF69-4B50-9270-6BDE95719367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9285-63B7-4EEC-AEFE-51A7F6537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66741F-DF69-4B50-9270-6BDE95719367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549285-63B7-4EEC-AEFE-51A7F6537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741F-DF69-4B50-9270-6BDE95719367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49285-63B7-4EEC-AEFE-51A7F653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66741F-DF69-4B50-9270-6BDE95719367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549285-63B7-4EEC-AEFE-51A7F6537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66741F-DF69-4B50-9270-6BDE95719367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549285-63B7-4EEC-AEFE-51A7F6537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966741F-DF69-4B50-9270-6BDE95719367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549285-63B7-4EEC-AEFE-51A7F6537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Flask CRUD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73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549" y="2494371"/>
            <a:ext cx="6664234" cy="1325563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9629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Creating app module</a:t>
            </a:r>
          </a:p>
          <a:p>
            <a:r>
              <a:rPr lang="en-US" dirty="0" smtClean="0"/>
              <a:t>Installing flask</a:t>
            </a:r>
          </a:p>
          <a:p>
            <a:r>
              <a:rPr lang="en-US" dirty="0" smtClean="0"/>
              <a:t>Importing flask</a:t>
            </a:r>
          </a:p>
          <a:p>
            <a:r>
              <a:rPr lang="en-US" dirty="0" smtClean="0"/>
              <a:t>Route</a:t>
            </a:r>
          </a:p>
          <a:p>
            <a:r>
              <a:rPr lang="en-US" dirty="0" smtClean="0"/>
              <a:t>Running application</a:t>
            </a:r>
          </a:p>
          <a:p>
            <a:r>
              <a:rPr lang="en-US" smtClean="0"/>
              <a:t>Debug Mode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7231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installing virtual </a:t>
            </a:r>
            <a:r>
              <a:rPr lang="en-US" dirty="0" err="1" smtClean="0"/>
              <a:t>environtment</a:t>
            </a:r>
            <a:endParaRPr lang="en-US" dirty="0" smtClean="0"/>
          </a:p>
          <a:p>
            <a:r>
              <a:rPr lang="en-US" dirty="0" smtClean="0"/>
              <a:t>Create new setup ( </a:t>
            </a:r>
            <a:r>
              <a:rPr lang="en-US" dirty="0" err="1" smtClean="0"/>
              <a:t>virtualenv</a:t>
            </a:r>
            <a:r>
              <a:rPr lang="en-US" dirty="0" smtClean="0"/>
              <a:t> </a:t>
            </a:r>
            <a:r>
              <a:rPr lang="en-US" dirty="0" err="1" smtClean="0"/>
              <a:t>venv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new app folder(</a:t>
            </a:r>
            <a:r>
              <a:rPr lang="en-US" dirty="0" err="1" smtClean="0"/>
              <a:t>myapp</a:t>
            </a:r>
            <a:r>
              <a:rPr lang="en-US" dirty="0" smtClean="0"/>
              <a:t>) inside the </a:t>
            </a:r>
            <a:r>
              <a:rPr lang="en-US" dirty="0" err="1" smtClean="0"/>
              <a:t>venv</a:t>
            </a:r>
            <a:endParaRPr lang="en-US" dirty="0" smtClean="0"/>
          </a:p>
          <a:p>
            <a:r>
              <a:rPr lang="en-US" dirty="0" smtClean="0"/>
              <a:t>Create app.py module inside the </a:t>
            </a:r>
            <a:r>
              <a:rPr lang="en-US" dirty="0" err="1" smtClean="0"/>
              <a:t>myapp</a:t>
            </a:r>
            <a:r>
              <a:rPr lang="en-US" dirty="0" smtClean="0"/>
              <a:t> folder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4001294"/>
            <a:ext cx="4402182" cy="25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27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Installing Flask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51751"/>
            <a:ext cx="10515600" cy="4351338"/>
          </a:xfrm>
        </p:spPr>
        <p:txBody>
          <a:bodyPr/>
          <a:lstStyle/>
          <a:p>
            <a:r>
              <a:rPr lang="en-US" dirty="0" smtClean="0"/>
              <a:t>Command: pip install flask</a:t>
            </a:r>
          </a:p>
          <a:p>
            <a:r>
              <a:rPr lang="en-US" dirty="0" smtClean="0"/>
              <a:t>After installing the flask, import the flask in app module</a:t>
            </a:r>
          </a:p>
          <a:p>
            <a:r>
              <a:rPr lang="en-US" dirty="0" smtClean="0"/>
              <a:t>Next create an object of Flask Application with constructor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3972038"/>
            <a:ext cx="7367451" cy="12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155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route()</a:t>
            </a:r>
            <a:r>
              <a:rPr lang="en-US" dirty="0"/>
              <a:t> function of the Flask class is a decorator, which tells the application which URL should call the associated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‘/’</a:t>
            </a:r>
            <a:r>
              <a:rPr lang="en-US" dirty="0"/>
              <a:t> URL is bound with </a:t>
            </a:r>
            <a:r>
              <a:rPr lang="en-US" b="1" dirty="0" err="1"/>
              <a:t>hello_world</a:t>
            </a:r>
            <a:r>
              <a:rPr lang="en-US" b="1" dirty="0"/>
              <a:t>()</a:t>
            </a:r>
            <a:r>
              <a:rPr lang="en-US" dirty="0"/>
              <a:t> function. Hence, when the home page of web server is opened in browser, the output of this function will be rendered.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3" y="2645674"/>
            <a:ext cx="7654833" cy="20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078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run 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flask module in the project is mandatory. An object of Flask class is our </a:t>
            </a:r>
            <a:r>
              <a:rPr lang="en-US" b="1" dirty="0"/>
              <a:t>WSGI</a:t>
            </a:r>
            <a:r>
              <a:rPr lang="en-US" dirty="0"/>
              <a:t> application.</a:t>
            </a:r>
          </a:p>
          <a:p>
            <a:r>
              <a:rPr lang="en-US" dirty="0"/>
              <a:t>Flask constructor takes the name of </a:t>
            </a:r>
            <a:r>
              <a:rPr lang="en-US" b="1" dirty="0"/>
              <a:t>current module (__name__)</a:t>
            </a:r>
            <a:r>
              <a:rPr lang="en-US" dirty="0"/>
              <a:t> as argument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run the app, we must assign the arguments as __main__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4210300"/>
            <a:ext cx="7171508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617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you app module: python app.py in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To check in browser: </a:t>
            </a:r>
            <a:r>
              <a:rPr lang="en-US" dirty="0" smtClean="0">
                <a:hlinkClick r:id="rId2"/>
              </a:rPr>
              <a:t>http://127.0.0.1:5000/</a:t>
            </a:r>
            <a:endParaRPr lang="en-US" dirty="0" smtClean="0"/>
          </a:p>
          <a:p>
            <a:r>
              <a:rPr lang="en-US" dirty="0" smtClean="0"/>
              <a:t>To change IP Address: </a:t>
            </a:r>
            <a:r>
              <a:rPr lang="en-US" dirty="0"/>
              <a:t>python -m flask run --host=172.16.3.64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218" y="3305582"/>
            <a:ext cx="4898572" cy="13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332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 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Debug</a:t>
            </a:r>
            <a:r>
              <a:rPr lang="en-US" dirty="0"/>
              <a:t> mode is enabled by setting the </a:t>
            </a:r>
            <a:r>
              <a:rPr lang="en-US" b="1" dirty="0"/>
              <a:t>debug</a:t>
            </a:r>
            <a:r>
              <a:rPr lang="en-US" dirty="0"/>
              <a:t> property of the </a:t>
            </a:r>
            <a:r>
              <a:rPr lang="en-US" b="1" dirty="0"/>
              <a:t>application</a:t>
            </a:r>
            <a:r>
              <a:rPr lang="en-US" dirty="0"/>
              <a:t> object to </a:t>
            </a:r>
            <a:r>
              <a:rPr lang="en-US" b="1" dirty="0"/>
              <a:t>True</a:t>
            </a:r>
            <a:r>
              <a:rPr lang="en-US" dirty="0"/>
              <a:t> before running or passing the debug parameter to the </a:t>
            </a:r>
            <a:r>
              <a:rPr lang="en-US" b="1" dirty="0"/>
              <a:t>run()</a:t>
            </a:r>
            <a:r>
              <a:rPr lang="en-US" dirty="0"/>
              <a:t> method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Flask</a:t>
            </a:r>
            <a:r>
              <a:rPr lang="en-US" dirty="0"/>
              <a:t> application is started by calling the </a:t>
            </a:r>
            <a:r>
              <a:rPr lang="en-US" b="1" dirty="0"/>
              <a:t>run()</a:t>
            </a:r>
            <a:r>
              <a:rPr lang="en-US" dirty="0"/>
              <a:t> method. However, while the application is under development, it should be restarted manually for each change in the code. To avoid this inconvenience, enable </a:t>
            </a:r>
            <a:r>
              <a:rPr lang="en-US" b="1" dirty="0"/>
              <a:t>debug support</a:t>
            </a:r>
            <a:r>
              <a:rPr lang="en-US" dirty="0"/>
              <a:t>. The server will then reload itself if the code changes. It will also provide a useful debugger to track the errors if any, in the application.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81364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3930" y="2055812"/>
            <a:ext cx="7968343" cy="35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353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132</Words>
  <Application>Microsoft Office PowerPoint</Application>
  <PresentationFormat>Custom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Flask CRUD API</vt:lpstr>
      <vt:lpstr>Contents </vt:lpstr>
      <vt:lpstr>Create Applications</vt:lpstr>
      <vt:lpstr>Installing Flask</vt:lpstr>
      <vt:lpstr>Route</vt:lpstr>
      <vt:lpstr>How to run applications</vt:lpstr>
      <vt:lpstr>Cont…</vt:lpstr>
      <vt:lpstr>Debug mode</vt:lpstr>
      <vt:lpstr>Cont..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Application</dc:title>
  <dc:creator>test</dc:creator>
  <cp:lastModifiedBy>test</cp:lastModifiedBy>
  <cp:revision>40</cp:revision>
  <dcterms:created xsi:type="dcterms:W3CDTF">2019-01-24T06:39:19Z</dcterms:created>
  <dcterms:modified xsi:type="dcterms:W3CDTF">2019-09-09T03:41:56Z</dcterms:modified>
</cp:coreProperties>
</file>