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753-C4F5-4893-9E6B-C619361A93EC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FBCAFC97-5748-43EB-B868-4DEE72BB46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753-C4F5-4893-9E6B-C619361A93EC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FC97-5748-43EB-B868-4DEE72BB46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549277"/>
            <a:ext cx="2438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49277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753-C4F5-4893-9E6B-C619361A93EC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FC97-5748-43EB-B868-4DEE72BB46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753-C4F5-4893-9E6B-C619361A93EC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FBCAFC97-5748-43EB-B868-4DEE72BB46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753-C4F5-4893-9E6B-C619361A93EC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FC97-5748-43EB-B868-4DEE72BB46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753-C4F5-4893-9E6B-C619361A93EC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FC97-5748-43EB-B868-4DEE72BB46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75259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75259" y="1316038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6198307" y="1316038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753-C4F5-4893-9E6B-C619361A93EC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fld id="{FBCAFC97-5748-43EB-B868-4DEE72BB46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85800" y="60198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753-C4F5-4893-9E6B-C619361A93EC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FC97-5748-43EB-B868-4DEE72BB46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753-C4F5-4893-9E6B-C619361A93EC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FC97-5748-43EB-B868-4DEE72BB46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609601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753-C4F5-4893-9E6B-C619361A93EC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FC97-5748-43EB-B868-4DEE72BB46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753-C4F5-4893-9E6B-C619361A93EC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FC97-5748-43EB-B868-4DEE72BB46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0971753-C4F5-4893-9E6B-C619361A93EC}" type="datetimeFigureOut">
              <a:rPr lang="en-US" smtClean="0"/>
              <a:pPr/>
              <a:t>09-Sep-19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BCAFC97-5748-43EB-B868-4DEE72BB46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346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Templates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332411"/>
            <a:ext cx="10363826" cy="5159829"/>
          </a:xfrm>
        </p:spPr>
        <p:txBody>
          <a:bodyPr>
            <a:normAutofit/>
          </a:bodyPr>
          <a:lstStyle/>
          <a:p>
            <a:r>
              <a:rPr lang="en-US" sz="2200" dirty="0" smtClean="0"/>
              <a:t>Create templates folder inside your app </a:t>
            </a:r>
          </a:p>
          <a:p>
            <a:r>
              <a:rPr lang="en-US" sz="2200" dirty="0" smtClean="0"/>
              <a:t>Create Index.html file inside your app folder</a:t>
            </a:r>
          </a:p>
          <a:p>
            <a:r>
              <a:rPr lang="en-US" sz="2200" dirty="0" smtClean="0"/>
              <a:t>The index file has a </a:t>
            </a:r>
            <a:r>
              <a:rPr lang="en-US" sz="2200" dirty="0" err="1" smtClean="0"/>
              <a:t>nav</a:t>
            </a:r>
            <a:r>
              <a:rPr lang="en-US" sz="2200" dirty="0" smtClean="0"/>
              <a:t> bar to access other files 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2529431"/>
            <a:ext cx="10363826" cy="432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4794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Including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1306285"/>
            <a:ext cx="11068594" cy="5264331"/>
          </a:xfrm>
        </p:spPr>
        <p:txBody>
          <a:bodyPr/>
          <a:lstStyle/>
          <a:p>
            <a:r>
              <a:rPr lang="en-US" dirty="0" smtClean="0"/>
              <a:t>We can include more than one templates in index file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3" y="1998617"/>
            <a:ext cx="10332720" cy="470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7314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873"/>
            <a:ext cx="10515600" cy="1325563"/>
          </a:xfrm>
        </p:spPr>
        <p:txBody>
          <a:bodyPr/>
          <a:lstStyle/>
          <a:p>
            <a:r>
              <a:rPr lang="en-US" dirty="0" smtClean="0"/>
              <a:t>Redirecting the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537"/>
            <a:ext cx="11101250" cy="5368834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smtClean="0"/>
              <a:t>Import Flask module and routing the templates based on the arguments are provided in the </a:t>
            </a:r>
            <a:r>
              <a:rPr lang="en-US" sz="2200" dirty="0" err="1" smtClean="0"/>
              <a:t>url</a:t>
            </a:r>
            <a:endParaRPr lang="en-US" sz="22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14" y="2347551"/>
            <a:ext cx="4433614" cy="336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013" y="3127460"/>
            <a:ext cx="4433615" cy="10456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013" y="4123120"/>
            <a:ext cx="9818194" cy="5940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545" y="2684100"/>
            <a:ext cx="4417083" cy="4589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014" y="4700678"/>
            <a:ext cx="6588456" cy="91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4370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087" y="1358538"/>
            <a:ext cx="10363826" cy="4158342"/>
          </a:xfrm>
        </p:spPr>
        <p:txBody>
          <a:bodyPr>
            <a:normAutofit/>
          </a:bodyPr>
          <a:lstStyle/>
          <a:p>
            <a:r>
              <a:rPr lang="en-US" sz="2200" dirty="0" smtClean="0"/>
              <a:t>Design an application form to submit a data into database in Register.html</a:t>
            </a:r>
            <a:endParaRPr lang="en-US" sz="2200" dirty="0"/>
          </a:p>
          <a:p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164" y="1907176"/>
            <a:ext cx="10370276" cy="476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03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 Data into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276985"/>
            <a:ext cx="10713720" cy="474499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In app module we are using http get method to access the submitted data from html form</a:t>
            </a:r>
          </a:p>
          <a:p>
            <a:r>
              <a:rPr lang="en-US" sz="1800" dirty="0" smtClean="0"/>
              <a:t>Then we will write import python </a:t>
            </a:r>
            <a:r>
              <a:rPr lang="en-US" sz="1800" dirty="0" err="1" smtClean="0"/>
              <a:t>mysql</a:t>
            </a:r>
            <a:r>
              <a:rPr lang="en-US" sz="1800" dirty="0" smtClean="0"/>
              <a:t> connector module database connectivity</a:t>
            </a:r>
          </a:p>
          <a:p>
            <a:r>
              <a:rPr lang="en-US" sz="1800" dirty="0"/>
              <a:t>create table </a:t>
            </a:r>
            <a:r>
              <a:rPr lang="en-US" sz="1800" dirty="0" err="1"/>
              <a:t>std_data</a:t>
            </a:r>
            <a:r>
              <a:rPr lang="en-US" sz="1800" dirty="0"/>
              <a:t>(id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auto_increment</a:t>
            </a:r>
            <a:r>
              <a:rPr lang="en-US" sz="1800" dirty="0"/>
              <a:t>, primary key(id), name varchar(30), email varchar(30),pass varchar(30));</a:t>
            </a:r>
          </a:p>
          <a:p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74720"/>
            <a:ext cx="10630988" cy="32302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535827"/>
            <a:ext cx="10630989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6450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712" y="2486505"/>
            <a:ext cx="10364451" cy="1596177"/>
          </a:xfrm>
        </p:spPr>
        <p:txBody>
          <a:bodyPr/>
          <a:lstStyle/>
          <a:p>
            <a:r>
              <a:rPr lang="en-US" dirty="0" smtClean="0"/>
              <a:t>                                  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878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199</TotalTime>
  <Words>125</Words>
  <Application>Microsoft Office PowerPoint</Application>
  <PresentationFormat>Custom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Trek</vt:lpstr>
      <vt:lpstr>HTTP METHODS</vt:lpstr>
      <vt:lpstr>Templates</vt:lpstr>
      <vt:lpstr>Including Templates</vt:lpstr>
      <vt:lpstr>Redirecting the Templates</vt:lpstr>
      <vt:lpstr>Register Data</vt:lpstr>
      <vt:lpstr>Sent Data into Database</vt:lpstr>
      <vt:lpstr>                                  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METHODS</dc:title>
  <dc:creator>test</dc:creator>
  <cp:lastModifiedBy>test</cp:lastModifiedBy>
  <cp:revision>47</cp:revision>
  <dcterms:created xsi:type="dcterms:W3CDTF">2019-01-30T07:18:24Z</dcterms:created>
  <dcterms:modified xsi:type="dcterms:W3CDTF">2019-09-09T03:43:13Z</dcterms:modified>
</cp:coreProperties>
</file>