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82D7A88-A434-4CEC-A362-A19C331030B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BC24382-F54A-46A7-92A1-EA533998C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in Flask App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108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Flask Login Functionalities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16605"/>
            <a:ext cx="10515600" cy="4975180"/>
          </a:xfrm>
        </p:spPr>
        <p:txBody>
          <a:bodyPr/>
          <a:lstStyle/>
          <a:p>
            <a:r>
              <a:rPr lang="en-US" dirty="0" smtClean="0"/>
              <a:t>Create a login form in login.html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77" y="2099206"/>
            <a:ext cx="10081088" cy="45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6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with MySQL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818452"/>
            <a:ext cx="10363826" cy="424271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app module has validations code to checks the user login details with </a:t>
            </a:r>
            <a:r>
              <a:rPr lang="en-US" sz="2200" dirty="0" err="1" smtClean="0"/>
              <a:t>mysql</a:t>
            </a:r>
            <a:r>
              <a:rPr lang="en-US" sz="2200" dirty="0" smtClean="0"/>
              <a:t> database to view their registered details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74" y="2687270"/>
            <a:ext cx="10016591" cy="39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922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 smtClean="0"/>
              <a:t>View Registered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app module returns the all data into profile templates </a:t>
            </a:r>
          </a:p>
          <a:p>
            <a:r>
              <a:rPr lang="en-US" sz="2200" dirty="0" smtClean="0"/>
              <a:t>There we can display the data in tabular form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97" y="2778148"/>
            <a:ext cx="9988968" cy="39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114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/>
          <a:lstStyle/>
          <a:p>
            <a:r>
              <a:rPr lang="en-US" sz="2200" dirty="0" smtClean="0"/>
              <a:t>The profile templates shows the corresponding data that has verified with </a:t>
            </a:r>
            <a:r>
              <a:rPr lang="en-US" sz="2200" dirty="0" err="1" smtClean="0"/>
              <a:t>mysql</a:t>
            </a:r>
            <a:r>
              <a:rPr lang="en-US" sz="2200" dirty="0" smtClean="0"/>
              <a:t> database there we have to add hyperlink or form action to retrieve data to update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99" y="2272937"/>
            <a:ext cx="10159501" cy="43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42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 smtClean="0"/>
              <a:t>Retrieve data…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First we have to retrieve data then we have redirect into update template to edit the data to update</a:t>
            </a:r>
          </a:p>
          <a:p>
            <a:endParaRPr lang="en-US" sz="22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42" y="2740593"/>
            <a:ext cx="10188758" cy="32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82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/>
          <a:lstStyle/>
          <a:p>
            <a:r>
              <a:rPr lang="en-US" sz="2200" dirty="0" smtClean="0"/>
              <a:t>The update template has a form to submit the updated data into </a:t>
            </a:r>
            <a:r>
              <a:rPr lang="en-US" sz="2200" dirty="0" err="1" smtClean="0"/>
              <a:t>mysql</a:t>
            </a:r>
            <a:r>
              <a:rPr lang="en-US" sz="2200" dirty="0" smtClean="0"/>
              <a:t> database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2" y="1690688"/>
            <a:ext cx="10152018" cy="497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187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Updated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app module, the submitted updated details are updated in </a:t>
            </a:r>
            <a:r>
              <a:rPr lang="en-US" sz="2200" dirty="0" err="1" smtClean="0"/>
              <a:t>mysql</a:t>
            </a:r>
            <a:r>
              <a:rPr lang="en-US" sz="2200" dirty="0" smtClean="0"/>
              <a:t> database</a:t>
            </a:r>
          </a:p>
          <a:p>
            <a:r>
              <a:rPr lang="en-US" sz="2200" dirty="0" smtClean="0"/>
              <a:t>Then retrieves the updated data to display in update templates</a:t>
            </a:r>
          </a:p>
          <a:p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68" y="2299063"/>
            <a:ext cx="10149432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276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531" y="2329752"/>
            <a:ext cx="7581438" cy="15961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65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</TotalTime>
  <Words>155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Login in Flask App API</vt:lpstr>
      <vt:lpstr>Flask Login Functionalities </vt:lpstr>
      <vt:lpstr>Validate with MySQL Database</vt:lpstr>
      <vt:lpstr>View Registered Data</vt:lpstr>
      <vt:lpstr>Update Data</vt:lpstr>
      <vt:lpstr>Retrieve data… </vt:lpstr>
      <vt:lpstr>Edit Data</vt:lpstr>
      <vt:lpstr>View Updated Data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Flask App</dc:title>
  <dc:creator>test</dc:creator>
  <cp:lastModifiedBy>test</cp:lastModifiedBy>
  <cp:revision>46</cp:revision>
  <dcterms:created xsi:type="dcterms:W3CDTF">2019-01-30T09:24:27Z</dcterms:created>
  <dcterms:modified xsi:type="dcterms:W3CDTF">2019-09-09T03:43:53Z</dcterms:modified>
</cp:coreProperties>
</file>