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A2145B5-A8AC-4A08-BB68-BB63BE800E21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B5D298-2D78-4637-A71E-84DAFE9B6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Delete and Filters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64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97726"/>
            <a:ext cx="10363826" cy="377951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Update the profile templates to send the delete request 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46806"/>
            <a:ext cx="9998065" cy="49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68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using unique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74" y="1698172"/>
            <a:ext cx="10363826" cy="4093028"/>
          </a:xfrm>
        </p:spPr>
        <p:txBody>
          <a:bodyPr/>
          <a:lstStyle/>
          <a:p>
            <a:r>
              <a:rPr lang="en-US" sz="2200" dirty="0" smtClean="0"/>
              <a:t>The delete request is extracted for remove registered data in </a:t>
            </a:r>
            <a:r>
              <a:rPr lang="en-US" sz="2200" dirty="0" err="1" smtClean="0"/>
              <a:t>mysql</a:t>
            </a:r>
            <a:r>
              <a:rPr lang="en-US" sz="2200" dirty="0" smtClean="0"/>
              <a:t> database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05" y="2055630"/>
            <a:ext cx="9774964" cy="39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965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624"/>
            <a:ext cx="10363826" cy="3424107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Create Table in MySQL Database: </a:t>
            </a:r>
            <a:r>
              <a:rPr lang="en-US" sz="2200" dirty="0" smtClean="0"/>
              <a:t>create </a:t>
            </a:r>
            <a:r>
              <a:rPr lang="en-US" sz="2200" dirty="0"/>
              <a:t>table </a:t>
            </a:r>
            <a:r>
              <a:rPr lang="en-US" sz="2200" dirty="0" err="1"/>
              <a:t>login_details</a:t>
            </a:r>
            <a:r>
              <a:rPr lang="en-US" sz="2200" dirty="0"/>
              <a:t>(id </a:t>
            </a:r>
            <a:r>
              <a:rPr lang="en-US" sz="2200" dirty="0" err="1"/>
              <a:t>int</a:t>
            </a:r>
            <a:r>
              <a:rPr lang="en-US" sz="2200" dirty="0"/>
              <a:t>, email varchar(30</a:t>
            </a:r>
            <a:r>
              <a:rPr lang="en-US" sz="2200" dirty="0" smtClean="0"/>
              <a:t>), pass </a:t>
            </a:r>
            <a:r>
              <a:rPr lang="en-US" sz="2200" dirty="0"/>
              <a:t>varchar(30), timing timestamp default </a:t>
            </a:r>
            <a:r>
              <a:rPr lang="en-US" sz="2200" dirty="0" err="1"/>
              <a:t>current_timestamp</a:t>
            </a:r>
            <a:r>
              <a:rPr lang="en-US" sz="2200" dirty="0"/>
              <a:t>, </a:t>
            </a:r>
            <a:r>
              <a:rPr lang="en-US" sz="2200" dirty="0" smtClean="0"/>
              <a:t>counting </a:t>
            </a:r>
            <a:r>
              <a:rPr lang="en-US" sz="2200" dirty="0"/>
              <a:t>varchar(30) default 1, foreign key(id) references </a:t>
            </a:r>
            <a:r>
              <a:rPr lang="en-US" sz="2200" dirty="0" err="1"/>
              <a:t>std_data</a:t>
            </a:r>
            <a:r>
              <a:rPr lang="en-US" sz="2200" dirty="0"/>
              <a:t>(id</a:t>
            </a:r>
            <a:r>
              <a:rPr lang="en-US" sz="2200" dirty="0" smtClean="0"/>
              <a:t>));</a:t>
            </a:r>
          </a:p>
          <a:p>
            <a:r>
              <a:rPr lang="en-US" sz="2200" dirty="0" smtClean="0"/>
              <a:t>In details template has a form for filtering the data by date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6" y="2834640"/>
            <a:ext cx="1010256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804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need to extract date from </a:t>
            </a:r>
            <a:r>
              <a:rPr lang="en-US" sz="2200" dirty="0" err="1" smtClean="0"/>
              <a:t>url</a:t>
            </a:r>
            <a:r>
              <a:rPr lang="en-US" sz="2200" dirty="0" smtClean="0"/>
              <a:t> to filters the data from </a:t>
            </a:r>
            <a:r>
              <a:rPr lang="en-US" sz="2200" dirty="0" err="1" smtClean="0"/>
              <a:t>mysql</a:t>
            </a:r>
            <a:r>
              <a:rPr lang="en-US" sz="2200" dirty="0" smtClean="0"/>
              <a:t> database</a:t>
            </a:r>
            <a:endParaRPr lang="en-US" sz="2200" dirty="0"/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6" y="2425609"/>
            <a:ext cx="9672639" cy="4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685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44578"/>
            <a:ext cx="10363826" cy="3424107"/>
          </a:xfrm>
        </p:spPr>
        <p:txBody>
          <a:bodyPr/>
          <a:lstStyle/>
          <a:p>
            <a:r>
              <a:rPr lang="en-US" sz="2200" dirty="0" smtClean="0"/>
              <a:t>In profile.html we have to include one more option to delete a records in database</a:t>
            </a:r>
          </a:p>
          <a:p>
            <a:r>
              <a:rPr lang="en-US" sz="2200" dirty="0" smtClean="0"/>
              <a:t>Once the delete button is pressed, the request will be sent via </a:t>
            </a:r>
            <a:r>
              <a:rPr lang="en-US" sz="2200" dirty="0" err="1" smtClean="0"/>
              <a:t>url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25" y="2709590"/>
            <a:ext cx="9952639" cy="3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app module, we are using delete query to remove the records from database once the corresponding username has verified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13" y="2210479"/>
            <a:ext cx="10094152" cy="35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50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filtered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 details template we have designed template for filtering the data from database that will be displayed in html 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29" y="2834640"/>
            <a:ext cx="9853614" cy="38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7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68690"/>
            <a:ext cx="7221583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62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155</TotalTime>
  <Words>177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 Delete and Filters Details</vt:lpstr>
      <vt:lpstr>Delete Request</vt:lpstr>
      <vt:lpstr>Delete using unique values</vt:lpstr>
      <vt:lpstr>Filter By Date</vt:lpstr>
      <vt:lpstr>Cont..</vt:lpstr>
      <vt:lpstr>Delete Records</vt:lpstr>
      <vt:lpstr>Cont..</vt:lpstr>
      <vt:lpstr>Display the filtered data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Details</dc:title>
  <dc:creator>test</dc:creator>
  <cp:lastModifiedBy>test</cp:lastModifiedBy>
  <cp:revision>57</cp:revision>
  <dcterms:created xsi:type="dcterms:W3CDTF">2019-01-30T09:41:21Z</dcterms:created>
  <dcterms:modified xsi:type="dcterms:W3CDTF">2019-09-09T03:44:45Z</dcterms:modified>
</cp:coreProperties>
</file>