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80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7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7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948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2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001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67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3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9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4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B666-CDAD-4E42-8850-08DF94408FA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30A0DB-121A-4910-A561-5E55D4E5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3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67657"/>
            <a:ext cx="10709312" cy="4702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869" y="4052715"/>
            <a:ext cx="54197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2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en-US" dirty="0" smtClean="0"/>
              <a:t>Store sensor data in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4587"/>
            <a:ext cx="8910803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3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31" y="269966"/>
            <a:ext cx="8596668" cy="709749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1" y="1076372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5" y="1076372"/>
            <a:ext cx="8760144" cy="55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7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88387"/>
            <a:ext cx="9172060" cy="56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7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47812"/>
            <a:ext cx="9786015" cy="48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6903"/>
            <a:ext cx="8596668" cy="788126"/>
          </a:xfrm>
        </p:spPr>
        <p:txBody>
          <a:bodyPr/>
          <a:lstStyle/>
          <a:p>
            <a:r>
              <a:rPr lang="en-US" dirty="0" smtClean="0"/>
              <a:t>Flask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5029"/>
            <a:ext cx="9668449" cy="5316582"/>
          </a:xfrm>
        </p:spPr>
        <p:txBody>
          <a:bodyPr/>
          <a:lstStyle/>
          <a:p>
            <a:r>
              <a:rPr lang="en-US" dirty="0" smtClean="0"/>
              <a:t>Install Flask Application and Create </a:t>
            </a:r>
            <a:r>
              <a:rPr lang="en-US" dirty="0" err="1" smtClean="0"/>
              <a:t>Python_db</a:t>
            </a:r>
            <a:r>
              <a:rPr lang="en-US" dirty="0" smtClean="0"/>
              <a:t> and records table in </a:t>
            </a:r>
            <a:r>
              <a:rPr lang="en-US" dirty="0" err="1" smtClean="0"/>
              <a:t>mysql</a:t>
            </a:r>
            <a:r>
              <a:rPr lang="en-US" dirty="0" smtClean="0"/>
              <a:t> server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1"/>
            <a:ext cx="12172427" cy="49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8526"/>
            <a:ext cx="8596668" cy="788126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6652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7" y="1011300"/>
            <a:ext cx="11456756" cy="5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9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9155"/>
            <a:ext cx="8596668" cy="814251"/>
          </a:xfrm>
        </p:spPr>
        <p:txBody>
          <a:bodyPr/>
          <a:lstStyle/>
          <a:p>
            <a:r>
              <a:rPr lang="en-US" dirty="0" smtClean="0"/>
              <a:t>Template for filtering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37" y="1123406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944336"/>
            <a:ext cx="11222929" cy="58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5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en-US" dirty="0" smtClean="0"/>
              <a:t>View the 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726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74" y="1397726"/>
            <a:ext cx="1139687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5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217"/>
            <a:ext cx="8596668" cy="5138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1095609"/>
            <a:ext cx="11815730" cy="4887179"/>
          </a:xfrm>
        </p:spPr>
      </p:pic>
    </p:spTree>
    <p:extLst>
      <p:ext uri="{BB962C8B-B14F-4D97-AF65-F5344CB8AC3E}">
        <p14:creationId xmlns:p14="http://schemas.microsoft.com/office/powerpoint/2010/main" val="74518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726"/>
            <a:ext cx="5040086" cy="497694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program has two main scope one is declaration(setup) part and another one is execution part(loop).</a:t>
            </a:r>
          </a:p>
          <a:p>
            <a:r>
              <a:rPr lang="en-US" sz="2200" dirty="0" smtClean="0"/>
              <a:t>The variable declarations and initialization of the serial communications within this part(setup). It executes only one time.</a:t>
            </a:r>
          </a:p>
          <a:p>
            <a:r>
              <a:rPr lang="en-US" sz="2200" dirty="0" smtClean="0"/>
              <a:t>The executions parts(loop) executes code continuously</a:t>
            </a:r>
          </a:p>
          <a:p>
            <a:r>
              <a:rPr lang="en-US" sz="2200" dirty="0" smtClean="0"/>
              <a:t>This scope used to read the sensor input and triggers the outputs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1515292"/>
            <a:ext cx="5420538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03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071" y="2621280"/>
            <a:ext cx="8596668" cy="1320800"/>
          </a:xfrm>
        </p:spPr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Blinking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96683"/>
            <a:ext cx="4195112" cy="4544679"/>
          </a:xfrm>
        </p:spPr>
        <p:txBody>
          <a:bodyPr/>
          <a:lstStyle/>
          <a:p>
            <a:r>
              <a:rPr lang="en-US" sz="2700" dirty="0" smtClean="0"/>
              <a:t>In setup function, we are initialize the LED pin 13 to blink built-in LED of Arduino board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76" y="1496683"/>
            <a:ext cx="5460275" cy="36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1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8686"/>
            <a:ext cx="8596668" cy="660400"/>
          </a:xfrm>
        </p:spPr>
        <p:txBody>
          <a:bodyPr/>
          <a:lstStyle/>
          <a:p>
            <a:r>
              <a:rPr lang="en-US" dirty="0" smtClean="0"/>
              <a:t>Read the sensor 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5894" y="849086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Choose any one of the pins of LDR to 5v of Arduino board </a:t>
            </a:r>
          </a:p>
          <a:p>
            <a:r>
              <a:rPr lang="en-US" sz="2600" dirty="0" smtClean="0"/>
              <a:t>The LDR other pin connected to 1K Resistor to limit the current flow inside the LDR </a:t>
            </a:r>
          </a:p>
          <a:p>
            <a:r>
              <a:rPr lang="en-US" sz="2600" dirty="0" smtClean="0"/>
              <a:t>The other terminal of resistor connected to ground. The sensor output is taken from in-between the resistor and LDR</a:t>
            </a:r>
          </a:p>
          <a:p>
            <a:endParaRPr lang="en-US" sz="2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55" y="3872211"/>
            <a:ext cx="4197667" cy="29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3584"/>
            <a:ext cx="8596668" cy="819193"/>
          </a:xfrm>
        </p:spPr>
        <p:txBody>
          <a:bodyPr/>
          <a:lstStyle/>
          <a:p>
            <a:r>
              <a:rPr lang="en-US" dirty="0" smtClean="0"/>
              <a:t>Display the sensor value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49086"/>
            <a:ext cx="8596668" cy="388077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Initialize the analog pin(A0) in setup function </a:t>
            </a:r>
          </a:p>
          <a:p>
            <a:r>
              <a:rPr lang="en-US" sz="2500" dirty="0" smtClean="0"/>
              <a:t>Store the sensor value is integer to display in serial monitor</a:t>
            </a:r>
          </a:p>
          <a:p>
            <a:endParaRPr lang="en-US" sz="25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4" y="2524048"/>
            <a:ext cx="5449662" cy="37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758281"/>
          </a:xfrm>
        </p:spPr>
        <p:txBody>
          <a:bodyPr/>
          <a:lstStyle/>
          <a:p>
            <a:r>
              <a:rPr lang="en-US" dirty="0" smtClean="0"/>
              <a:t>Pin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3" y="1097280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General-purpose input/output (GPIO) is a pin on an IC (Integrated Circuit).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can be either input pin or output pin, whose behavior can be controlled at the run time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00" y="2397083"/>
            <a:ext cx="5476875" cy="4247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65" y="2148889"/>
            <a:ext cx="494083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8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</a:t>
            </a:r>
            <a:r>
              <a:rPr lang="en-US" dirty="0" err="1" smtClean="0"/>
              <a:t>NodeMcu</a:t>
            </a:r>
            <a:r>
              <a:rPr lang="en-US" dirty="0" smtClean="0"/>
              <a:t>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37" y="1481321"/>
            <a:ext cx="9381066" cy="43839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Arduino IDE, Go to file and select preferences the add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arduino.esp8266.com/stable/package_esp8266com_index.json</a:t>
            </a:r>
            <a:r>
              <a:rPr lang="en-US" sz="2400" dirty="0"/>
              <a:t> </a:t>
            </a:r>
            <a:r>
              <a:rPr lang="en-US" sz="2400" dirty="0" smtClean="0"/>
              <a:t>for additional board manager</a:t>
            </a:r>
            <a:endParaRPr lang="en-US" sz="2400" dirty="0"/>
          </a:p>
          <a:p>
            <a:r>
              <a:rPr lang="en-US" sz="2400" dirty="0" smtClean="0"/>
              <a:t>Go to tools and visit manage libraries install  the ESP8266 </a:t>
            </a:r>
            <a:r>
              <a:rPr lang="en-US" sz="2400" dirty="0" err="1" smtClean="0"/>
              <a:t>nodemcu</a:t>
            </a:r>
            <a:r>
              <a:rPr lang="en-US" sz="2400" dirty="0" smtClean="0"/>
              <a:t> libraries if it is not available in your libraries</a:t>
            </a:r>
          </a:p>
          <a:p>
            <a:r>
              <a:rPr lang="en-US" sz="2400" dirty="0" smtClean="0"/>
              <a:t>Select the </a:t>
            </a:r>
            <a:r>
              <a:rPr lang="en-US" sz="2400" dirty="0" err="1" smtClean="0"/>
              <a:t>NodeMcu</a:t>
            </a:r>
            <a:r>
              <a:rPr lang="en-US" sz="2400" dirty="0" smtClean="0"/>
              <a:t> ESP(0.9) 12E module in Arduino IDE Tools to upload the programs into microcontroller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2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Blinking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13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Connect LED +</a:t>
            </a:r>
            <a:r>
              <a:rPr lang="en-US" sz="2400" dirty="0" err="1" smtClean="0"/>
              <a:t>ve</a:t>
            </a:r>
            <a:r>
              <a:rPr lang="en-US" sz="2400" dirty="0" smtClean="0"/>
              <a:t> terminal to </a:t>
            </a:r>
            <a:r>
              <a:rPr lang="en-US" sz="2400" dirty="0" err="1" smtClean="0"/>
              <a:t>NodeMcu</a:t>
            </a:r>
            <a:r>
              <a:rPr lang="en-US" sz="2400" dirty="0" smtClean="0"/>
              <a:t> D0 pin</a:t>
            </a:r>
          </a:p>
          <a:p>
            <a:r>
              <a:rPr lang="en-US" sz="2400" dirty="0" smtClean="0"/>
              <a:t>Connect LED –</a:t>
            </a:r>
            <a:r>
              <a:rPr lang="en-US" sz="2400" dirty="0" err="1" smtClean="0"/>
              <a:t>ve</a:t>
            </a:r>
            <a:r>
              <a:rPr lang="en-US" sz="2400" dirty="0" smtClean="0"/>
              <a:t> pin to </a:t>
            </a:r>
            <a:r>
              <a:rPr lang="en-US" sz="2400" dirty="0" err="1" smtClean="0"/>
              <a:t>NodeMcu</a:t>
            </a:r>
            <a:r>
              <a:rPr lang="en-US" sz="2400" dirty="0" smtClean="0"/>
              <a:t> Ground pin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98" y="2644344"/>
            <a:ext cx="4478172" cy="3678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037" y="2414723"/>
            <a:ext cx="4732700" cy="42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sensor details using </a:t>
            </a:r>
            <a:r>
              <a:rPr lang="en-US" dirty="0" err="1" smtClean="0"/>
              <a:t>NodeMcu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91" y="1316173"/>
            <a:ext cx="11017606" cy="53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38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325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Hardware Programming</vt:lpstr>
      <vt:lpstr>Structure of Arduino Programming</vt:lpstr>
      <vt:lpstr>LED Blinking</vt:lpstr>
      <vt:lpstr>Read the sensor input</vt:lpstr>
      <vt:lpstr>Display the sensor value</vt:lpstr>
      <vt:lpstr>Pin Configurations</vt:lpstr>
      <vt:lpstr>Setup a NodeMcu Board</vt:lpstr>
      <vt:lpstr>LED Blinking</vt:lpstr>
      <vt:lpstr>Read the sensor details using NodeMcu</vt:lpstr>
      <vt:lpstr>Cont..</vt:lpstr>
      <vt:lpstr>Store sensor data in mysql database</vt:lpstr>
      <vt:lpstr>Cont..</vt:lpstr>
      <vt:lpstr>Cont..</vt:lpstr>
      <vt:lpstr>Cont..</vt:lpstr>
      <vt:lpstr>Flask Applications</vt:lpstr>
      <vt:lpstr>Cont…</vt:lpstr>
      <vt:lpstr>Template for filtering the data</vt:lpstr>
      <vt:lpstr>View the sensor data</vt:lpstr>
      <vt:lpstr>Application View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Programming</dc:title>
  <dc:creator>test</dc:creator>
  <cp:lastModifiedBy>test</cp:lastModifiedBy>
  <cp:revision>94</cp:revision>
  <dcterms:created xsi:type="dcterms:W3CDTF">2019-02-21T09:44:14Z</dcterms:created>
  <dcterms:modified xsi:type="dcterms:W3CDTF">2019-03-08T09:43:57Z</dcterms:modified>
</cp:coreProperties>
</file>