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8" r:id="rId3"/>
    <p:sldId id="259" r:id="rId4"/>
    <p:sldId id="260" r:id="rId5"/>
    <p:sldId id="294" r:id="rId6"/>
    <p:sldId id="263" r:id="rId7"/>
    <p:sldId id="295" r:id="rId8"/>
    <p:sldId id="296" r:id="rId9"/>
    <p:sldId id="297" r:id="rId10"/>
    <p:sldId id="298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EE326-3C28-4D04-8DCF-7B83BC8F5D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0A427-183A-4728-9774-00C2F2E8CC03}">
      <dgm:prSet phldrT="[Text]"/>
      <dgm:spPr>
        <a:solidFill>
          <a:srgbClr val="1C6FA8"/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37BEF1D6-15C3-4F25-8A83-ABB6603E9375}" type="parTrans" cxnId="{77BE4F5F-376F-470A-AA5F-31C1C3B81BE5}">
      <dgm:prSet/>
      <dgm:spPr/>
      <dgm:t>
        <a:bodyPr/>
        <a:lstStyle/>
        <a:p>
          <a:endParaRPr lang="en-US"/>
        </a:p>
      </dgm:t>
    </dgm:pt>
    <dgm:pt modelId="{7451E452-1A1F-4F14-958A-89905C96FD86}" type="sibTrans" cxnId="{77BE4F5F-376F-470A-AA5F-31C1C3B81BE5}">
      <dgm:prSet/>
      <dgm:spPr/>
      <dgm:t>
        <a:bodyPr/>
        <a:lstStyle/>
        <a:p>
          <a:endParaRPr lang="en-US"/>
        </a:p>
      </dgm:t>
    </dgm:pt>
    <dgm:pt modelId="{6D0948D3-4099-440D-ADFA-F0BCEC3ABA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Behavioural  Competencies</a:t>
          </a:r>
          <a:endParaRPr lang="en-US" dirty="0"/>
        </a:p>
      </dgm:t>
    </dgm:pt>
    <dgm:pt modelId="{A3828211-BBCF-4AFE-A9BD-EC7F0E7EE14B}" type="parTrans" cxnId="{DF9CF530-6D42-4A47-8C0B-95C5C728FC7E}">
      <dgm:prSet/>
      <dgm:spPr/>
      <dgm:t>
        <a:bodyPr/>
        <a:lstStyle/>
        <a:p>
          <a:endParaRPr lang="en-US"/>
        </a:p>
      </dgm:t>
    </dgm:pt>
    <dgm:pt modelId="{51005FBA-58BE-4BE6-8599-0641FBE75FB9}" type="sibTrans" cxnId="{DF9CF530-6D42-4A47-8C0B-95C5C728FC7E}">
      <dgm:prSet/>
      <dgm:spPr/>
      <dgm:t>
        <a:bodyPr/>
        <a:lstStyle/>
        <a:p>
          <a:endParaRPr lang="en-US"/>
        </a:p>
      </dgm:t>
    </dgm:pt>
    <dgm:pt modelId="{6213738C-79BF-4AD9-ACCC-3AAB3B9D164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Industry Process Orientation</a:t>
          </a:r>
          <a:endParaRPr lang="en-US" dirty="0"/>
        </a:p>
      </dgm:t>
    </dgm:pt>
    <dgm:pt modelId="{11CD0AE0-B984-416D-BB06-2DC3BD7B80B9}" type="parTrans" cxnId="{58752AA3-BC5F-4E76-A5B2-24286330CE48}">
      <dgm:prSet/>
      <dgm:spPr/>
      <dgm:t>
        <a:bodyPr/>
        <a:lstStyle/>
        <a:p>
          <a:endParaRPr lang="en-US"/>
        </a:p>
      </dgm:t>
    </dgm:pt>
    <dgm:pt modelId="{3CFD8A11-943D-4373-97C8-F051DBE7FC3D}" type="sibTrans" cxnId="{58752AA3-BC5F-4E76-A5B2-24286330CE48}">
      <dgm:prSet/>
      <dgm:spPr/>
      <dgm:t>
        <a:bodyPr/>
        <a:lstStyle/>
        <a:p>
          <a:endParaRPr lang="en-US"/>
        </a:p>
      </dgm:t>
    </dgm:pt>
    <dgm:pt modelId="{70EF9BD2-F948-4BC3-8E06-6E7FCAA362F0}" type="pres">
      <dgm:prSet presAssocID="{078EE326-3C28-4D04-8DCF-7B83BC8F5D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4DB21-810B-459D-8EBA-0256F272309C}" type="pres">
      <dgm:prSet presAssocID="{4C70A427-183A-4728-9774-00C2F2E8CC03}" presName="parentLin" presStyleCnt="0"/>
      <dgm:spPr/>
    </dgm:pt>
    <dgm:pt modelId="{41DEDD9F-9C77-49A8-84E4-9603659B1CD8}" type="pres">
      <dgm:prSet presAssocID="{4C70A427-183A-4728-9774-00C2F2E8CC0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BCEC57B-21F6-4405-9B2C-899CB6C58612}" type="pres">
      <dgm:prSet presAssocID="{4C70A427-183A-4728-9774-00C2F2E8CC0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DB68-1707-4455-A686-F8F86F7D932C}" type="pres">
      <dgm:prSet presAssocID="{4C70A427-183A-4728-9774-00C2F2E8CC03}" presName="negativeSpace" presStyleCnt="0"/>
      <dgm:spPr/>
    </dgm:pt>
    <dgm:pt modelId="{F9C31613-FEC5-4253-863F-8A8E3EB46109}" type="pres">
      <dgm:prSet presAssocID="{4C70A427-183A-4728-9774-00C2F2E8CC03}" presName="childText" presStyleLbl="conFgAcc1" presStyleIdx="0" presStyleCnt="3" custLinFactNeighborY="-62870">
        <dgm:presLayoutVars>
          <dgm:bulletEnabled val="1"/>
        </dgm:presLayoutVars>
      </dgm:prSet>
      <dgm:spPr>
        <a:noFill/>
        <a:ln w="12700"/>
      </dgm:spPr>
    </dgm:pt>
    <dgm:pt modelId="{96693DC2-92AE-4FC8-9FCB-DADCD67A7036}" type="pres">
      <dgm:prSet presAssocID="{7451E452-1A1F-4F14-958A-89905C96FD86}" presName="spaceBetweenRectangles" presStyleCnt="0"/>
      <dgm:spPr/>
    </dgm:pt>
    <dgm:pt modelId="{325B0D4F-5952-4993-8AE1-B05B5FF7E7AF}" type="pres">
      <dgm:prSet presAssocID="{6D0948D3-4099-440D-ADFA-F0BCEC3ABAF8}" presName="parentLin" presStyleCnt="0"/>
      <dgm:spPr/>
    </dgm:pt>
    <dgm:pt modelId="{71FE7986-BFFE-44A6-83A7-483FAA381580}" type="pres">
      <dgm:prSet presAssocID="{6D0948D3-4099-440D-ADFA-F0BCEC3ABAF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8B673A-B86B-4720-B5A7-C51CC3092950}" type="pres">
      <dgm:prSet presAssocID="{6D0948D3-4099-440D-ADFA-F0BCEC3ABAF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81343-5549-4E2C-BB6B-80299DCFFF29}" type="pres">
      <dgm:prSet presAssocID="{6D0948D3-4099-440D-ADFA-F0BCEC3ABAF8}" presName="negativeSpace" presStyleCnt="0"/>
      <dgm:spPr/>
    </dgm:pt>
    <dgm:pt modelId="{6ED1A7AE-427A-4068-AFE5-2C05919BBD87}" type="pres">
      <dgm:prSet presAssocID="{6D0948D3-4099-440D-ADFA-F0BCEC3ABAF8}" presName="childText" presStyleLbl="conFgAcc1" presStyleIdx="1" presStyleCnt="3">
        <dgm:presLayoutVars>
          <dgm:bulletEnabled val="1"/>
        </dgm:presLayoutVars>
      </dgm:prSet>
      <dgm:spPr>
        <a:ln w="12700"/>
      </dgm:spPr>
    </dgm:pt>
    <dgm:pt modelId="{368C0278-E8C4-4791-AE86-68FD351C43B1}" type="pres">
      <dgm:prSet presAssocID="{51005FBA-58BE-4BE6-8599-0641FBE75FB9}" presName="spaceBetweenRectangles" presStyleCnt="0"/>
      <dgm:spPr/>
    </dgm:pt>
    <dgm:pt modelId="{7C1822CF-4D43-487B-8F01-0FD797732A5E}" type="pres">
      <dgm:prSet presAssocID="{6213738C-79BF-4AD9-ACCC-3AAB3B9D164C}" presName="parentLin" presStyleCnt="0"/>
      <dgm:spPr/>
    </dgm:pt>
    <dgm:pt modelId="{94F45592-D9C7-457F-A86C-04784D3E17E9}" type="pres">
      <dgm:prSet presAssocID="{6213738C-79BF-4AD9-ACCC-3AAB3B9D164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D4C218-DAA4-4A87-90E9-EF40EB9491E4}" type="pres">
      <dgm:prSet presAssocID="{6213738C-79BF-4AD9-ACCC-3AAB3B9D16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4D43D-D87D-428C-8B67-137567403FD8}" type="pres">
      <dgm:prSet presAssocID="{6213738C-79BF-4AD9-ACCC-3AAB3B9D164C}" presName="negativeSpace" presStyleCnt="0"/>
      <dgm:spPr/>
    </dgm:pt>
    <dgm:pt modelId="{A33B9FA8-C374-4D6D-B3AB-C5BA3D14E753}" type="pres">
      <dgm:prSet presAssocID="{6213738C-79BF-4AD9-ACCC-3AAB3B9D164C}" presName="childText" presStyleLbl="conFgAcc1" presStyleIdx="2" presStyleCnt="3">
        <dgm:presLayoutVars>
          <dgm:bulletEnabled val="1"/>
        </dgm:presLayoutVars>
      </dgm:prSet>
      <dgm:spPr>
        <a:ln w="12700"/>
      </dgm:spPr>
    </dgm:pt>
  </dgm:ptLst>
  <dgm:cxnLst>
    <dgm:cxn modelId="{2122BEAA-5199-454D-83DA-DEB589EE50B8}" type="presOf" srcId="{078EE326-3C28-4D04-8DCF-7B83BC8F5D97}" destId="{70EF9BD2-F948-4BC3-8E06-6E7FCAA362F0}" srcOrd="0" destOrd="0" presId="urn:microsoft.com/office/officeart/2005/8/layout/list1"/>
    <dgm:cxn modelId="{FB0B7D30-E60D-4C9A-B25D-A937A7A6CBD6}" type="presOf" srcId="{6213738C-79BF-4AD9-ACCC-3AAB3B9D164C}" destId="{94F45592-D9C7-457F-A86C-04784D3E17E9}" srcOrd="0" destOrd="0" presId="urn:microsoft.com/office/officeart/2005/8/layout/list1"/>
    <dgm:cxn modelId="{C5348565-2E65-4629-A3DE-1469591083BA}" type="presOf" srcId="{6D0948D3-4099-440D-ADFA-F0BCEC3ABAF8}" destId="{71FE7986-BFFE-44A6-83A7-483FAA381580}" srcOrd="0" destOrd="0" presId="urn:microsoft.com/office/officeart/2005/8/layout/list1"/>
    <dgm:cxn modelId="{3DE4F4B2-AEBE-4BB5-B231-A1D78426DD9A}" type="presOf" srcId="{4C70A427-183A-4728-9774-00C2F2E8CC03}" destId="{DBCEC57B-21F6-4405-9B2C-899CB6C58612}" srcOrd="1" destOrd="0" presId="urn:microsoft.com/office/officeart/2005/8/layout/list1"/>
    <dgm:cxn modelId="{58752AA3-BC5F-4E76-A5B2-24286330CE48}" srcId="{078EE326-3C28-4D04-8DCF-7B83BC8F5D97}" destId="{6213738C-79BF-4AD9-ACCC-3AAB3B9D164C}" srcOrd="2" destOrd="0" parTransId="{11CD0AE0-B984-416D-BB06-2DC3BD7B80B9}" sibTransId="{3CFD8A11-943D-4373-97C8-F051DBE7FC3D}"/>
    <dgm:cxn modelId="{DF9CF530-6D42-4A47-8C0B-95C5C728FC7E}" srcId="{078EE326-3C28-4D04-8DCF-7B83BC8F5D97}" destId="{6D0948D3-4099-440D-ADFA-F0BCEC3ABAF8}" srcOrd="1" destOrd="0" parTransId="{A3828211-BBCF-4AFE-A9BD-EC7F0E7EE14B}" sibTransId="{51005FBA-58BE-4BE6-8599-0641FBE75FB9}"/>
    <dgm:cxn modelId="{01F21C0C-3826-4D6F-BBB6-EC691FB32D01}" type="presOf" srcId="{6213738C-79BF-4AD9-ACCC-3AAB3B9D164C}" destId="{82D4C218-DAA4-4A87-90E9-EF40EB9491E4}" srcOrd="1" destOrd="0" presId="urn:microsoft.com/office/officeart/2005/8/layout/list1"/>
    <dgm:cxn modelId="{4AE12647-CECD-4F12-9432-1583D4191302}" type="presOf" srcId="{6D0948D3-4099-440D-ADFA-F0BCEC3ABAF8}" destId="{E98B673A-B86B-4720-B5A7-C51CC3092950}" srcOrd="1" destOrd="0" presId="urn:microsoft.com/office/officeart/2005/8/layout/list1"/>
    <dgm:cxn modelId="{77BE4F5F-376F-470A-AA5F-31C1C3B81BE5}" srcId="{078EE326-3C28-4D04-8DCF-7B83BC8F5D97}" destId="{4C70A427-183A-4728-9774-00C2F2E8CC03}" srcOrd="0" destOrd="0" parTransId="{37BEF1D6-15C3-4F25-8A83-ABB6603E9375}" sibTransId="{7451E452-1A1F-4F14-958A-89905C96FD86}"/>
    <dgm:cxn modelId="{FFD7B027-70CC-4171-8D12-7B06EF84C965}" type="presOf" srcId="{4C70A427-183A-4728-9774-00C2F2E8CC03}" destId="{41DEDD9F-9C77-49A8-84E4-9603659B1CD8}" srcOrd="0" destOrd="0" presId="urn:microsoft.com/office/officeart/2005/8/layout/list1"/>
    <dgm:cxn modelId="{DD62134A-ABE6-46E7-A7AF-BF870B945B4A}" type="presParOf" srcId="{70EF9BD2-F948-4BC3-8E06-6E7FCAA362F0}" destId="{FA14DB21-810B-459D-8EBA-0256F272309C}" srcOrd="0" destOrd="0" presId="urn:microsoft.com/office/officeart/2005/8/layout/list1"/>
    <dgm:cxn modelId="{58B01A57-384D-4DA5-9770-8077EE894DD9}" type="presParOf" srcId="{FA14DB21-810B-459D-8EBA-0256F272309C}" destId="{41DEDD9F-9C77-49A8-84E4-9603659B1CD8}" srcOrd="0" destOrd="0" presId="urn:microsoft.com/office/officeart/2005/8/layout/list1"/>
    <dgm:cxn modelId="{7F8F4FC6-29B2-42C0-8B26-23118656FD6C}" type="presParOf" srcId="{FA14DB21-810B-459D-8EBA-0256F272309C}" destId="{DBCEC57B-21F6-4405-9B2C-899CB6C58612}" srcOrd="1" destOrd="0" presId="urn:microsoft.com/office/officeart/2005/8/layout/list1"/>
    <dgm:cxn modelId="{2248549F-5E0A-4A94-A4CC-D5AD74643297}" type="presParOf" srcId="{70EF9BD2-F948-4BC3-8E06-6E7FCAA362F0}" destId="{4AF7DB68-1707-4455-A686-F8F86F7D932C}" srcOrd="1" destOrd="0" presId="urn:microsoft.com/office/officeart/2005/8/layout/list1"/>
    <dgm:cxn modelId="{E764226E-A7FF-473E-BA2A-26B5D7F7E56F}" type="presParOf" srcId="{70EF9BD2-F948-4BC3-8E06-6E7FCAA362F0}" destId="{F9C31613-FEC5-4253-863F-8A8E3EB46109}" srcOrd="2" destOrd="0" presId="urn:microsoft.com/office/officeart/2005/8/layout/list1"/>
    <dgm:cxn modelId="{D85CF897-E056-47A3-AC55-73BDEA6EDFAE}" type="presParOf" srcId="{70EF9BD2-F948-4BC3-8E06-6E7FCAA362F0}" destId="{96693DC2-92AE-4FC8-9FCB-DADCD67A7036}" srcOrd="3" destOrd="0" presId="urn:microsoft.com/office/officeart/2005/8/layout/list1"/>
    <dgm:cxn modelId="{1B259E92-D693-4A68-BE8A-581B5E71DD84}" type="presParOf" srcId="{70EF9BD2-F948-4BC3-8E06-6E7FCAA362F0}" destId="{325B0D4F-5952-4993-8AE1-B05B5FF7E7AF}" srcOrd="4" destOrd="0" presId="urn:microsoft.com/office/officeart/2005/8/layout/list1"/>
    <dgm:cxn modelId="{D154EBC1-4003-4338-945F-9C34CA9A4B47}" type="presParOf" srcId="{325B0D4F-5952-4993-8AE1-B05B5FF7E7AF}" destId="{71FE7986-BFFE-44A6-83A7-483FAA381580}" srcOrd="0" destOrd="0" presId="urn:microsoft.com/office/officeart/2005/8/layout/list1"/>
    <dgm:cxn modelId="{CAB57522-9BB5-4289-9764-79DA45F92096}" type="presParOf" srcId="{325B0D4F-5952-4993-8AE1-B05B5FF7E7AF}" destId="{E98B673A-B86B-4720-B5A7-C51CC3092950}" srcOrd="1" destOrd="0" presId="urn:microsoft.com/office/officeart/2005/8/layout/list1"/>
    <dgm:cxn modelId="{69B48429-62FC-4528-864A-E739305E139C}" type="presParOf" srcId="{70EF9BD2-F948-4BC3-8E06-6E7FCAA362F0}" destId="{43981343-5549-4E2C-BB6B-80299DCFFF29}" srcOrd="5" destOrd="0" presId="urn:microsoft.com/office/officeart/2005/8/layout/list1"/>
    <dgm:cxn modelId="{ED62F29B-F752-4C6C-BF12-6C5EE6D20845}" type="presParOf" srcId="{70EF9BD2-F948-4BC3-8E06-6E7FCAA362F0}" destId="{6ED1A7AE-427A-4068-AFE5-2C05919BBD87}" srcOrd="6" destOrd="0" presId="urn:microsoft.com/office/officeart/2005/8/layout/list1"/>
    <dgm:cxn modelId="{0F28786B-391C-4FB3-AC62-E1F030457398}" type="presParOf" srcId="{70EF9BD2-F948-4BC3-8E06-6E7FCAA362F0}" destId="{368C0278-E8C4-4791-AE86-68FD351C43B1}" srcOrd="7" destOrd="0" presId="urn:microsoft.com/office/officeart/2005/8/layout/list1"/>
    <dgm:cxn modelId="{41FCAE49-7ED9-42BC-BC16-0DF75BB2D7CA}" type="presParOf" srcId="{70EF9BD2-F948-4BC3-8E06-6E7FCAA362F0}" destId="{7C1822CF-4D43-487B-8F01-0FD797732A5E}" srcOrd="8" destOrd="0" presId="urn:microsoft.com/office/officeart/2005/8/layout/list1"/>
    <dgm:cxn modelId="{69EF1126-4BDA-4860-A967-2756D4A2A00F}" type="presParOf" srcId="{7C1822CF-4D43-487B-8F01-0FD797732A5E}" destId="{94F45592-D9C7-457F-A86C-04784D3E17E9}" srcOrd="0" destOrd="0" presId="urn:microsoft.com/office/officeart/2005/8/layout/list1"/>
    <dgm:cxn modelId="{66FEC03F-5328-48B8-917F-4645A4673ECA}" type="presParOf" srcId="{7C1822CF-4D43-487B-8F01-0FD797732A5E}" destId="{82D4C218-DAA4-4A87-90E9-EF40EB9491E4}" srcOrd="1" destOrd="0" presId="urn:microsoft.com/office/officeart/2005/8/layout/list1"/>
    <dgm:cxn modelId="{724C006A-8692-4B75-84EB-46C06B8ED915}" type="presParOf" srcId="{70EF9BD2-F948-4BC3-8E06-6E7FCAA362F0}" destId="{1814D43D-D87D-428C-8B67-137567403FD8}" srcOrd="9" destOrd="0" presId="urn:microsoft.com/office/officeart/2005/8/layout/list1"/>
    <dgm:cxn modelId="{6E10AEF7-2BAC-471E-A158-DD850900ED46}" type="presParOf" srcId="{70EF9BD2-F948-4BC3-8E06-6E7FCAA362F0}" destId="{A33B9FA8-C374-4D6D-B3AB-C5BA3D14E7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EE326-3C28-4D04-8DCF-7B83BC8F5D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0A427-183A-4728-9774-00C2F2E8CC03}">
      <dgm:prSet phldrT="[Text]"/>
      <dgm:spPr>
        <a:solidFill>
          <a:srgbClr val="1C6FA8"/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37BEF1D6-15C3-4F25-8A83-ABB6603E9375}" type="parTrans" cxnId="{77BE4F5F-376F-470A-AA5F-31C1C3B81BE5}">
      <dgm:prSet/>
      <dgm:spPr/>
      <dgm:t>
        <a:bodyPr/>
        <a:lstStyle/>
        <a:p>
          <a:endParaRPr lang="en-US"/>
        </a:p>
      </dgm:t>
    </dgm:pt>
    <dgm:pt modelId="{7451E452-1A1F-4F14-958A-89905C96FD86}" type="sibTrans" cxnId="{77BE4F5F-376F-470A-AA5F-31C1C3B81BE5}">
      <dgm:prSet/>
      <dgm:spPr/>
      <dgm:t>
        <a:bodyPr/>
        <a:lstStyle/>
        <a:p>
          <a:endParaRPr lang="en-US"/>
        </a:p>
      </dgm:t>
    </dgm:pt>
    <dgm:pt modelId="{6D0948D3-4099-440D-ADFA-F0BCEC3ABA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Behavioural  Competencies</a:t>
          </a:r>
          <a:endParaRPr lang="en-US" dirty="0"/>
        </a:p>
      </dgm:t>
    </dgm:pt>
    <dgm:pt modelId="{A3828211-BBCF-4AFE-A9BD-EC7F0E7EE14B}" type="parTrans" cxnId="{DF9CF530-6D42-4A47-8C0B-95C5C728FC7E}">
      <dgm:prSet/>
      <dgm:spPr/>
      <dgm:t>
        <a:bodyPr/>
        <a:lstStyle/>
        <a:p>
          <a:endParaRPr lang="en-US"/>
        </a:p>
      </dgm:t>
    </dgm:pt>
    <dgm:pt modelId="{51005FBA-58BE-4BE6-8599-0641FBE75FB9}" type="sibTrans" cxnId="{DF9CF530-6D42-4A47-8C0B-95C5C728FC7E}">
      <dgm:prSet/>
      <dgm:spPr/>
      <dgm:t>
        <a:bodyPr/>
        <a:lstStyle/>
        <a:p>
          <a:endParaRPr lang="en-US"/>
        </a:p>
      </dgm:t>
    </dgm:pt>
    <dgm:pt modelId="{6213738C-79BF-4AD9-ACCC-3AAB3B9D164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Industry Process Orientation</a:t>
          </a:r>
          <a:endParaRPr lang="en-US" dirty="0"/>
        </a:p>
      </dgm:t>
    </dgm:pt>
    <dgm:pt modelId="{11CD0AE0-B984-416D-BB06-2DC3BD7B80B9}" type="parTrans" cxnId="{58752AA3-BC5F-4E76-A5B2-24286330CE48}">
      <dgm:prSet/>
      <dgm:spPr/>
      <dgm:t>
        <a:bodyPr/>
        <a:lstStyle/>
        <a:p>
          <a:endParaRPr lang="en-US"/>
        </a:p>
      </dgm:t>
    </dgm:pt>
    <dgm:pt modelId="{3CFD8A11-943D-4373-97C8-F051DBE7FC3D}" type="sibTrans" cxnId="{58752AA3-BC5F-4E76-A5B2-24286330CE48}">
      <dgm:prSet/>
      <dgm:spPr/>
      <dgm:t>
        <a:bodyPr/>
        <a:lstStyle/>
        <a:p>
          <a:endParaRPr lang="en-US"/>
        </a:p>
      </dgm:t>
    </dgm:pt>
    <dgm:pt modelId="{70EF9BD2-F948-4BC3-8E06-6E7FCAA362F0}" type="pres">
      <dgm:prSet presAssocID="{078EE326-3C28-4D04-8DCF-7B83BC8F5D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4DB21-810B-459D-8EBA-0256F272309C}" type="pres">
      <dgm:prSet presAssocID="{4C70A427-183A-4728-9774-00C2F2E8CC03}" presName="parentLin" presStyleCnt="0"/>
      <dgm:spPr/>
    </dgm:pt>
    <dgm:pt modelId="{41DEDD9F-9C77-49A8-84E4-9603659B1CD8}" type="pres">
      <dgm:prSet presAssocID="{4C70A427-183A-4728-9774-00C2F2E8CC0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BCEC57B-21F6-4405-9B2C-899CB6C58612}" type="pres">
      <dgm:prSet presAssocID="{4C70A427-183A-4728-9774-00C2F2E8CC0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DB68-1707-4455-A686-F8F86F7D932C}" type="pres">
      <dgm:prSet presAssocID="{4C70A427-183A-4728-9774-00C2F2E8CC03}" presName="negativeSpace" presStyleCnt="0"/>
      <dgm:spPr/>
    </dgm:pt>
    <dgm:pt modelId="{F9C31613-FEC5-4253-863F-8A8E3EB46109}" type="pres">
      <dgm:prSet presAssocID="{4C70A427-183A-4728-9774-00C2F2E8CC03}" presName="childText" presStyleLbl="conFgAcc1" presStyleIdx="0" presStyleCnt="3" custLinFactNeighborY="-62870">
        <dgm:presLayoutVars>
          <dgm:bulletEnabled val="1"/>
        </dgm:presLayoutVars>
      </dgm:prSet>
      <dgm:spPr>
        <a:noFill/>
        <a:ln w="12700"/>
      </dgm:spPr>
    </dgm:pt>
    <dgm:pt modelId="{96693DC2-92AE-4FC8-9FCB-DADCD67A7036}" type="pres">
      <dgm:prSet presAssocID="{7451E452-1A1F-4F14-958A-89905C96FD86}" presName="spaceBetweenRectangles" presStyleCnt="0"/>
      <dgm:spPr/>
    </dgm:pt>
    <dgm:pt modelId="{325B0D4F-5952-4993-8AE1-B05B5FF7E7AF}" type="pres">
      <dgm:prSet presAssocID="{6D0948D3-4099-440D-ADFA-F0BCEC3ABAF8}" presName="parentLin" presStyleCnt="0"/>
      <dgm:spPr/>
    </dgm:pt>
    <dgm:pt modelId="{71FE7986-BFFE-44A6-83A7-483FAA381580}" type="pres">
      <dgm:prSet presAssocID="{6D0948D3-4099-440D-ADFA-F0BCEC3ABAF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8B673A-B86B-4720-B5A7-C51CC3092950}" type="pres">
      <dgm:prSet presAssocID="{6D0948D3-4099-440D-ADFA-F0BCEC3ABAF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81343-5549-4E2C-BB6B-80299DCFFF29}" type="pres">
      <dgm:prSet presAssocID="{6D0948D3-4099-440D-ADFA-F0BCEC3ABAF8}" presName="negativeSpace" presStyleCnt="0"/>
      <dgm:spPr/>
    </dgm:pt>
    <dgm:pt modelId="{6ED1A7AE-427A-4068-AFE5-2C05919BBD87}" type="pres">
      <dgm:prSet presAssocID="{6D0948D3-4099-440D-ADFA-F0BCEC3ABAF8}" presName="childText" presStyleLbl="conFgAcc1" presStyleIdx="1" presStyleCnt="3">
        <dgm:presLayoutVars>
          <dgm:bulletEnabled val="1"/>
        </dgm:presLayoutVars>
      </dgm:prSet>
      <dgm:spPr>
        <a:ln w="12700"/>
      </dgm:spPr>
    </dgm:pt>
    <dgm:pt modelId="{368C0278-E8C4-4791-AE86-68FD351C43B1}" type="pres">
      <dgm:prSet presAssocID="{51005FBA-58BE-4BE6-8599-0641FBE75FB9}" presName="spaceBetweenRectangles" presStyleCnt="0"/>
      <dgm:spPr/>
    </dgm:pt>
    <dgm:pt modelId="{7C1822CF-4D43-487B-8F01-0FD797732A5E}" type="pres">
      <dgm:prSet presAssocID="{6213738C-79BF-4AD9-ACCC-3AAB3B9D164C}" presName="parentLin" presStyleCnt="0"/>
      <dgm:spPr/>
    </dgm:pt>
    <dgm:pt modelId="{94F45592-D9C7-457F-A86C-04784D3E17E9}" type="pres">
      <dgm:prSet presAssocID="{6213738C-79BF-4AD9-ACCC-3AAB3B9D164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D4C218-DAA4-4A87-90E9-EF40EB9491E4}" type="pres">
      <dgm:prSet presAssocID="{6213738C-79BF-4AD9-ACCC-3AAB3B9D16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4D43D-D87D-428C-8B67-137567403FD8}" type="pres">
      <dgm:prSet presAssocID="{6213738C-79BF-4AD9-ACCC-3AAB3B9D164C}" presName="negativeSpace" presStyleCnt="0"/>
      <dgm:spPr/>
    </dgm:pt>
    <dgm:pt modelId="{A33B9FA8-C374-4D6D-B3AB-C5BA3D14E753}" type="pres">
      <dgm:prSet presAssocID="{6213738C-79BF-4AD9-ACCC-3AAB3B9D164C}" presName="childText" presStyleLbl="conFgAcc1" presStyleIdx="2" presStyleCnt="3">
        <dgm:presLayoutVars>
          <dgm:bulletEnabled val="1"/>
        </dgm:presLayoutVars>
      </dgm:prSet>
      <dgm:spPr>
        <a:ln w="12700"/>
      </dgm:spPr>
    </dgm:pt>
  </dgm:ptLst>
  <dgm:cxnLst>
    <dgm:cxn modelId="{77BE4F5F-376F-470A-AA5F-31C1C3B81BE5}" srcId="{078EE326-3C28-4D04-8DCF-7B83BC8F5D97}" destId="{4C70A427-183A-4728-9774-00C2F2E8CC03}" srcOrd="0" destOrd="0" parTransId="{37BEF1D6-15C3-4F25-8A83-ABB6603E9375}" sibTransId="{7451E452-1A1F-4F14-958A-89905C96FD86}"/>
    <dgm:cxn modelId="{34109285-E9C1-4B50-A707-FDCC21C480B9}" type="presOf" srcId="{4C70A427-183A-4728-9774-00C2F2E8CC03}" destId="{DBCEC57B-21F6-4405-9B2C-899CB6C58612}" srcOrd="1" destOrd="0" presId="urn:microsoft.com/office/officeart/2005/8/layout/list1"/>
    <dgm:cxn modelId="{E3B4B6DA-6857-4F54-AD88-FF2E224E0D3E}" type="presOf" srcId="{6D0948D3-4099-440D-ADFA-F0BCEC3ABAF8}" destId="{E98B673A-B86B-4720-B5A7-C51CC3092950}" srcOrd="1" destOrd="0" presId="urn:microsoft.com/office/officeart/2005/8/layout/list1"/>
    <dgm:cxn modelId="{34859DCD-6CF3-4D14-BF40-75CE0D533141}" type="presOf" srcId="{6213738C-79BF-4AD9-ACCC-3AAB3B9D164C}" destId="{82D4C218-DAA4-4A87-90E9-EF40EB9491E4}" srcOrd="1" destOrd="0" presId="urn:microsoft.com/office/officeart/2005/8/layout/list1"/>
    <dgm:cxn modelId="{B892FC70-DCA0-4007-8093-FEB0D433FBE8}" type="presOf" srcId="{6D0948D3-4099-440D-ADFA-F0BCEC3ABAF8}" destId="{71FE7986-BFFE-44A6-83A7-483FAA381580}" srcOrd="0" destOrd="0" presId="urn:microsoft.com/office/officeart/2005/8/layout/list1"/>
    <dgm:cxn modelId="{C1D85FC3-76E5-41B1-AA2C-2EECD6F61E69}" type="presOf" srcId="{078EE326-3C28-4D04-8DCF-7B83BC8F5D97}" destId="{70EF9BD2-F948-4BC3-8E06-6E7FCAA362F0}" srcOrd="0" destOrd="0" presId="urn:microsoft.com/office/officeart/2005/8/layout/list1"/>
    <dgm:cxn modelId="{58752AA3-BC5F-4E76-A5B2-24286330CE48}" srcId="{078EE326-3C28-4D04-8DCF-7B83BC8F5D97}" destId="{6213738C-79BF-4AD9-ACCC-3AAB3B9D164C}" srcOrd="2" destOrd="0" parTransId="{11CD0AE0-B984-416D-BB06-2DC3BD7B80B9}" sibTransId="{3CFD8A11-943D-4373-97C8-F051DBE7FC3D}"/>
    <dgm:cxn modelId="{41B58FE3-211D-410B-A5EF-F03B9A0A3B00}" type="presOf" srcId="{6213738C-79BF-4AD9-ACCC-3AAB3B9D164C}" destId="{94F45592-D9C7-457F-A86C-04784D3E17E9}" srcOrd="0" destOrd="0" presId="urn:microsoft.com/office/officeart/2005/8/layout/list1"/>
    <dgm:cxn modelId="{E1C19A77-4996-4738-B0AE-B110DD85555F}" type="presOf" srcId="{4C70A427-183A-4728-9774-00C2F2E8CC03}" destId="{41DEDD9F-9C77-49A8-84E4-9603659B1CD8}" srcOrd="0" destOrd="0" presId="urn:microsoft.com/office/officeart/2005/8/layout/list1"/>
    <dgm:cxn modelId="{DF9CF530-6D42-4A47-8C0B-95C5C728FC7E}" srcId="{078EE326-3C28-4D04-8DCF-7B83BC8F5D97}" destId="{6D0948D3-4099-440D-ADFA-F0BCEC3ABAF8}" srcOrd="1" destOrd="0" parTransId="{A3828211-BBCF-4AFE-A9BD-EC7F0E7EE14B}" sibTransId="{51005FBA-58BE-4BE6-8599-0641FBE75FB9}"/>
    <dgm:cxn modelId="{3851D15E-99F9-40FF-B9CA-851673C2FFFE}" type="presParOf" srcId="{70EF9BD2-F948-4BC3-8E06-6E7FCAA362F0}" destId="{FA14DB21-810B-459D-8EBA-0256F272309C}" srcOrd="0" destOrd="0" presId="urn:microsoft.com/office/officeart/2005/8/layout/list1"/>
    <dgm:cxn modelId="{229D1867-FEB7-4FE3-95B6-DC5B0D501D59}" type="presParOf" srcId="{FA14DB21-810B-459D-8EBA-0256F272309C}" destId="{41DEDD9F-9C77-49A8-84E4-9603659B1CD8}" srcOrd="0" destOrd="0" presId="urn:microsoft.com/office/officeart/2005/8/layout/list1"/>
    <dgm:cxn modelId="{DE48B283-FD5A-4155-B9D0-8E8AEF24A1EE}" type="presParOf" srcId="{FA14DB21-810B-459D-8EBA-0256F272309C}" destId="{DBCEC57B-21F6-4405-9B2C-899CB6C58612}" srcOrd="1" destOrd="0" presId="urn:microsoft.com/office/officeart/2005/8/layout/list1"/>
    <dgm:cxn modelId="{AA36EB0F-EEBE-498C-A872-79BF2E0018FE}" type="presParOf" srcId="{70EF9BD2-F948-4BC3-8E06-6E7FCAA362F0}" destId="{4AF7DB68-1707-4455-A686-F8F86F7D932C}" srcOrd="1" destOrd="0" presId="urn:microsoft.com/office/officeart/2005/8/layout/list1"/>
    <dgm:cxn modelId="{BE7A87EA-5C7B-43A4-AE6A-6BE221B03D5E}" type="presParOf" srcId="{70EF9BD2-F948-4BC3-8E06-6E7FCAA362F0}" destId="{F9C31613-FEC5-4253-863F-8A8E3EB46109}" srcOrd="2" destOrd="0" presId="urn:microsoft.com/office/officeart/2005/8/layout/list1"/>
    <dgm:cxn modelId="{3366C318-961B-43BE-A508-ECB19CF013EF}" type="presParOf" srcId="{70EF9BD2-F948-4BC3-8E06-6E7FCAA362F0}" destId="{96693DC2-92AE-4FC8-9FCB-DADCD67A7036}" srcOrd="3" destOrd="0" presId="urn:microsoft.com/office/officeart/2005/8/layout/list1"/>
    <dgm:cxn modelId="{61633FF6-7E43-4FDA-8DD9-A49680A95380}" type="presParOf" srcId="{70EF9BD2-F948-4BC3-8E06-6E7FCAA362F0}" destId="{325B0D4F-5952-4993-8AE1-B05B5FF7E7AF}" srcOrd="4" destOrd="0" presId="urn:microsoft.com/office/officeart/2005/8/layout/list1"/>
    <dgm:cxn modelId="{3A73CEA0-A482-4ADF-A599-5E5017741E01}" type="presParOf" srcId="{325B0D4F-5952-4993-8AE1-B05B5FF7E7AF}" destId="{71FE7986-BFFE-44A6-83A7-483FAA381580}" srcOrd="0" destOrd="0" presId="urn:microsoft.com/office/officeart/2005/8/layout/list1"/>
    <dgm:cxn modelId="{0A8ED718-5B0A-49FE-9811-5C92A6959007}" type="presParOf" srcId="{325B0D4F-5952-4993-8AE1-B05B5FF7E7AF}" destId="{E98B673A-B86B-4720-B5A7-C51CC3092950}" srcOrd="1" destOrd="0" presId="urn:microsoft.com/office/officeart/2005/8/layout/list1"/>
    <dgm:cxn modelId="{516F93C5-8AEF-45C3-BB65-6D8FD3D3AD52}" type="presParOf" srcId="{70EF9BD2-F948-4BC3-8E06-6E7FCAA362F0}" destId="{43981343-5549-4E2C-BB6B-80299DCFFF29}" srcOrd="5" destOrd="0" presId="urn:microsoft.com/office/officeart/2005/8/layout/list1"/>
    <dgm:cxn modelId="{D0240AF6-1EE2-476E-8D6C-412EADA78DBE}" type="presParOf" srcId="{70EF9BD2-F948-4BC3-8E06-6E7FCAA362F0}" destId="{6ED1A7AE-427A-4068-AFE5-2C05919BBD87}" srcOrd="6" destOrd="0" presId="urn:microsoft.com/office/officeart/2005/8/layout/list1"/>
    <dgm:cxn modelId="{2DCFB3AF-1DA7-494F-8079-0B4614B416DA}" type="presParOf" srcId="{70EF9BD2-F948-4BC3-8E06-6E7FCAA362F0}" destId="{368C0278-E8C4-4791-AE86-68FD351C43B1}" srcOrd="7" destOrd="0" presId="urn:microsoft.com/office/officeart/2005/8/layout/list1"/>
    <dgm:cxn modelId="{18648014-140B-4D2A-A55D-BB5D92173E1E}" type="presParOf" srcId="{70EF9BD2-F948-4BC3-8E06-6E7FCAA362F0}" destId="{7C1822CF-4D43-487B-8F01-0FD797732A5E}" srcOrd="8" destOrd="0" presId="urn:microsoft.com/office/officeart/2005/8/layout/list1"/>
    <dgm:cxn modelId="{E6C1C4C4-DBFB-418C-9DC2-2209DB1FF090}" type="presParOf" srcId="{7C1822CF-4D43-487B-8F01-0FD797732A5E}" destId="{94F45592-D9C7-457F-A86C-04784D3E17E9}" srcOrd="0" destOrd="0" presId="urn:microsoft.com/office/officeart/2005/8/layout/list1"/>
    <dgm:cxn modelId="{18305877-6940-445E-84D1-3D0EC7277E9A}" type="presParOf" srcId="{7C1822CF-4D43-487B-8F01-0FD797732A5E}" destId="{82D4C218-DAA4-4A87-90E9-EF40EB9491E4}" srcOrd="1" destOrd="0" presId="urn:microsoft.com/office/officeart/2005/8/layout/list1"/>
    <dgm:cxn modelId="{7A215888-7DA9-44D3-B68D-061384FCA934}" type="presParOf" srcId="{70EF9BD2-F948-4BC3-8E06-6E7FCAA362F0}" destId="{1814D43D-D87D-428C-8B67-137567403FD8}" srcOrd="9" destOrd="0" presId="urn:microsoft.com/office/officeart/2005/8/layout/list1"/>
    <dgm:cxn modelId="{B1D4945E-CF3D-4363-8E7B-3ABD769F7E1E}" type="presParOf" srcId="{70EF9BD2-F948-4BC3-8E06-6E7FCAA362F0}" destId="{A33B9FA8-C374-4D6D-B3AB-C5BA3D14E7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31613-FEC5-4253-863F-8A8E3EB46109}">
      <dsp:nvSpPr>
        <dsp:cNvPr id="0" name=""/>
        <dsp:cNvSpPr/>
      </dsp:nvSpPr>
      <dsp:spPr>
        <a:xfrm>
          <a:off x="0" y="174625"/>
          <a:ext cx="4953000" cy="327600"/>
        </a:xfrm>
        <a:prstGeom prst="rect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EC57B-21F6-4405-9B2C-899CB6C58612}">
      <dsp:nvSpPr>
        <dsp:cNvPr id="0" name=""/>
        <dsp:cNvSpPr/>
      </dsp:nvSpPr>
      <dsp:spPr>
        <a:xfrm>
          <a:off x="247650" y="26879"/>
          <a:ext cx="3467100" cy="383760"/>
        </a:xfrm>
        <a:prstGeom prst="roundRect">
          <a:avLst/>
        </a:prstGeom>
        <a:solidFill>
          <a:srgbClr val="1C6F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Technical Skills</a:t>
          </a:r>
          <a:endParaRPr lang="en-US" sz="1300" kern="1200" dirty="0"/>
        </a:p>
      </dsp:txBody>
      <dsp:txXfrm>
        <a:off x="266384" y="45613"/>
        <a:ext cx="3429632" cy="346292"/>
      </dsp:txXfrm>
    </dsp:sp>
    <dsp:sp modelId="{6ED1A7AE-427A-4068-AFE5-2C05919BBD87}">
      <dsp:nvSpPr>
        <dsp:cNvPr id="0" name=""/>
        <dsp:cNvSpPr/>
      </dsp:nvSpPr>
      <dsp:spPr>
        <a:xfrm>
          <a:off x="0" y="808439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673A-B86B-4720-B5A7-C51CC3092950}">
      <dsp:nvSpPr>
        <dsp:cNvPr id="0" name=""/>
        <dsp:cNvSpPr/>
      </dsp:nvSpPr>
      <dsp:spPr>
        <a:xfrm>
          <a:off x="247650" y="616559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Behavioural  Competencies</a:t>
          </a:r>
          <a:endParaRPr lang="en-US" sz="1300" kern="1200" dirty="0"/>
        </a:p>
      </dsp:txBody>
      <dsp:txXfrm>
        <a:off x="266384" y="635293"/>
        <a:ext cx="3429632" cy="346292"/>
      </dsp:txXfrm>
    </dsp:sp>
    <dsp:sp modelId="{A33B9FA8-C374-4D6D-B3AB-C5BA3D14E753}">
      <dsp:nvSpPr>
        <dsp:cNvPr id="0" name=""/>
        <dsp:cNvSpPr/>
      </dsp:nvSpPr>
      <dsp:spPr>
        <a:xfrm>
          <a:off x="0" y="1398120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4C218-DAA4-4A87-90E9-EF40EB9491E4}">
      <dsp:nvSpPr>
        <dsp:cNvPr id="0" name=""/>
        <dsp:cNvSpPr/>
      </dsp:nvSpPr>
      <dsp:spPr>
        <a:xfrm>
          <a:off x="247650" y="1206240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Industry Process Orientation</a:t>
          </a:r>
          <a:endParaRPr lang="en-US" sz="1300" kern="1200" dirty="0"/>
        </a:p>
      </dsp:txBody>
      <dsp:txXfrm>
        <a:off x="266384" y="1224974"/>
        <a:ext cx="34296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31613-FEC5-4253-863F-8A8E3EB46109}">
      <dsp:nvSpPr>
        <dsp:cNvPr id="0" name=""/>
        <dsp:cNvSpPr/>
      </dsp:nvSpPr>
      <dsp:spPr>
        <a:xfrm>
          <a:off x="0" y="174625"/>
          <a:ext cx="4953000" cy="327600"/>
        </a:xfrm>
        <a:prstGeom prst="rect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EC57B-21F6-4405-9B2C-899CB6C58612}">
      <dsp:nvSpPr>
        <dsp:cNvPr id="0" name=""/>
        <dsp:cNvSpPr/>
      </dsp:nvSpPr>
      <dsp:spPr>
        <a:xfrm>
          <a:off x="247650" y="26879"/>
          <a:ext cx="3467100" cy="383760"/>
        </a:xfrm>
        <a:prstGeom prst="roundRect">
          <a:avLst/>
        </a:prstGeom>
        <a:solidFill>
          <a:srgbClr val="1C6F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Technical Skills</a:t>
          </a:r>
          <a:endParaRPr lang="en-US" sz="1300" kern="1200" dirty="0"/>
        </a:p>
      </dsp:txBody>
      <dsp:txXfrm>
        <a:off x="266384" y="45613"/>
        <a:ext cx="3429632" cy="346292"/>
      </dsp:txXfrm>
    </dsp:sp>
    <dsp:sp modelId="{6ED1A7AE-427A-4068-AFE5-2C05919BBD87}">
      <dsp:nvSpPr>
        <dsp:cNvPr id="0" name=""/>
        <dsp:cNvSpPr/>
      </dsp:nvSpPr>
      <dsp:spPr>
        <a:xfrm>
          <a:off x="0" y="808439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673A-B86B-4720-B5A7-C51CC3092950}">
      <dsp:nvSpPr>
        <dsp:cNvPr id="0" name=""/>
        <dsp:cNvSpPr/>
      </dsp:nvSpPr>
      <dsp:spPr>
        <a:xfrm>
          <a:off x="247650" y="616559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Behavioural  Competencies</a:t>
          </a:r>
          <a:endParaRPr lang="en-US" sz="1300" kern="1200" dirty="0"/>
        </a:p>
      </dsp:txBody>
      <dsp:txXfrm>
        <a:off x="266384" y="635293"/>
        <a:ext cx="3429632" cy="346292"/>
      </dsp:txXfrm>
    </dsp:sp>
    <dsp:sp modelId="{A33B9FA8-C374-4D6D-B3AB-C5BA3D14E753}">
      <dsp:nvSpPr>
        <dsp:cNvPr id="0" name=""/>
        <dsp:cNvSpPr/>
      </dsp:nvSpPr>
      <dsp:spPr>
        <a:xfrm>
          <a:off x="0" y="1398120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4C218-DAA4-4A87-90E9-EF40EB9491E4}">
      <dsp:nvSpPr>
        <dsp:cNvPr id="0" name=""/>
        <dsp:cNvSpPr/>
      </dsp:nvSpPr>
      <dsp:spPr>
        <a:xfrm>
          <a:off x="247650" y="1206240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Industry Process Orientation</a:t>
          </a:r>
          <a:endParaRPr lang="en-US" sz="1300" kern="1200" dirty="0"/>
        </a:p>
      </dsp:txBody>
      <dsp:txXfrm>
        <a:off x="266384" y="1224974"/>
        <a:ext cx="34296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2.bin"/><Relationship Id="rId7" Type="http://schemas.openxmlformats.org/officeDocument/2006/relationships/diagramQuickStyle" Target="../diagrams/quickStyle1.xml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4.bin"/><Relationship Id="rId7" Type="http://schemas.openxmlformats.org/officeDocument/2006/relationships/diagramQuickStyle" Target="../diagrams/quickStyle2.xml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1"/>
            <a:ext cx="7239000" cy="1295400"/>
          </a:xfr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91440" anchor="ctr" anchorCtr="0"/>
          <a:lstStyle>
            <a:lvl1pPr algn="l">
              <a:defRPr sz="40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239000" cy="11430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 userDrawn="1"/>
        </p:nvGraphicFramePr>
        <p:xfrm>
          <a:off x="716927" y="3999963"/>
          <a:ext cx="259989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r:id="rId3" imgW="9926436" imgH="5706272" progId="">
                  <p:embed/>
                </p:oleObj>
              </mc:Choice>
              <mc:Fallback>
                <p:oleObj r:id="rId3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7" y="3999963"/>
                        <a:ext cx="2599893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Diagram 7"/>
          <p:cNvGraphicFramePr/>
          <p:nvPr userDrawn="1"/>
        </p:nvGraphicFramePr>
        <p:xfrm>
          <a:off x="3429000" y="3810000"/>
          <a:ext cx="4953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Rectangle 8"/>
          <p:cNvSpPr>
            <a:spLocks noChangeAspect="1" noChangeArrowheads="1"/>
          </p:cNvSpPr>
          <p:nvPr userDrawn="1"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Conten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196752"/>
            <a:ext cx="5105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67400" y="1196752"/>
            <a:ext cx="2895600" cy="2667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005064"/>
            <a:ext cx="8305800" cy="2304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thers - Table, Cloud,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136903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Heading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loud 5"/>
          <p:cNvSpPr/>
          <p:nvPr userDrawn="1"/>
        </p:nvSpPr>
        <p:spPr>
          <a:xfrm>
            <a:off x="6300192" y="3284984"/>
            <a:ext cx="2448272" cy="1080120"/>
          </a:xfrm>
          <a:prstGeom prst="cloud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Write</a:t>
            </a:r>
            <a:r>
              <a:rPr lang="en-US" sz="1600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your text here….</a:t>
            </a:r>
            <a:endParaRPr lang="en-US" sz="16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88224" y="4922889"/>
            <a:ext cx="2016224" cy="810367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4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Your</a:t>
            </a:r>
            <a:r>
              <a:rPr lang="en-US" sz="1200" b="1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Text here</a:t>
            </a:r>
            <a:endParaRPr lang="en-US" sz="1200" b="1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 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663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9592" y="5486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2" y="52730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88224" y="1268760"/>
            <a:ext cx="2327176" cy="25551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1000" b="1" dirty="0" smtClean="0">
                <a:latin typeface="Verdana" pitchFamily="34" charset="0"/>
              </a:rPr>
              <a:t> a</a:t>
            </a: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53400" cy="44832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 descr="C:\Users\Ramu\Downloads\Icons\PNG\Image0058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268760"/>
            <a:ext cx="1981200" cy="19812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53400" cy="482453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5" descr="http://ts2.mm.bing.net/images/thumbnail.aspx?q=1574178993641&amp;id=3c02b94eaf12f1a3959b930fae802501&amp;url=http%3a%2f%2fstatic4.depositphotos.com%2f1000335%2f279%2fi%2f110%2fdepositphotos_2791370-Question-symbol-icon-blue.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16632"/>
            <a:ext cx="1080120" cy="1070301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53400" cy="49838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3000"/>
          </a:blip>
          <a:srcRect/>
          <a:stretch>
            <a:fillRect/>
          </a:stretch>
        </p:blipFill>
        <p:spPr bwMode="auto">
          <a:xfrm>
            <a:off x="7809546" y="116632"/>
            <a:ext cx="12269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 userDrawn="1"/>
        </p:nvSpPr>
        <p:spPr>
          <a:xfrm>
            <a:off x="323528" y="1916832"/>
            <a:ext cx="2448272" cy="338708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10" name="Picture 6" descr="http://ts4.mm.bing.net/images/thumbnail.aspx?q=4718709258453499&amp;id=6aada0a5c2b6144b4c86da8b5a009099&amp;index=newexp&amp;url=http%3a%2f%2fsuzyqscraps.com%2fimages%2fq-and-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04664"/>
            <a:ext cx="1763462" cy="7200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683568" y="476672"/>
            <a:ext cx="18722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Summary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525338" cy="209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2383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" name="Rectangle 163"/>
          <p:cNvSpPr/>
          <p:nvPr userDrawn="1"/>
        </p:nvSpPr>
        <p:spPr>
          <a:xfrm>
            <a:off x="2843808" y="2996952"/>
            <a:ext cx="22098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www.3edge.in</a:t>
            </a:r>
            <a:endParaRPr lang="en-US" sz="2400" b="1" u="sng" dirty="0"/>
          </a:p>
        </p:txBody>
      </p:sp>
      <p:pic>
        <p:nvPicPr>
          <p:cNvPr id="6" name="Picture 4" descr="Vector White Page Curled Corner With Thank You ...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0"/>
            <a:ext cx="3581400" cy="358140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1464" y="6106243"/>
            <a:ext cx="1115616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53136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1"/>
            <a:ext cx="7239000" cy="1295400"/>
          </a:xfr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91440" anchor="ctr" anchorCtr="0"/>
          <a:lstStyle>
            <a:lvl1pPr algn="l">
              <a:defRPr sz="40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239000" cy="11430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 userDrawn="1"/>
        </p:nvGraphicFramePr>
        <p:xfrm>
          <a:off x="716927" y="3999963"/>
          <a:ext cx="259989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r:id="rId3" imgW="9926436" imgH="5706272" progId="">
                  <p:embed/>
                </p:oleObj>
              </mc:Choice>
              <mc:Fallback>
                <p:oleObj r:id="rId3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7" y="3999963"/>
                        <a:ext cx="2599893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Diagram 7"/>
          <p:cNvGraphicFramePr/>
          <p:nvPr userDrawn="1"/>
        </p:nvGraphicFramePr>
        <p:xfrm>
          <a:off x="3429000" y="3810000"/>
          <a:ext cx="4953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Rectangle 8"/>
          <p:cNvSpPr>
            <a:spLocks noChangeAspect="1" noChangeArrowheads="1"/>
          </p:cNvSpPr>
          <p:nvPr userDrawn="1"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2"/>
          <p:cNvGrpSpPr/>
          <p:nvPr userDrawn="1"/>
        </p:nvGrpSpPr>
        <p:grpSpPr>
          <a:xfrm>
            <a:off x="7884368" y="548680"/>
            <a:ext cx="891208" cy="864096"/>
            <a:chOff x="3223319" y="132"/>
            <a:chExt cx="2087760" cy="2087760"/>
          </a:xfrm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 userDrawn="1"/>
          </p:nvSpPr>
          <p:spPr>
            <a:xfrm>
              <a:off x="3223319" y="132"/>
              <a:ext cx="2087760" cy="2087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 userDrawn="1"/>
          </p:nvSpPr>
          <p:spPr>
            <a:xfrm>
              <a:off x="3529065" y="305877"/>
              <a:ext cx="1476268" cy="1476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1</a:t>
              </a:r>
              <a:endParaRPr lang="en-US" sz="2300" kern="1200" dirty="0"/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48" name="Picture 4" descr="http://ts2.mm.bing.net/images/thumbnail.aspx?q=4742928573005897&amp;id=14daa490c0fd78e0ad4c7140b2b1532c&amp;url=http%3a%2f%2f3.bp.blogspot.com%2f_8yfvztQGryY%2fTQxiN0J9R-I%2fAAAAAAAAAXA%2fxi4z9GYHXic%2fs1600%2fwhat%2bis%2bprogramming%2blangu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247" y="175761"/>
            <a:ext cx="1139249" cy="935292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5949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295400"/>
            <a:ext cx="8229600" cy="23622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 descr="http://ts4.mm.bing.net/images/thumbnail.aspx?q=1618105674795&amp;id=c668c22fc69ac1a6d97080c3054c6733&amp;url=http%3a%2f%2f4.bp.blogspot.com%2f_zE8CzamN1Y0%2fTPU8303lVLI%2fAAAAAAAABjQ%2flEqdKcG_1RI%2fs1600%2fexercis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39"/>
            <a:ext cx="1266943" cy="1013555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124744"/>
            <a:ext cx="845820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304800" y="2708920"/>
            <a:ext cx="8458200" cy="338437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717032"/>
            <a:ext cx="7772400" cy="100203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otum" pitchFamily="34" charset="-127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780928"/>
            <a:ext cx="7772400" cy="780107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8768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" descr="C:\Users\Ramu\Downloads\MC9004417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743583" cy="2743583"/>
          </a:xfrm>
          <a:prstGeom prst="rect">
            <a:avLst/>
          </a:prstGeom>
          <a:noFill/>
        </p:spPr>
      </p:pic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Conten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196752"/>
            <a:ext cx="5105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67400" y="1196752"/>
            <a:ext cx="2895600" cy="2667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005064"/>
            <a:ext cx="8305800" cy="2304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2"/>
          <p:cNvGrpSpPr/>
          <p:nvPr userDrawn="1"/>
        </p:nvGrpSpPr>
        <p:grpSpPr>
          <a:xfrm>
            <a:off x="7884368" y="548680"/>
            <a:ext cx="891208" cy="864096"/>
            <a:chOff x="3223319" y="132"/>
            <a:chExt cx="2087760" cy="2087760"/>
          </a:xfrm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 userDrawn="1"/>
          </p:nvSpPr>
          <p:spPr>
            <a:xfrm>
              <a:off x="3223319" y="132"/>
              <a:ext cx="2087760" cy="2087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 userDrawn="1"/>
          </p:nvSpPr>
          <p:spPr>
            <a:xfrm>
              <a:off x="3529065" y="305877"/>
              <a:ext cx="1476268" cy="1476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1</a:t>
              </a:r>
              <a:endParaRPr lang="en-US" sz="2300" kern="1200" dirty="0"/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thers - Table, Cloud,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136903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Heading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loud 5"/>
          <p:cNvSpPr/>
          <p:nvPr userDrawn="1"/>
        </p:nvSpPr>
        <p:spPr>
          <a:xfrm>
            <a:off x="6300192" y="3284984"/>
            <a:ext cx="2448272" cy="1080120"/>
          </a:xfrm>
          <a:prstGeom prst="cloud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Write</a:t>
            </a:r>
            <a:r>
              <a:rPr lang="en-US" sz="1600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your text here….</a:t>
            </a:r>
            <a:endParaRPr lang="en-US" sz="16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88224" y="4922889"/>
            <a:ext cx="2016224" cy="810367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4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Your</a:t>
            </a:r>
            <a:r>
              <a:rPr lang="en-US" sz="1200" b="1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Text here</a:t>
            </a:r>
            <a:endParaRPr lang="en-US" sz="1200" b="1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 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663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9592" y="5486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2" y="52730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88224" y="1268760"/>
            <a:ext cx="2327176" cy="25551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1000" b="1" dirty="0" smtClean="0">
                <a:latin typeface="Verdana" pitchFamily="34" charset="0"/>
              </a:rPr>
              <a:t> a</a:t>
            </a: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53400" cy="44832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 descr="C:\Users\Ramu\Downloads\Icons\PNG\Image0058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268760"/>
            <a:ext cx="1981200" cy="19812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53400" cy="482453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5" descr="http://ts2.mm.bing.net/images/thumbnail.aspx?q=1574178993641&amp;id=3c02b94eaf12f1a3959b930fae802501&amp;url=http%3a%2f%2fstatic4.depositphotos.com%2f1000335%2f279%2fi%2f110%2fdepositphotos_2791370-Question-symbol-icon-blue.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16632"/>
            <a:ext cx="1080120" cy="1070301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53400" cy="49838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3000"/>
          </a:blip>
          <a:srcRect/>
          <a:stretch>
            <a:fillRect/>
          </a:stretch>
        </p:blipFill>
        <p:spPr bwMode="auto">
          <a:xfrm>
            <a:off x="7809546" y="116632"/>
            <a:ext cx="12269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 userDrawn="1"/>
        </p:nvSpPr>
        <p:spPr>
          <a:xfrm>
            <a:off x="323528" y="1916832"/>
            <a:ext cx="2448272" cy="338708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10" name="Picture 6" descr="http://ts4.mm.bing.net/images/thumbnail.aspx?q=4718709258453499&amp;id=6aada0a5c2b6144b4c86da8b5a009099&amp;index=newexp&amp;url=http%3a%2f%2fsuzyqscraps.com%2fimages%2fq-and-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04664"/>
            <a:ext cx="1763462" cy="7200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683568" y="476672"/>
            <a:ext cx="18722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Summary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525338" cy="209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2383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" name="Rectangle 163"/>
          <p:cNvSpPr/>
          <p:nvPr userDrawn="1"/>
        </p:nvSpPr>
        <p:spPr>
          <a:xfrm>
            <a:off x="2843808" y="2996952"/>
            <a:ext cx="22098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www.3edge.in</a:t>
            </a:r>
            <a:endParaRPr lang="en-US" sz="2400" b="1" u="sng" dirty="0"/>
          </a:p>
        </p:txBody>
      </p:sp>
      <p:pic>
        <p:nvPicPr>
          <p:cNvPr id="6" name="Picture 4" descr="Vector White Page Curled Corner With Thank You ...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0"/>
            <a:ext cx="3581400" cy="358140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1464" y="6106243"/>
            <a:ext cx="1115616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53136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48" name="Picture 4" descr="http://ts2.mm.bing.net/images/thumbnail.aspx?q=4742928573005897&amp;id=14daa490c0fd78e0ad4c7140b2b1532c&amp;url=http%3a%2f%2f3.bp.blogspot.com%2f_8yfvztQGryY%2fTQxiN0J9R-I%2fAAAAAAAAAXA%2fxi4z9GYHXic%2fs1600%2fwhat%2bis%2bprogramming%2blangu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247" y="175761"/>
            <a:ext cx="1139249" cy="935292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5949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295400"/>
            <a:ext cx="8229600" cy="23622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 descr="http://ts4.mm.bing.net/images/thumbnail.aspx?q=1618105674795&amp;id=c668c22fc69ac1a6d97080c3054c6733&amp;url=http%3a%2f%2f4.bp.blogspot.com%2f_zE8CzamN1Y0%2fTPU8303lVLI%2fAAAAAAAABjQ%2flEqdKcG_1RI%2fs1600%2fexercis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39"/>
            <a:ext cx="1266943" cy="1013555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124744"/>
            <a:ext cx="845820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304800" y="2708920"/>
            <a:ext cx="8458200" cy="338437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717032"/>
            <a:ext cx="7772400" cy="100203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otum" pitchFamily="34" charset="-127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780928"/>
            <a:ext cx="7772400" cy="780107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8768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" descr="C:\Users\Ramu\Downloads\MC9004417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743583" cy="2743583"/>
          </a:xfrm>
          <a:prstGeom prst="rect">
            <a:avLst/>
          </a:prstGeom>
          <a:noFill/>
        </p:spPr>
      </p:pic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vmlDrawing" Target="../drawings/vmlDrawing3.v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36576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ChangeAspect="1" noChangeArrowheads="1"/>
          </p:cNvSpPr>
          <p:nvPr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8062912" y="6175375"/>
          <a:ext cx="1066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r:id="rId22" imgW="9926436" imgH="5706272" progId="">
                  <p:embed/>
                </p:oleObj>
              </mc:Choice>
              <mc:Fallback>
                <p:oleObj r:id="rId22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2" y="6175375"/>
                        <a:ext cx="10668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156176" y="6453336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dirty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  <a:sym typeface="Wingdings 3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36576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ChangeAspect="1" noChangeArrowheads="1"/>
          </p:cNvSpPr>
          <p:nvPr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8062912" y="6175375"/>
          <a:ext cx="1066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r:id="rId22" imgW="9926436" imgH="5706272" progId="">
                  <p:embed/>
                </p:oleObj>
              </mc:Choice>
              <mc:Fallback>
                <p:oleObj r:id="rId22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2" y="6175375"/>
                        <a:ext cx="10668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156176" y="6453336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dirty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  <a:sym typeface="Wingdings 3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000000"/>
                </a:solidFill>
                <a:latin typeface="Century Gothic" pitchFamily="34" charset="0"/>
                <a:ea typeface="+mn-ea"/>
                <a:cs typeface="+mn-cs"/>
              </a:rPr>
              <a:t>Menu and Form Designing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6"/>
            <a:endParaRPr lang="en-US" dirty="0" smtClean="0"/>
          </a:p>
          <a:p>
            <a:pPr lvl="6">
              <a:buNone/>
            </a:pPr>
            <a:r>
              <a:rPr lang="en-US" sz="2600" dirty="0" smtClean="0"/>
              <a:t>     THANK YOU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10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Table of Contents</a:t>
            </a:r>
            <a:endParaRPr sz="2400" b="1" dirty="0" smtClean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Toggle Image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Switching the screens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Menu Designing </a:t>
            </a: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Form Desig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ning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2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32099"/>
            <a:ext cx="8208911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Toggle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algn="just"/>
            <a:r>
              <a:rPr lang="en-US" sz="2400" dirty="0" smtClean="0"/>
              <a:t>Select a layout of Horizontal Arrangement</a:t>
            </a:r>
          </a:p>
          <a:p>
            <a:pPr marL="514350" algn="just"/>
            <a:r>
              <a:rPr lang="en-US" sz="2400" dirty="0" smtClean="0"/>
              <a:t>Add button inside the layout</a:t>
            </a:r>
          </a:p>
          <a:p>
            <a:pPr marL="514350" algn="just"/>
            <a:r>
              <a:rPr lang="en-US" sz="2400" dirty="0" smtClean="0"/>
              <a:t>Select image from User Interface and upload the image file</a:t>
            </a:r>
          </a:p>
          <a:p>
            <a:pPr marL="171450" indent="0" algn="just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3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7512674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59807"/>
            <a:ext cx="8208911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</a:t>
            </a:r>
            <a:r>
              <a:rPr lang="en-US" dirty="0" smtClean="0"/>
              <a:t>for Toggle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Select a button for click function</a:t>
            </a:r>
          </a:p>
          <a:p>
            <a:r>
              <a:rPr lang="en-US" sz="2200" dirty="0" smtClean="0"/>
              <a:t>Set a image as visible from image options</a:t>
            </a:r>
          </a:p>
          <a:p>
            <a:r>
              <a:rPr lang="en-US" sz="2200" dirty="0" smtClean="0"/>
              <a:t>Choose a logic operation as not for invisible </a:t>
            </a:r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4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620516"/>
            <a:ext cx="7191375" cy="2103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04390"/>
            <a:ext cx="8208911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Switching the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two screen (usin</a:t>
            </a:r>
            <a:r>
              <a:rPr lang="en-US" dirty="0" smtClean="0"/>
              <a:t>g add buttons) and provide the title as home and profile</a:t>
            </a:r>
          </a:p>
          <a:p>
            <a:r>
              <a:rPr lang="en-US" dirty="0" smtClean="0"/>
              <a:t>Change the title as visible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5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971800"/>
            <a:ext cx="694372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Blocks for screen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Select a button for submit options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Choose another screen option from control (built-in) for opening new screens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6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09719"/>
            <a:ext cx="6934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7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Select 1 horizontal Arrangement from layout and add two buttons for switching (navigations)</a:t>
            </a:r>
          </a:p>
          <a:p>
            <a:r>
              <a:rPr lang="en-US" sz="2200" dirty="0" smtClean="0"/>
              <a:t>Select two vertical arrangements and add two labels and images from user interface to check m</a:t>
            </a:r>
            <a:r>
              <a:rPr lang="en-US" sz="2200" dirty="0" smtClean="0"/>
              <a:t>enu functionalities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7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590800"/>
            <a:ext cx="748188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Blocks Tab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Select button 1 and set vertical arrangements are true and false for hide and show while navigating the vertical arrangeme</a:t>
            </a:r>
            <a:r>
              <a:rPr lang="en-US" sz="2200" dirty="0" smtClean="0"/>
              <a:t>nts </a:t>
            </a:r>
          </a:p>
          <a:p>
            <a:r>
              <a:rPr lang="en-US" sz="2200" dirty="0" smtClean="0"/>
              <a:t>Repeat the above procedure for button 2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8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1113"/>
            <a:ext cx="7467600" cy="40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1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 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three horizontal arrangements</a:t>
            </a:r>
          </a:p>
          <a:p>
            <a:r>
              <a:rPr lang="en-US" dirty="0" smtClean="0"/>
              <a:t>Add three inputs and label inside the horizontal arrangements</a:t>
            </a:r>
          </a:p>
          <a:p>
            <a:r>
              <a:rPr lang="en-US" dirty="0" smtClean="0"/>
              <a:t>Add a button to submit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9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42257"/>
            <a:ext cx="7467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3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Edg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3Edg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225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Dotum</vt:lpstr>
      <vt:lpstr>Arial</vt:lpstr>
      <vt:lpstr>Calibri</vt:lpstr>
      <vt:lpstr>Century Gothic</vt:lpstr>
      <vt:lpstr>Verdana</vt:lpstr>
      <vt:lpstr>Wingdings</vt:lpstr>
      <vt:lpstr>Wingdings 3</vt:lpstr>
      <vt:lpstr>3Edge-Template</vt:lpstr>
      <vt:lpstr>1_3Edge-Template</vt:lpstr>
      <vt:lpstr>Menu and Form Designing</vt:lpstr>
      <vt:lpstr>Table of Contents</vt:lpstr>
      <vt:lpstr>Toggle Image</vt:lpstr>
      <vt:lpstr>Block for Toggle Image</vt:lpstr>
      <vt:lpstr>Switching the Screens</vt:lpstr>
      <vt:lpstr>Blocks for screen switching</vt:lpstr>
      <vt:lpstr>Tab Menu</vt:lpstr>
      <vt:lpstr>Blocks Tab Menu</vt:lpstr>
      <vt:lpstr>Form Designing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test</dc:creator>
  <cp:lastModifiedBy>test</cp:lastModifiedBy>
  <cp:revision>211</cp:revision>
  <dcterms:created xsi:type="dcterms:W3CDTF">2017-03-27T11:25:44Z</dcterms:created>
  <dcterms:modified xsi:type="dcterms:W3CDTF">2019-02-19T12:03:03Z</dcterms:modified>
</cp:coreProperties>
</file>