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4" r:id="rId11"/>
    <p:sldId id="265" r:id="rId12"/>
    <p:sldId id="268" r:id="rId13"/>
    <p:sldId id="269" r:id="rId14"/>
    <p:sldId id="27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1689B-5DA1-4C5A-BEC1-132CCFB753BE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0B12C-66DF-48C2-9B24-C5C2779A8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B12C-66DF-48C2-9B24-C5C2779A89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</a:t>
            </a:r>
            <a:r>
              <a:rPr lang="en-US" dirty="0" err="1" smtClean="0"/>
              <a:t>vsplit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B12C-66DF-48C2-9B24-C5C2779A897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54F-7413-42CE-AC6E-13D28F622652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F84-C14A-487B-9EA1-34E1A7185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54F-7413-42CE-AC6E-13D28F622652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F84-C14A-487B-9EA1-34E1A7185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54F-7413-42CE-AC6E-13D28F622652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F84-C14A-487B-9EA1-34E1A7185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54F-7413-42CE-AC6E-13D28F622652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F84-C14A-487B-9EA1-34E1A7185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54F-7413-42CE-AC6E-13D28F622652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F84-C14A-487B-9EA1-34E1A7185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54F-7413-42CE-AC6E-13D28F622652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F84-C14A-487B-9EA1-34E1A7185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54F-7413-42CE-AC6E-13D28F622652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F84-C14A-487B-9EA1-34E1A7185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54F-7413-42CE-AC6E-13D28F622652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F84-C14A-487B-9EA1-34E1A7185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54F-7413-42CE-AC6E-13D28F622652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F84-C14A-487B-9EA1-34E1A7185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54F-7413-42CE-AC6E-13D28F622652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F84-C14A-487B-9EA1-34E1A7185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54F-7413-42CE-AC6E-13D28F622652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4F84-C14A-487B-9EA1-34E1A7185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954F-7413-42CE-AC6E-13D28F622652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4F84-C14A-487B-9EA1-34E1A7185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and Its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Ranges and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153400" cy="529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7467600" cy="482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00150"/>
            <a:ext cx="757237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7246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62200"/>
            <a:ext cx="7281673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Image result for 3edge logo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953000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 smtClean="0"/>
              <a:t>NumPy</a:t>
            </a:r>
            <a:r>
              <a:rPr lang="en-US" sz="2600" dirty="0" smtClean="0"/>
              <a:t> is an N-dimensional array type called </a:t>
            </a:r>
            <a:r>
              <a:rPr lang="en-US" sz="2600" b="1" dirty="0" err="1" smtClean="0"/>
              <a:t>ndarray</a:t>
            </a:r>
            <a:r>
              <a:rPr lang="en-US" sz="2600" dirty="0" smtClean="0"/>
              <a:t>. </a:t>
            </a:r>
            <a:endParaRPr lang="en-US" sz="2600" dirty="0" smtClean="0"/>
          </a:p>
          <a:p>
            <a:pPr algn="just"/>
            <a:r>
              <a:rPr lang="en-US" sz="2600" dirty="0" smtClean="0"/>
              <a:t>It </a:t>
            </a:r>
            <a:r>
              <a:rPr lang="en-US" sz="2600" dirty="0" smtClean="0"/>
              <a:t>describes the collection of items of the same type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 smtClean="0"/>
              <a:t>Items </a:t>
            </a:r>
            <a:r>
              <a:rPr lang="en-US" sz="2600" dirty="0" smtClean="0"/>
              <a:t>in the collection can be accessed using a zero-based index.</a:t>
            </a:r>
          </a:p>
          <a:p>
            <a:pPr algn="just"/>
            <a:r>
              <a:rPr lang="en-US" sz="2600" dirty="0" smtClean="0"/>
              <a:t>Every item in an </a:t>
            </a:r>
            <a:r>
              <a:rPr lang="en-US" sz="2600" dirty="0" err="1" smtClean="0"/>
              <a:t>ndarray</a:t>
            </a:r>
            <a:r>
              <a:rPr lang="en-US" sz="2600" dirty="0" smtClean="0"/>
              <a:t> takes the same size of block in the memory. </a:t>
            </a:r>
            <a:endParaRPr lang="en-US" sz="2600" dirty="0" smtClean="0"/>
          </a:p>
          <a:p>
            <a:pPr algn="just"/>
            <a:r>
              <a:rPr lang="en-US" sz="2600" dirty="0" smtClean="0"/>
              <a:t>Each </a:t>
            </a:r>
            <a:r>
              <a:rPr lang="en-US" sz="2600" dirty="0" smtClean="0"/>
              <a:t>element in </a:t>
            </a:r>
            <a:r>
              <a:rPr lang="en-US" sz="2600" dirty="0" err="1" smtClean="0"/>
              <a:t>ndarray</a:t>
            </a:r>
            <a:r>
              <a:rPr lang="en-US" sz="2600" dirty="0" smtClean="0"/>
              <a:t> is an object of data-type object (called </a:t>
            </a:r>
            <a:r>
              <a:rPr lang="en-US" sz="2600" b="1" dirty="0" err="1" smtClean="0"/>
              <a:t>dtype</a:t>
            </a:r>
            <a:r>
              <a:rPr lang="en-US" sz="2600" dirty="0" smtClean="0"/>
              <a:t>).</a:t>
            </a:r>
          </a:p>
          <a:p>
            <a:pPr algn="just">
              <a:buNone/>
            </a:pPr>
            <a:endParaRPr lang="en-US" sz="2600" dirty="0"/>
          </a:p>
        </p:txBody>
      </p:sp>
      <p:pic>
        <p:nvPicPr>
          <p:cNvPr id="4" name="Picture 2" descr="Image result for 3edge logo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953000"/>
            <a:ext cx="52101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and its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705600" cy="485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62200"/>
            <a:ext cx="691680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305800" cy="428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4010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620000" cy="51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3edge logo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Image result for 3edge logo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8763000" cy="449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err="1" smtClean="0"/>
              <a:t>vs</a:t>
            </a:r>
            <a:r>
              <a:rPr lang="en-US" dirty="0" smtClean="0"/>
              <a:t>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Image result for 3edge logo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64261"/>
            <a:ext cx="8305800" cy="476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246</TotalTime>
  <Words>48</Words>
  <Application>Microsoft Office PowerPoint</Application>
  <PresentationFormat>On-screen Show (4:3)</PresentationFormat>
  <Paragraphs>23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Array and Its methods</vt:lpstr>
      <vt:lpstr>Arrays</vt:lpstr>
      <vt:lpstr>Array and its methods</vt:lpstr>
      <vt:lpstr>Cont..</vt:lpstr>
      <vt:lpstr>Cont..</vt:lpstr>
      <vt:lpstr>Cont..</vt:lpstr>
      <vt:lpstr>Cont..</vt:lpstr>
      <vt:lpstr>Cont..</vt:lpstr>
      <vt:lpstr>List vs Array </vt:lpstr>
      <vt:lpstr>Numerical Ranges and Slicing</vt:lpstr>
      <vt:lpstr>Array Slicing</vt:lpstr>
      <vt:lpstr>Array Split</vt:lpstr>
      <vt:lpstr>Array Manipulation</vt:lpstr>
      <vt:lpstr>Ans..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and Its methods</dc:title>
  <dc:creator>test</dc:creator>
  <cp:lastModifiedBy>test</cp:lastModifiedBy>
  <cp:revision>42</cp:revision>
  <dcterms:created xsi:type="dcterms:W3CDTF">2019-12-18T05:54:25Z</dcterms:created>
  <dcterms:modified xsi:type="dcterms:W3CDTF">2020-01-03T07:01:33Z</dcterms:modified>
</cp:coreProperties>
</file>